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91" r:id="rId4"/>
    <p:sldMasterId id="2147483892" r:id="rId5"/>
    <p:sldMasterId id="2147483893" r:id="rId6"/>
    <p:sldMasterId id="2147483894" r:id="rId7"/>
    <p:sldMasterId id="2147483895" r:id="rId8"/>
    <p:sldMasterId id="2147483896"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Lst>
  <p:sldSz cy="5143500" cx="9144000"/>
  <p:notesSz cx="6858000" cy="9144000"/>
  <p:embeddedFontLst>
    <p:embeddedFont>
      <p:font typeface="Montserrat"/>
      <p:regular r:id="rId61"/>
      <p:bold r:id="rId62"/>
      <p:italic r:id="rId63"/>
      <p:boldItalic r:id="rId64"/>
    </p:embeddedFont>
    <p:embeddedFont>
      <p:font typeface="Inter"/>
      <p:regular r:id="rId65"/>
      <p:bold r:id="rId66"/>
    </p:embeddedFont>
    <p:embeddedFont>
      <p:font typeface="Bebas Neue"/>
      <p:regular r:id="rId67"/>
    </p:embeddedFont>
    <p:embeddedFont>
      <p:font typeface="Saira SemiCondensed ExtraBold"/>
      <p:bold r:id="rId68"/>
    </p:embeddedFont>
    <p:embeddedFont>
      <p:font typeface="PT Sans"/>
      <p:regular r:id="rId69"/>
      <p:bold r:id="rId70"/>
      <p:italic r:id="rId71"/>
      <p:boldItalic r:id="rId72"/>
    </p:embeddedFont>
    <p:embeddedFont>
      <p:font typeface="Sora"/>
      <p:regular r:id="rId73"/>
      <p:bold r:id="rId74"/>
    </p:embeddedFont>
    <p:embeddedFont>
      <p:font typeface="DM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Sora-regular.fntdata"/><Relationship Id="rId72" Type="http://schemas.openxmlformats.org/officeDocument/2006/relationships/font" Target="fonts/PTSans-boldItalic.fntdata"/><Relationship Id="rId31" Type="http://schemas.openxmlformats.org/officeDocument/2006/relationships/slide" Target="slides/slide21.xml"/><Relationship Id="rId75" Type="http://schemas.openxmlformats.org/officeDocument/2006/relationships/font" Target="fonts/DMSans-regular.fntdata"/><Relationship Id="rId30" Type="http://schemas.openxmlformats.org/officeDocument/2006/relationships/slide" Target="slides/slide20.xml"/><Relationship Id="rId74" Type="http://schemas.openxmlformats.org/officeDocument/2006/relationships/font" Target="fonts/Sora-bold.fntdata"/><Relationship Id="rId33" Type="http://schemas.openxmlformats.org/officeDocument/2006/relationships/slide" Target="slides/slide23.xml"/><Relationship Id="rId77" Type="http://schemas.openxmlformats.org/officeDocument/2006/relationships/font" Target="fonts/DMSans-italic.fntdata"/><Relationship Id="rId32" Type="http://schemas.openxmlformats.org/officeDocument/2006/relationships/slide" Target="slides/slide22.xml"/><Relationship Id="rId76" Type="http://schemas.openxmlformats.org/officeDocument/2006/relationships/font" Target="fonts/DMSans-bold.fntdata"/><Relationship Id="rId35" Type="http://schemas.openxmlformats.org/officeDocument/2006/relationships/slide" Target="slides/slide25.xml"/><Relationship Id="rId34" Type="http://schemas.openxmlformats.org/officeDocument/2006/relationships/slide" Target="slides/slide24.xml"/><Relationship Id="rId78" Type="http://schemas.openxmlformats.org/officeDocument/2006/relationships/font" Target="fonts/DMSans-boldItalic.fntdata"/><Relationship Id="rId71" Type="http://schemas.openxmlformats.org/officeDocument/2006/relationships/font" Target="fonts/PTSans-italic.fntdata"/><Relationship Id="rId70" Type="http://schemas.openxmlformats.org/officeDocument/2006/relationships/font" Target="fonts/PTSans-bold.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0.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2.xml"/><Relationship Id="rId66" Type="http://schemas.openxmlformats.org/officeDocument/2006/relationships/font" Target="fonts/Inter-bold.fntdata"/><Relationship Id="rId21" Type="http://schemas.openxmlformats.org/officeDocument/2006/relationships/slide" Target="slides/slide11.xml"/><Relationship Id="rId65" Type="http://schemas.openxmlformats.org/officeDocument/2006/relationships/font" Target="fonts/Inter-regular.fntdata"/><Relationship Id="rId24" Type="http://schemas.openxmlformats.org/officeDocument/2006/relationships/slide" Target="slides/slide14.xml"/><Relationship Id="rId68" Type="http://schemas.openxmlformats.org/officeDocument/2006/relationships/font" Target="fonts/SairaSemiCondensedExtraBold-bold.fntdata"/><Relationship Id="rId23" Type="http://schemas.openxmlformats.org/officeDocument/2006/relationships/slide" Target="slides/slide13.xml"/><Relationship Id="rId67" Type="http://schemas.openxmlformats.org/officeDocument/2006/relationships/font" Target="fonts/BebasNeue-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PTSans-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g20f41e19245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0" name="Google Shape;3680;g20f41e19245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4" name="Shape 3804"/>
        <p:cNvGrpSpPr/>
        <p:nvPr/>
      </p:nvGrpSpPr>
      <p:grpSpPr>
        <a:xfrm>
          <a:off x="0" y="0"/>
          <a:ext cx="0" cy="0"/>
          <a:chOff x="0" y="0"/>
          <a:chExt cx="0" cy="0"/>
        </a:xfrm>
      </p:grpSpPr>
      <p:sp>
        <p:nvSpPr>
          <p:cNvPr id="3805" name="Google Shape;3805;g20f41e1924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6" name="Google Shape;3806;g20f41e1924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1" name="Shape 3851"/>
        <p:cNvGrpSpPr/>
        <p:nvPr/>
      </p:nvGrpSpPr>
      <p:grpSpPr>
        <a:xfrm>
          <a:off x="0" y="0"/>
          <a:ext cx="0" cy="0"/>
          <a:chOff x="0" y="0"/>
          <a:chExt cx="0" cy="0"/>
        </a:xfrm>
      </p:grpSpPr>
      <p:sp>
        <p:nvSpPr>
          <p:cNvPr id="3852" name="Google Shape;3852;g25e304d0433_1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3" name="Google Shape;3853;g25e304d0433_1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6" name="Shape 4106"/>
        <p:cNvGrpSpPr/>
        <p:nvPr/>
      </p:nvGrpSpPr>
      <p:grpSpPr>
        <a:xfrm>
          <a:off x="0" y="0"/>
          <a:ext cx="0" cy="0"/>
          <a:chOff x="0" y="0"/>
          <a:chExt cx="0" cy="0"/>
        </a:xfrm>
      </p:grpSpPr>
      <p:sp>
        <p:nvSpPr>
          <p:cNvPr id="4107" name="Google Shape;4107;g25e304d0433_1_1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8" name="Google Shape;4108;g25e304d0433_1_1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1" name="Shape 4111"/>
        <p:cNvGrpSpPr/>
        <p:nvPr/>
      </p:nvGrpSpPr>
      <p:grpSpPr>
        <a:xfrm>
          <a:off x="0" y="0"/>
          <a:ext cx="0" cy="0"/>
          <a:chOff x="0" y="0"/>
          <a:chExt cx="0" cy="0"/>
        </a:xfrm>
      </p:grpSpPr>
      <p:sp>
        <p:nvSpPr>
          <p:cNvPr id="4112" name="Google Shape;4112;g25e304d0433_1_12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3" name="Google Shape;4113;g25e304d0433_1_12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5" name="Shape 4155"/>
        <p:cNvGrpSpPr/>
        <p:nvPr/>
      </p:nvGrpSpPr>
      <p:grpSpPr>
        <a:xfrm>
          <a:off x="0" y="0"/>
          <a:ext cx="0" cy="0"/>
          <a:chOff x="0" y="0"/>
          <a:chExt cx="0" cy="0"/>
        </a:xfrm>
      </p:grpSpPr>
      <p:sp>
        <p:nvSpPr>
          <p:cNvPr id="4156" name="Google Shape;4156;g25e304d0433_1_12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7" name="Google Shape;4157;g25e304d0433_1_12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9" name="Shape 4199"/>
        <p:cNvGrpSpPr/>
        <p:nvPr/>
      </p:nvGrpSpPr>
      <p:grpSpPr>
        <a:xfrm>
          <a:off x="0" y="0"/>
          <a:ext cx="0" cy="0"/>
          <a:chOff x="0" y="0"/>
          <a:chExt cx="0" cy="0"/>
        </a:xfrm>
      </p:grpSpPr>
      <p:sp>
        <p:nvSpPr>
          <p:cNvPr id="4200" name="Google Shape;4200;g25e304d0433_1_12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1" name="Google Shape;4201;g25e304d0433_1_12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3" name="Shape 4243"/>
        <p:cNvGrpSpPr/>
        <p:nvPr/>
      </p:nvGrpSpPr>
      <p:grpSpPr>
        <a:xfrm>
          <a:off x="0" y="0"/>
          <a:ext cx="0" cy="0"/>
          <a:chOff x="0" y="0"/>
          <a:chExt cx="0" cy="0"/>
        </a:xfrm>
      </p:grpSpPr>
      <p:sp>
        <p:nvSpPr>
          <p:cNvPr id="4244" name="Google Shape;4244;g25e304d0433_1_12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5" name="Google Shape;4245;g25e304d0433_1_12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7" name="Shape 4287"/>
        <p:cNvGrpSpPr/>
        <p:nvPr/>
      </p:nvGrpSpPr>
      <p:grpSpPr>
        <a:xfrm>
          <a:off x="0" y="0"/>
          <a:ext cx="0" cy="0"/>
          <a:chOff x="0" y="0"/>
          <a:chExt cx="0" cy="0"/>
        </a:xfrm>
      </p:grpSpPr>
      <p:sp>
        <p:nvSpPr>
          <p:cNvPr id="4288" name="Google Shape;4288;g25e304d0433_1_13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9" name="Google Shape;4289;g25e304d0433_1_13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1" name="Shape 4331"/>
        <p:cNvGrpSpPr/>
        <p:nvPr/>
      </p:nvGrpSpPr>
      <p:grpSpPr>
        <a:xfrm>
          <a:off x="0" y="0"/>
          <a:ext cx="0" cy="0"/>
          <a:chOff x="0" y="0"/>
          <a:chExt cx="0" cy="0"/>
        </a:xfrm>
      </p:grpSpPr>
      <p:sp>
        <p:nvSpPr>
          <p:cNvPr id="4332" name="Google Shape;4332;g25e304d0433_1_1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3" name="Google Shape;4333;g25e304d0433_1_1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g25e304d043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6" name="Google Shape;3096;g25e304d04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2" name="Shape 4372"/>
        <p:cNvGrpSpPr/>
        <p:nvPr/>
      </p:nvGrpSpPr>
      <p:grpSpPr>
        <a:xfrm>
          <a:off x="0" y="0"/>
          <a:ext cx="0" cy="0"/>
          <a:chOff x="0" y="0"/>
          <a:chExt cx="0" cy="0"/>
        </a:xfrm>
      </p:grpSpPr>
      <p:sp>
        <p:nvSpPr>
          <p:cNvPr id="4373" name="Google Shape;4373;g25e304d0433_1_1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4" name="Google Shape;4374;g25e304d0433_1_1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6" name="Shape 4596"/>
        <p:cNvGrpSpPr/>
        <p:nvPr/>
      </p:nvGrpSpPr>
      <p:grpSpPr>
        <a:xfrm>
          <a:off x="0" y="0"/>
          <a:ext cx="0" cy="0"/>
          <a:chOff x="0" y="0"/>
          <a:chExt cx="0" cy="0"/>
        </a:xfrm>
      </p:grpSpPr>
      <p:sp>
        <p:nvSpPr>
          <p:cNvPr id="4597" name="Google Shape;4597;g25e304d0433_1_13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8" name="Google Shape;4598;g25e304d0433_1_13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0" name="Shape 4640"/>
        <p:cNvGrpSpPr/>
        <p:nvPr/>
      </p:nvGrpSpPr>
      <p:grpSpPr>
        <a:xfrm>
          <a:off x="0" y="0"/>
          <a:ext cx="0" cy="0"/>
          <a:chOff x="0" y="0"/>
          <a:chExt cx="0" cy="0"/>
        </a:xfrm>
      </p:grpSpPr>
      <p:sp>
        <p:nvSpPr>
          <p:cNvPr id="4641" name="Google Shape;4641;g25e304d0433_1_13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2" name="Google Shape;4642;g25e304d0433_1_13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4" name="Shape 4684"/>
        <p:cNvGrpSpPr/>
        <p:nvPr/>
      </p:nvGrpSpPr>
      <p:grpSpPr>
        <a:xfrm>
          <a:off x="0" y="0"/>
          <a:ext cx="0" cy="0"/>
          <a:chOff x="0" y="0"/>
          <a:chExt cx="0" cy="0"/>
        </a:xfrm>
      </p:grpSpPr>
      <p:sp>
        <p:nvSpPr>
          <p:cNvPr id="4685" name="Google Shape;4685;g25e304d0433_1_13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6" name="Google Shape;4686;g25e304d0433_1_13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8" name="Shape 4728"/>
        <p:cNvGrpSpPr/>
        <p:nvPr/>
      </p:nvGrpSpPr>
      <p:grpSpPr>
        <a:xfrm>
          <a:off x="0" y="0"/>
          <a:ext cx="0" cy="0"/>
          <a:chOff x="0" y="0"/>
          <a:chExt cx="0" cy="0"/>
        </a:xfrm>
      </p:grpSpPr>
      <p:sp>
        <p:nvSpPr>
          <p:cNvPr id="4729" name="Google Shape;4729;g25e304d0433_1_13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0" name="Google Shape;4730;g25e304d0433_1_13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2" name="Shape 4772"/>
        <p:cNvGrpSpPr/>
        <p:nvPr/>
      </p:nvGrpSpPr>
      <p:grpSpPr>
        <a:xfrm>
          <a:off x="0" y="0"/>
          <a:ext cx="0" cy="0"/>
          <a:chOff x="0" y="0"/>
          <a:chExt cx="0" cy="0"/>
        </a:xfrm>
      </p:grpSpPr>
      <p:sp>
        <p:nvSpPr>
          <p:cNvPr id="4773" name="Google Shape;4773;g25e304d0433_1_13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4" name="Google Shape;4774;g25e304d0433_1_13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6" name="Shape 4816"/>
        <p:cNvGrpSpPr/>
        <p:nvPr/>
      </p:nvGrpSpPr>
      <p:grpSpPr>
        <a:xfrm>
          <a:off x="0" y="0"/>
          <a:ext cx="0" cy="0"/>
          <a:chOff x="0" y="0"/>
          <a:chExt cx="0" cy="0"/>
        </a:xfrm>
      </p:grpSpPr>
      <p:sp>
        <p:nvSpPr>
          <p:cNvPr id="4817" name="Google Shape;4817;g25e304d0433_1_5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8" name="Google Shape;4818;g25e304d0433_1_5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7" name="Shape 4857"/>
        <p:cNvGrpSpPr/>
        <p:nvPr/>
      </p:nvGrpSpPr>
      <p:grpSpPr>
        <a:xfrm>
          <a:off x="0" y="0"/>
          <a:ext cx="0" cy="0"/>
          <a:chOff x="0" y="0"/>
          <a:chExt cx="0" cy="0"/>
        </a:xfrm>
      </p:grpSpPr>
      <p:sp>
        <p:nvSpPr>
          <p:cNvPr id="4858" name="Google Shape;4858;g25e304d0433_1_8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9" name="Google Shape;4859;g25e304d0433_1_8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5" name="Shape 4975"/>
        <p:cNvGrpSpPr/>
        <p:nvPr/>
      </p:nvGrpSpPr>
      <p:grpSpPr>
        <a:xfrm>
          <a:off x="0" y="0"/>
          <a:ext cx="0" cy="0"/>
          <a:chOff x="0" y="0"/>
          <a:chExt cx="0" cy="0"/>
        </a:xfrm>
      </p:grpSpPr>
      <p:sp>
        <p:nvSpPr>
          <p:cNvPr id="4976" name="Google Shape;4976;g25e304d0433_1_9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7" name="Google Shape;4977;g25e304d0433_1_9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0" name="Shape 4980"/>
        <p:cNvGrpSpPr/>
        <p:nvPr/>
      </p:nvGrpSpPr>
      <p:grpSpPr>
        <a:xfrm>
          <a:off x="0" y="0"/>
          <a:ext cx="0" cy="0"/>
          <a:chOff x="0" y="0"/>
          <a:chExt cx="0" cy="0"/>
        </a:xfrm>
      </p:grpSpPr>
      <p:sp>
        <p:nvSpPr>
          <p:cNvPr id="4981" name="Google Shape;4981;g25e304d0433_1_1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2" name="Google Shape;4982;g25e304d0433_1_1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g20f41e192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1" name="Google Shape;3111;g20f41e1924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4" name="Shape 5024"/>
        <p:cNvGrpSpPr/>
        <p:nvPr/>
      </p:nvGrpSpPr>
      <p:grpSpPr>
        <a:xfrm>
          <a:off x="0" y="0"/>
          <a:ext cx="0" cy="0"/>
          <a:chOff x="0" y="0"/>
          <a:chExt cx="0" cy="0"/>
        </a:xfrm>
      </p:grpSpPr>
      <p:sp>
        <p:nvSpPr>
          <p:cNvPr id="5025" name="Google Shape;5025;g25e304d0433_1_13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6" name="Google Shape;5026;g25e304d0433_1_13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25e304d0433_1_13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25e304d0433_1_13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2" name="Shape 5112"/>
        <p:cNvGrpSpPr/>
        <p:nvPr/>
      </p:nvGrpSpPr>
      <p:grpSpPr>
        <a:xfrm>
          <a:off x="0" y="0"/>
          <a:ext cx="0" cy="0"/>
          <a:chOff x="0" y="0"/>
          <a:chExt cx="0" cy="0"/>
        </a:xfrm>
      </p:grpSpPr>
      <p:sp>
        <p:nvSpPr>
          <p:cNvPr id="5113" name="Google Shape;5113;g25e304d0433_1_13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4" name="Google Shape;5114;g25e304d0433_1_13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6" name="Shape 5156"/>
        <p:cNvGrpSpPr/>
        <p:nvPr/>
      </p:nvGrpSpPr>
      <p:grpSpPr>
        <a:xfrm>
          <a:off x="0" y="0"/>
          <a:ext cx="0" cy="0"/>
          <a:chOff x="0" y="0"/>
          <a:chExt cx="0" cy="0"/>
        </a:xfrm>
      </p:grpSpPr>
      <p:sp>
        <p:nvSpPr>
          <p:cNvPr id="5157" name="Google Shape;5157;g25e304d0433_1_13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8" name="Google Shape;5158;g25e304d0433_1_13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9" name="Shape 5199"/>
        <p:cNvGrpSpPr/>
        <p:nvPr/>
      </p:nvGrpSpPr>
      <p:grpSpPr>
        <a:xfrm>
          <a:off x="0" y="0"/>
          <a:ext cx="0" cy="0"/>
          <a:chOff x="0" y="0"/>
          <a:chExt cx="0" cy="0"/>
        </a:xfrm>
      </p:grpSpPr>
      <p:sp>
        <p:nvSpPr>
          <p:cNvPr id="5200" name="Google Shape;5200;g25e304d0433_1_9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1" name="Google Shape;5201;g25e304d0433_1_9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0" name="Shape 5240"/>
        <p:cNvGrpSpPr/>
        <p:nvPr/>
      </p:nvGrpSpPr>
      <p:grpSpPr>
        <a:xfrm>
          <a:off x="0" y="0"/>
          <a:ext cx="0" cy="0"/>
          <a:chOff x="0" y="0"/>
          <a:chExt cx="0" cy="0"/>
        </a:xfrm>
      </p:grpSpPr>
      <p:sp>
        <p:nvSpPr>
          <p:cNvPr id="5241" name="Google Shape;5241;g25e304d0433_1_4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2" name="Google Shape;5242;g25e304d0433_1_4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5" name="Shape 5485"/>
        <p:cNvGrpSpPr/>
        <p:nvPr/>
      </p:nvGrpSpPr>
      <p:grpSpPr>
        <a:xfrm>
          <a:off x="0" y="0"/>
          <a:ext cx="0" cy="0"/>
          <a:chOff x="0" y="0"/>
          <a:chExt cx="0" cy="0"/>
        </a:xfrm>
      </p:grpSpPr>
      <p:sp>
        <p:nvSpPr>
          <p:cNvPr id="5486" name="Google Shape;5486;g25e304d0433_1_9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7" name="Google Shape;5487;g25e304d0433_1_9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0" name="Shape 5490"/>
        <p:cNvGrpSpPr/>
        <p:nvPr/>
      </p:nvGrpSpPr>
      <p:grpSpPr>
        <a:xfrm>
          <a:off x="0" y="0"/>
          <a:ext cx="0" cy="0"/>
          <a:chOff x="0" y="0"/>
          <a:chExt cx="0" cy="0"/>
        </a:xfrm>
      </p:grpSpPr>
      <p:sp>
        <p:nvSpPr>
          <p:cNvPr id="5491" name="Google Shape;5491;g25e304d0433_1_13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2" name="Google Shape;5492;g25e304d0433_1_13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4" name="Shape 5534"/>
        <p:cNvGrpSpPr/>
        <p:nvPr/>
      </p:nvGrpSpPr>
      <p:grpSpPr>
        <a:xfrm>
          <a:off x="0" y="0"/>
          <a:ext cx="0" cy="0"/>
          <a:chOff x="0" y="0"/>
          <a:chExt cx="0" cy="0"/>
        </a:xfrm>
      </p:grpSpPr>
      <p:sp>
        <p:nvSpPr>
          <p:cNvPr id="5535" name="Google Shape;5535;g25e304d0433_1_13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6" name="Google Shape;5536;g25e304d0433_1_13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8" name="Shape 5578"/>
        <p:cNvGrpSpPr/>
        <p:nvPr/>
      </p:nvGrpSpPr>
      <p:grpSpPr>
        <a:xfrm>
          <a:off x="0" y="0"/>
          <a:ext cx="0" cy="0"/>
          <a:chOff x="0" y="0"/>
          <a:chExt cx="0" cy="0"/>
        </a:xfrm>
      </p:grpSpPr>
      <p:sp>
        <p:nvSpPr>
          <p:cNvPr id="5579" name="Google Shape;5579;g25e304d0433_1_13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0" name="Google Shape;5580;g25e304d0433_1_13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g12fc2de9d9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12fc2de9d9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2" name="Shape 5622"/>
        <p:cNvGrpSpPr/>
        <p:nvPr/>
      </p:nvGrpSpPr>
      <p:grpSpPr>
        <a:xfrm>
          <a:off x="0" y="0"/>
          <a:ext cx="0" cy="0"/>
          <a:chOff x="0" y="0"/>
          <a:chExt cx="0" cy="0"/>
        </a:xfrm>
      </p:grpSpPr>
      <p:sp>
        <p:nvSpPr>
          <p:cNvPr id="5623" name="Google Shape;5623;g25e304d0433_1_13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4" name="Google Shape;5624;g25e304d0433_1_13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6" name="Shape 5666"/>
        <p:cNvGrpSpPr/>
        <p:nvPr/>
      </p:nvGrpSpPr>
      <p:grpSpPr>
        <a:xfrm>
          <a:off x="0" y="0"/>
          <a:ext cx="0" cy="0"/>
          <a:chOff x="0" y="0"/>
          <a:chExt cx="0" cy="0"/>
        </a:xfrm>
      </p:grpSpPr>
      <p:sp>
        <p:nvSpPr>
          <p:cNvPr id="5667" name="Google Shape;5667;g25e304d0433_1_13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8" name="Google Shape;5668;g25e304d0433_1_13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0" name="Shape 5710"/>
        <p:cNvGrpSpPr/>
        <p:nvPr/>
      </p:nvGrpSpPr>
      <p:grpSpPr>
        <a:xfrm>
          <a:off x="0" y="0"/>
          <a:ext cx="0" cy="0"/>
          <a:chOff x="0" y="0"/>
          <a:chExt cx="0" cy="0"/>
        </a:xfrm>
      </p:grpSpPr>
      <p:sp>
        <p:nvSpPr>
          <p:cNvPr id="5711" name="Google Shape;5711;g25e304d0433_1_9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2" name="Google Shape;5712;g25e304d0433_1_9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1" name="Shape 5751"/>
        <p:cNvGrpSpPr/>
        <p:nvPr/>
      </p:nvGrpSpPr>
      <p:grpSpPr>
        <a:xfrm>
          <a:off x="0" y="0"/>
          <a:ext cx="0" cy="0"/>
          <a:chOff x="0" y="0"/>
          <a:chExt cx="0" cy="0"/>
        </a:xfrm>
      </p:grpSpPr>
      <p:sp>
        <p:nvSpPr>
          <p:cNvPr id="5752" name="Google Shape;5752;g25e304d0433_1_3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3" name="Google Shape;5753;g25e304d0433_1_3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2" name="Shape 5852"/>
        <p:cNvGrpSpPr/>
        <p:nvPr/>
      </p:nvGrpSpPr>
      <p:grpSpPr>
        <a:xfrm>
          <a:off x="0" y="0"/>
          <a:ext cx="0" cy="0"/>
          <a:chOff x="0" y="0"/>
          <a:chExt cx="0" cy="0"/>
        </a:xfrm>
      </p:grpSpPr>
      <p:sp>
        <p:nvSpPr>
          <p:cNvPr id="5853" name="Google Shape;5853;g25e304d0433_1_9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4" name="Google Shape;5854;g25e304d0433_1_9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7" name="Shape 5857"/>
        <p:cNvGrpSpPr/>
        <p:nvPr/>
      </p:nvGrpSpPr>
      <p:grpSpPr>
        <a:xfrm>
          <a:off x="0" y="0"/>
          <a:ext cx="0" cy="0"/>
          <a:chOff x="0" y="0"/>
          <a:chExt cx="0" cy="0"/>
        </a:xfrm>
      </p:grpSpPr>
      <p:sp>
        <p:nvSpPr>
          <p:cNvPr id="5858" name="Google Shape;5858;g25e304d0433_1_13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9" name="Google Shape;5859;g25e304d0433_1_13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1" name="Shape 5901"/>
        <p:cNvGrpSpPr/>
        <p:nvPr/>
      </p:nvGrpSpPr>
      <p:grpSpPr>
        <a:xfrm>
          <a:off x="0" y="0"/>
          <a:ext cx="0" cy="0"/>
          <a:chOff x="0" y="0"/>
          <a:chExt cx="0" cy="0"/>
        </a:xfrm>
      </p:grpSpPr>
      <p:sp>
        <p:nvSpPr>
          <p:cNvPr id="5902" name="Google Shape;5902;g25e304d0433_1_13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3" name="Google Shape;5903;g25e304d0433_1_13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5" name="Shape 5945"/>
        <p:cNvGrpSpPr/>
        <p:nvPr/>
      </p:nvGrpSpPr>
      <p:grpSpPr>
        <a:xfrm>
          <a:off x="0" y="0"/>
          <a:ext cx="0" cy="0"/>
          <a:chOff x="0" y="0"/>
          <a:chExt cx="0" cy="0"/>
        </a:xfrm>
      </p:grpSpPr>
      <p:sp>
        <p:nvSpPr>
          <p:cNvPr id="5946" name="Google Shape;5946;g25e304d0433_1_13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7" name="Google Shape;5947;g25e304d0433_1_13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9" name="Shape 5989"/>
        <p:cNvGrpSpPr/>
        <p:nvPr/>
      </p:nvGrpSpPr>
      <p:grpSpPr>
        <a:xfrm>
          <a:off x="0" y="0"/>
          <a:ext cx="0" cy="0"/>
          <a:chOff x="0" y="0"/>
          <a:chExt cx="0" cy="0"/>
        </a:xfrm>
      </p:grpSpPr>
      <p:sp>
        <p:nvSpPr>
          <p:cNvPr id="5990" name="Google Shape;5990;g25e304d0433_1_13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1" name="Google Shape;5991;g25e304d0433_1_13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2" name="Shape 6032"/>
        <p:cNvGrpSpPr/>
        <p:nvPr/>
      </p:nvGrpSpPr>
      <p:grpSpPr>
        <a:xfrm>
          <a:off x="0" y="0"/>
          <a:ext cx="0" cy="0"/>
          <a:chOff x="0" y="0"/>
          <a:chExt cx="0" cy="0"/>
        </a:xfrm>
      </p:grpSpPr>
      <p:sp>
        <p:nvSpPr>
          <p:cNvPr id="6033" name="Google Shape;6033;g25e304d0433_1_9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4" name="Google Shape;6034;g25e304d0433_1_9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gd1bf8d60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5" name="Google Shape;3335;gd1bf8d60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3" name="Shape 6073"/>
        <p:cNvGrpSpPr/>
        <p:nvPr/>
      </p:nvGrpSpPr>
      <p:grpSpPr>
        <a:xfrm>
          <a:off x="0" y="0"/>
          <a:ext cx="0" cy="0"/>
          <a:chOff x="0" y="0"/>
          <a:chExt cx="0" cy="0"/>
        </a:xfrm>
      </p:grpSpPr>
      <p:sp>
        <p:nvSpPr>
          <p:cNvPr id="6074" name="Google Shape;6074;g25e304d0433_1_10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5" name="Google Shape;6075;g25e304d0433_1_10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gd1bf8d60a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9" name="Google Shape;3389;gd1bf8d60a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d1bf8d60a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0" name="Google Shape;3470;gd1bf8d60a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9" name="Shape 3579"/>
        <p:cNvGrpSpPr/>
        <p:nvPr/>
      </p:nvGrpSpPr>
      <p:grpSpPr>
        <a:xfrm>
          <a:off x="0" y="0"/>
          <a:ext cx="0" cy="0"/>
          <a:chOff x="0" y="0"/>
          <a:chExt cx="0" cy="0"/>
        </a:xfrm>
      </p:grpSpPr>
      <p:sp>
        <p:nvSpPr>
          <p:cNvPr id="3580" name="Google Shape;3580;g1de1b5658b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1" name="Google Shape;3581;g1de1b5658b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9" name="Shape 3659"/>
        <p:cNvGrpSpPr/>
        <p:nvPr/>
      </p:nvGrpSpPr>
      <p:grpSpPr>
        <a:xfrm>
          <a:off x="0" y="0"/>
          <a:ext cx="0" cy="0"/>
          <a:chOff x="0" y="0"/>
          <a:chExt cx="0" cy="0"/>
        </a:xfrm>
      </p:grpSpPr>
      <p:sp>
        <p:nvSpPr>
          <p:cNvPr id="3660" name="Google Shape;3660;gd1bf8d60a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1" name="Google Shape;3661;gd1bf8d60a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81250" y="281700"/>
            <a:ext cx="8581500" cy="4580100"/>
            <a:chOff x="281250" y="281700"/>
            <a:chExt cx="8581500" cy="4580100"/>
          </a:xfrm>
        </p:grpSpPr>
        <p:sp>
          <p:nvSpPr>
            <p:cNvPr id="10" name="Google Shape;10;p2"/>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517475" y="382105"/>
              <a:ext cx="400500" cy="95700"/>
              <a:chOff x="517475" y="395577"/>
              <a:chExt cx="400500" cy="95700"/>
            </a:xfrm>
          </p:grpSpPr>
          <p:sp>
            <p:nvSpPr>
              <p:cNvPr id="12" name="Google Shape;12;p2"/>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 name="Google Shape;16;p2"/>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17" name="Google Shape;17;p2"/>
          <p:cNvSpPr txBox="1"/>
          <p:nvPr>
            <p:ph type="ctrTitle"/>
          </p:nvPr>
        </p:nvSpPr>
        <p:spPr>
          <a:xfrm>
            <a:off x="3900175" y="1213000"/>
            <a:ext cx="4530600" cy="22242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8" name="Google Shape;18;p2"/>
          <p:cNvSpPr txBox="1"/>
          <p:nvPr>
            <p:ph idx="1" type="subTitle"/>
          </p:nvPr>
        </p:nvSpPr>
        <p:spPr>
          <a:xfrm>
            <a:off x="3900175" y="3524550"/>
            <a:ext cx="45306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AEE2F4">
            <a:alpha val="30820"/>
          </a:srgbClr>
        </a:solidFill>
      </p:bgPr>
    </p:bg>
    <p:spTree>
      <p:nvGrpSpPr>
        <p:cNvPr id="102" name="Shape 102"/>
        <p:cNvGrpSpPr/>
        <p:nvPr/>
      </p:nvGrpSpPr>
      <p:grpSpPr>
        <a:xfrm>
          <a:off x="0" y="0"/>
          <a:ext cx="0" cy="0"/>
          <a:chOff x="0" y="0"/>
          <a:chExt cx="0" cy="0"/>
        </a:xfrm>
      </p:grpSpPr>
      <p:grpSp>
        <p:nvGrpSpPr>
          <p:cNvPr id="103" name="Google Shape;103;p11"/>
          <p:cNvGrpSpPr/>
          <p:nvPr/>
        </p:nvGrpSpPr>
        <p:grpSpPr>
          <a:xfrm>
            <a:off x="281250" y="281700"/>
            <a:ext cx="8581500" cy="4580100"/>
            <a:chOff x="281250" y="281700"/>
            <a:chExt cx="8581500" cy="4580100"/>
          </a:xfrm>
        </p:grpSpPr>
        <p:sp>
          <p:nvSpPr>
            <p:cNvPr id="104" name="Google Shape;104;p11"/>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11"/>
            <p:cNvGrpSpPr/>
            <p:nvPr/>
          </p:nvGrpSpPr>
          <p:grpSpPr>
            <a:xfrm>
              <a:off x="517475" y="382105"/>
              <a:ext cx="400500" cy="95700"/>
              <a:chOff x="517475" y="395577"/>
              <a:chExt cx="400500" cy="95700"/>
            </a:xfrm>
          </p:grpSpPr>
          <p:sp>
            <p:nvSpPr>
              <p:cNvPr id="106" name="Google Shape;106;p11"/>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1"/>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11"/>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111" name="Google Shape;111;p11"/>
          <p:cNvSpPr txBox="1"/>
          <p:nvPr>
            <p:ph hasCustomPrompt="1" type="title"/>
          </p:nvPr>
        </p:nvSpPr>
        <p:spPr>
          <a:xfrm>
            <a:off x="1284000" y="825000"/>
            <a:ext cx="6576000" cy="12114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2" name="Google Shape;112;p11"/>
          <p:cNvSpPr txBox="1"/>
          <p:nvPr>
            <p:ph idx="1" type="subTitle"/>
          </p:nvPr>
        </p:nvSpPr>
        <p:spPr>
          <a:xfrm>
            <a:off x="1284000" y="1939155"/>
            <a:ext cx="6576000" cy="32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_1_1">
    <p:spTree>
      <p:nvGrpSpPr>
        <p:cNvPr id="1183" name="Shape 1183"/>
        <p:cNvGrpSpPr/>
        <p:nvPr/>
      </p:nvGrpSpPr>
      <p:grpSpPr>
        <a:xfrm>
          <a:off x="0" y="0"/>
          <a:ext cx="0" cy="0"/>
          <a:chOff x="0" y="0"/>
          <a:chExt cx="0" cy="0"/>
        </a:xfrm>
      </p:grpSpPr>
      <p:sp>
        <p:nvSpPr>
          <p:cNvPr id="1184" name="Google Shape;1184;p103"/>
          <p:cNvSpPr txBox="1"/>
          <p:nvPr>
            <p:ph type="title"/>
          </p:nvPr>
        </p:nvSpPr>
        <p:spPr>
          <a:xfrm flipH="1">
            <a:off x="4483075" y="3494350"/>
            <a:ext cx="3947700" cy="52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85" name="Google Shape;1185;p103"/>
          <p:cNvSpPr txBox="1"/>
          <p:nvPr>
            <p:ph idx="1" type="subTitle"/>
          </p:nvPr>
        </p:nvSpPr>
        <p:spPr>
          <a:xfrm flipH="1">
            <a:off x="4483000" y="4363475"/>
            <a:ext cx="3947700" cy="20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86" name="Google Shape;1186;p103"/>
          <p:cNvSpPr txBox="1"/>
          <p:nvPr>
            <p:ph hasCustomPrompt="1" idx="2" type="title"/>
          </p:nvPr>
        </p:nvSpPr>
        <p:spPr>
          <a:xfrm flipH="1">
            <a:off x="2239413" y="34830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87" name="Google Shape;1187;p103"/>
          <p:cNvSpPr/>
          <p:nvPr/>
        </p:nvSpPr>
        <p:spPr>
          <a:xfrm flipH="1" rot="611828">
            <a:off x="5476426" y="-627453"/>
            <a:ext cx="4200481" cy="420048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5_1_1_1">
    <p:spTree>
      <p:nvGrpSpPr>
        <p:cNvPr id="1188" name="Shape 1188"/>
        <p:cNvGrpSpPr/>
        <p:nvPr/>
      </p:nvGrpSpPr>
      <p:grpSpPr>
        <a:xfrm>
          <a:off x="0" y="0"/>
          <a:ext cx="0" cy="0"/>
          <a:chOff x="0" y="0"/>
          <a:chExt cx="0" cy="0"/>
        </a:xfrm>
      </p:grpSpPr>
      <p:sp>
        <p:nvSpPr>
          <p:cNvPr id="1189" name="Google Shape;1189;p104"/>
          <p:cNvSpPr txBox="1"/>
          <p:nvPr>
            <p:ph type="title"/>
          </p:nvPr>
        </p:nvSpPr>
        <p:spPr>
          <a:xfrm flipH="1">
            <a:off x="3568600" y="751150"/>
            <a:ext cx="4250400" cy="596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90" name="Google Shape;1190;p104"/>
          <p:cNvSpPr txBox="1"/>
          <p:nvPr>
            <p:ph idx="1" type="subTitle"/>
          </p:nvPr>
        </p:nvSpPr>
        <p:spPr>
          <a:xfrm flipH="1">
            <a:off x="3568588" y="15558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1" name="Google Shape;1191;p104"/>
          <p:cNvSpPr txBox="1"/>
          <p:nvPr>
            <p:ph hasCustomPrompt="1" idx="2" type="title"/>
          </p:nvPr>
        </p:nvSpPr>
        <p:spPr>
          <a:xfrm flipH="1">
            <a:off x="1325013" y="7398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92" name="Google Shape;1192;p104"/>
          <p:cNvSpPr/>
          <p:nvPr/>
        </p:nvSpPr>
        <p:spPr>
          <a:xfrm rot="-8773762">
            <a:off x="-475907" y="2168822"/>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4"/>
          <p:cNvSpPr/>
          <p:nvPr/>
        </p:nvSpPr>
        <p:spPr>
          <a:xfrm flipH="1" rot="8743419">
            <a:off x="6093763" y="2743769"/>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5_1_1_1_1">
    <p:spTree>
      <p:nvGrpSpPr>
        <p:cNvPr id="1194" name="Shape 1194"/>
        <p:cNvGrpSpPr/>
        <p:nvPr/>
      </p:nvGrpSpPr>
      <p:grpSpPr>
        <a:xfrm>
          <a:off x="0" y="0"/>
          <a:ext cx="0" cy="0"/>
          <a:chOff x="0" y="0"/>
          <a:chExt cx="0" cy="0"/>
        </a:xfrm>
      </p:grpSpPr>
      <p:sp>
        <p:nvSpPr>
          <p:cNvPr id="1195" name="Google Shape;1195;p105"/>
          <p:cNvSpPr txBox="1"/>
          <p:nvPr>
            <p:ph type="title"/>
          </p:nvPr>
        </p:nvSpPr>
        <p:spPr>
          <a:xfrm flipH="1">
            <a:off x="694188" y="2784488"/>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196" name="Google Shape;1196;p105"/>
          <p:cNvSpPr txBox="1"/>
          <p:nvPr>
            <p:ph idx="1" type="subTitle"/>
          </p:nvPr>
        </p:nvSpPr>
        <p:spPr>
          <a:xfrm flipH="1">
            <a:off x="868788" y="3684413"/>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197" name="Google Shape;1197;p105"/>
          <p:cNvSpPr txBox="1"/>
          <p:nvPr>
            <p:ph hasCustomPrompt="1" idx="2" type="title"/>
          </p:nvPr>
        </p:nvSpPr>
        <p:spPr>
          <a:xfrm flipH="1">
            <a:off x="2726388" y="1587413"/>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98" name="Google Shape;1198;p105"/>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5"/>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200" name="Shape 1200"/>
        <p:cNvGrpSpPr/>
        <p:nvPr/>
      </p:nvGrpSpPr>
      <p:grpSpPr>
        <a:xfrm>
          <a:off x="0" y="0"/>
          <a:ext cx="0" cy="0"/>
          <a:chOff x="0" y="0"/>
          <a:chExt cx="0" cy="0"/>
        </a:xfrm>
      </p:grpSpPr>
      <p:sp>
        <p:nvSpPr>
          <p:cNvPr id="1201" name="Google Shape;1201;p106"/>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2" name="Google Shape;1202;p106"/>
          <p:cNvSpPr/>
          <p:nvPr/>
        </p:nvSpPr>
        <p:spPr>
          <a:xfrm flipH="1" rot="-1795176">
            <a:off x="7075320" y="-66879"/>
            <a:ext cx="2829136" cy="28291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1203" name="Shape 1203"/>
        <p:cNvGrpSpPr/>
        <p:nvPr/>
      </p:nvGrpSpPr>
      <p:grpSpPr>
        <a:xfrm>
          <a:off x="0" y="0"/>
          <a:ext cx="0" cy="0"/>
          <a:chOff x="0" y="0"/>
          <a:chExt cx="0" cy="0"/>
        </a:xfrm>
      </p:grpSpPr>
      <p:sp>
        <p:nvSpPr>
          <p:cNvPr id="1204" name="Google Shape;1204;p107"/>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5" name="Google Shape;1205;p107"/>
          <p:cNvSpPr/>
          <p:nvPr/>
        </p:nvSpPr>
        <p:spPr>
          <a:xfrm flipH="1" rot="3912584">
            <a:off x="6107223" y="-960517"/>
            <a:ext cx="3287411" cy="328748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1206" name="Shape 1206"/>
        <p:cNvGrpSpPr/>
        <p:nvPr/>
      </p:nvGrpSpPr>
      <p:grpSpPr>
        <a:xfrm>
          <a:off x="0" y="0"/>
          <a:ext cx="0" cy="0"/>
          <a:chOff x="0" y="0"/>
          <a:chExt cx="0" cy="0"/>
        </a:xfrm>
      </p:grpSpPr>
      <p:sp>
        <p:nvSpPr>
          <p:cNvPr id="1207" name="Google Shape;1207;p108"/>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8" name="Google Shape;1208;p108"/>
          <p:cNvSpPr/>
          <p:nvPr/>
        </p:nvSpPr>
        <p:spPr>
          <a:xfrm rot="-8773762">
            <a:off x="-499057" y="2427797"/>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08"/>
          <p:cNvSpPr/>
          <p:nvPr/>
        </p:nvSpPr>
        <p:spPr>
          <a:xfrm rot="2056581">
            <a:off x="6250763" y="-99344"/>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_1_1">
    <p:spTree>
      <p:nvGrpSpPr>
        <p:cNvPr id="1210" name="Shape 1210"/>
        <p:cNvGrpSpPr/>
        <p:nvPr/>
      </p:nvGrpSpPr>
      <p:grpSpPr>
        <a:xfrm>
          <a:off x="0" y="0"/>
          <a:ext cx="0" cy="0"/>
          <a:chOff x="0" y="0"/>
          <a:chExt cx="0" cy="0"/>
        </a:xfrm>
      </p:grpSpPr>
      <p:sp>
        <p:nvSpPr>
          <p:cNvPr id="1211" name="Google Shape;1211;p109"/>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2" name="Google Shape;1212;p109"/>
          <p:cNvSpPr/>
          <p:nvPr/>
        </p:nvSpPr>
        <p:spPr>
          <a:xfrm rot="-4973903">
            <a:off x="-102692" y="3477009"/>
            <a:ext cx="2460867" cy="2460920"/>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09"/>
          <p:cNvSpPr/>
          <p:nvPr/>
        </p:nvSpPr>
        <p:spPr>
          <a:xfrm flipH="1" rot="458696">
            <a:off x="6986603" y="-311446"/>
            <a:ext cx="2618133" cy="261813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6_1_1_1_1">
    <p:spTree>
      <p:nvGrpSpPr>
        <p:cNvPr id="1214" name="Shape 1214"/>
        <p:cNvGrpSpPr/>
        <p:nvPr/>
      </p:nvGrpSpPr>
      <p:grpSpPr>
        <a:xfrm>
          <a:off x="0" y="0"/>
          <a:ext cx="0" cy="0"/>
          <a:chOff x="0" y="0"/>
          <a:chExt cx="0" cy="0"/>
        </a:xfrm>
      </p:grpSpPr>
      <p:sp>
        <p:nvSpPr>
          <p:cNvPr id="1215" name="Google Shape;1215;p110"/>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6" name="Google Shape;1216;p110"/>
          <p:cNvSpPr/>
          <p:nvPr/>
        </p:nvSpPr>
        <p:spPr>
          <a:xfrm flipH="1" rot="2239380">
            <a:off x="6589949" y="-780254"/>
            <a:ext cx="2724547" cy="272454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10"/>
          <p:cNvSpPr/>
          <p:nvPr/>
        </p:nvSpPr>
        <p:spPr>
          <a:xfrm rot="-3508133">
            <a:off x="-91534" y="3632616"/>
            <a:ext cx="2738404" cy="273834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_1_1_1_1_1">
    <p:spTree>
      <p:nvGrpSpPr>
        <p:cNvPr id="1218" name="Shape 1218"/>
        <p:cNvGrpSpPr/>
        <p:nvPr/>
      </p:nvGrpSpPr>
      <p:grpSpPr>
        <a:xfrm>
          <a:off x="0" y="0"/>
          <a:ext cx="0" cy="0"/>
          <a:chOff x="0" y="0"/>
          <a:chExt cx="0" cy="0"/>
        </a:xfrm>
      </p:grpSpPr>
      <p:sp>
        <p:nvSpPr>
          <p:cNvPr id="1219" name="Google Shape;1219;p111"/>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0" name="Google Shape;1220;p111"/>
          <p:cNvSpPr/>
          <p:nvPr/>
        </p:nvSpPr>
        <p:spPr>
          <a:xfrm flipH="1" rot="2205463">
            <a:off x="6616340" y="-793970"/>
            <a:ext cx="3028131" cy="302813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11"/>
          <p:cNvSpPr/>
          <p:nvPr/>
        </p:nvSpPr>
        <p:spPr>
          <a:xfrm flipH="1" rot="-8099956">
            <a:off x="-1057445" y="62012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6_1_1_1_1_1_1">
    <p:spTree>
      <p:nvGrpSpPr>
        <p:cNvPr id="1222" name="Shape 1222"/>
        <p:cNvGrpSpPr/>
        <p:nvPr/>
      </p:nvGrpSpPr>
      <p:grpSpPr>
        <a:xfrm>
          <a:off x="0" y="0"/>
          <a:ext cx="0" cy="0"/>
          <a:chOff x="0" y="0"/>
          <a:chExt cx="0" cy="0"/>
        </a:xfrm>
      </p:grpSpPr>
      <p:sp>
        <p:nvSpPr>
          <p:cNvPr id="1223" name="Google Shape;1223;p112"/>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4" name="Google Shape;1224;p112"/>
          <p:cNvSpPr/>
          <p:nvPr/>
        </p:nvSpPr>
        <p:spPr>
          <a:xfrm rot="7828486">
            <a:off x="6499161" y="-746017"/>
            <a:ext cx="2994274" cy="299430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3" name="Shape 113"/>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225" name="Shape 1225"/>
        <p:cNvGrpSpPr/>
        <p:nvPr/>
      </p:nvGrpSpPr>
      <p:grpSpPr>
        <a:xfrm>
          <a:off x="0" y="0"/>
          <a:ext cx="0" cy="0"/>
          <a:chOff x="0" y="0"/>
          <a:chExt cx="0" cy="0"/>
        </a:xfrm>
      </p:grpSpPr>
      <p:sp>
        <p:nvSpPr>
          <p:cNvPr id="1226" name="Google Shape;1226;p113"/>
          <p:cNvSpPr txBox="1"/>
          <p:nvPr>
            <p:ph type="title"/>
          </p:nvPr>
        </p:nvSpPr>
        <p:spPr>
          <a:xfrm>
            <a:off x="713225" y="484200"/>
            <a:ext cx="3858900" cy="77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62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227" name="Google Shape;1227;p113"/>
          <p:cNvSpPr txBox="1"/>
          <p:nvPr>
            <p:ph idx="1" type="subTitle"/>
          </p:nvPr>
        </p:nvSpPr>
        <p:spPr>
          <a:xfrm>
            <a:off x="713225" y="1472100"/>
            <a:ext cx="3123000" cy="134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8" name="Google Shape;1228;p113"/>
          <p:cNvSpPr txBox="1"/>
          <p:nvPr/>
        </p:nvSpPr>
        <p:spPr>
          <a:xfrm>
            <a:off x="720000" y="3705375"/>
            <a:ext cx="351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sz="1100">
                <a:solidFill>
                  <a:schemeClr val="accent4"/>
                </a:solidFill>
                <a:latin typeface="Sora"/>
                <a:ea typeface="Sora"/>
                <a:cs typeface="Sora"/>
                <a:sym typeface="Sora"/>
              </a:rPr>
              <a:t>CREDITS</a:t>
            </a:r>
            <a:r>
              <a:rPr lang="en" sz="1100">
                <a:solidFill>
                  <a:schemeClr val="accent6"/>
                </a:solidFill>
                <a:latin typeface="Sora"/>
                <a:ea typeface="Sora"/>
                <a:cs typeface="Sora"/>
                <a:sym typeface="Sora"/>
              </a:rPr>
              <a:t>: This presentation template was created by </a:t>
            </a:r>
            <a:r>
              <a:rPr b="1" lang="en" sz="1100">
                <a:solidFill>
                  <a:schemeClr val="accent4"/>
                </a:solidFill>
                <a:uFill>
                  <a:noFill/>
                </a:uFill>
                <a:latin typeface="Sora"/>
                <a:ea typeface="Sora"/>
                <a:cs typeface="Sora"/>
                <a:sym typeface="Sora"/>
                <a:hlinkClick r:id="rId2">
                  <a:extLst>
                    <a:ext uri="{A12FA001-AC4F-418D-AE19-62706E023703}">
                      <ahyp:hlinkClr val="tx"/>
                    </a:ext>
                  </a:extLst>
                </a:hlinkClick>
              </a:rPr>
              <a:t>Slidesgo</a:t>
            </a:r>
            <a:r>
              <a:rPr lang="en" sz="1100">
                <a:solidFill>
                  <a:schemeClr val="accent6"/>
                </a:solidFill>
                <a:latin typeface="Sora"/>
                <a:ea typeface="Sora"/>
                <a:cs typeface="Sora"/>
                <a:sym typeface="Sora"/>
              </a:rPr>
              <a:t>, including icons by </a:t>
            </a:r>
            <a:r>
              <a:rPr b="1" lang="en" sz="1100">
                <a:solidFill>
                  <a:schemeClr val="accent4"/>
                </a:solidFill>
                <a:uFill>
                  <a:noFill/>
                </a:uFill>
                <a:latin typeface="Sora"/>
                <a:ea typeface="Sora"/>
                <a:cs typeface="Sora"/>
                <a:sym typeface="Sora"/>
                <a:hlinkClick r:id="rId3">
                  <a:extLst>
                    <a:ext uri="{A12FA001-AC4F-418D-AE19-62706E023703}">
                      <ahyp:hlinkClr val="tx"/>
                    </a:ext>
                  </a:extLst>
                </a:hlinkClick>
              </a:rPr>
              <a:t>Flaticon</a:t>
            </a:r>
            <a:r>
              <a:rPr lang="en" sz="1100">
                <a:solidFill>
                  <a:schemeClr val="accent6"/>
                </a:solidFill>
                <a:latin typeface="Sora"/>
                <a:ea typeface="Sora"/>
                <a:cs typeface="Sora"/>
                <a:sym typeface="Sora"/>
              </a:rPr>
              <a:t> and infographics &amp; images by </a:t>
            </a:r>
            <a:r>
              <a:rPr b="1" lang="en" sz="1100">
                <a:solidFill>
                  <a:schemeClr val="accent4"/>
                </a:solidFill>
                <a:uFill>
                  <a:noFill/>
                </a:uFill>
                <a:latin typeface="Sora"/>
                <a:ea typeface="Sora"/>
                <a:cs typeface="Sora"/>
                <a:sym typeface="Sora"/>
                <a:hlinkClick r:id="rId4">
                  <a:extLst>
                    <a:ext uri="{A12FA001-AC4F-418D-AE19-62706E023703}">
                      <ahyp:hlinkClr val="tx"/>
                    </a:ext>
                  </a:extLst>
                </a:hlinkClick>
              </a:rPr>
              <a:t>Freepik</a:t>
            </a:r>
            <a:endParaRPr b="1" sz="1100">
              <a:solidFill>
                <a:schemeClr val="accent4"/>
              </a:solidFill>
              <a:latin typeface="Sora"/>
              <a:ea typeface="Sora"/>
              <a:cs typeface="Sora"/>
              <a:sym typeface="Sora"/>
            </a:endParaRPr>
          </a:p>
        </p:txBody>
      </p:sp>
      <p:sp>
        <p:nvSpPr>
          <p:cNvPr id="1229" name="Google Shape;1229;p113"/>
          <p:cNvSpPr/>
          <p:nvPr/>
        </p:nvSpPr>
        <p:spPr>
          <a:xfrm flipH="1" rot="-2171659">
            <a:off x="3025465" y="-131475"/>
            <a:ext cx="2783645" cy="278366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13"/>
          <p:cNvSpPr/>
          <p:nvPr/>
        </p:nvSpPr>
        <p:spPr>
          <a:xfrm flipH="1" rot="1037531">
            <a:off x="7760484" y="1382450"/>
            <a:ext cx="2378587" cy="23785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231" name="Shape 1231"/>
        <p:cNvGrpSpPr/>
        <p:nvPr/>
      </p:nvGrpSpPr>
      <p:grpSpPr>
        <a:xfrm>
          <a:off x="0" y="0"/>
          <a:ext cx="0" cy="0"/>
          <a:chOff x="0" y="0"/>
          <a:chExt cx="0" cy="0"/>
        </a:xfrm>
      </p:grpSpPr>
      <p:grpSp>
        <p:nvGrpSpPr>
          <p:cNvPr id="1232" name="Google Shape;1232;p114"/>
          <p:cNvGrpSpPr/>
          <p:nvPr/>
        </p:nvGrpSpPr>
        <p:grpSpPr>
          <a:xfrm flipH="1">
            <a:off x="574557" y="785625"/>
            <a:ext cx="8174968" cy="4079838"/>
            <a:chOff x="803157" y="785625"/>
            <a:chExt cx="8174968" cy="4079838"/>
          </a:xfrm>
        </p:grpSpPr>
        <p:grpSp>
          <p:nvGrpSpPr>
            <p:cNvPr id="1233" name="Google Shape;1233;p114"/>
            <p:cNvGrpSpPr/>
            <p:nvPr/>
          </p:nvGrpSpPr>
          <p:grpSpPr>
            <a:xfrm>
              <a:off x="803157" y="4098576"/>
              <a:ext cx="545147" cy="506901"/>
              <a:chOff x="4818730" y="3307263"/>
              <a:chExt cx="1827512" cy="1699300"/>
            </a:xfrm>
          </p:grpSpPr>
          <p:sp>
            <p:nvSpPr>
              <p:cNvPr id="1234" name="Google Shape;1234;p114"/>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14"/>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14"/>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14"/>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14"/>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14"/>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14"/>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14"/>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14"/>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14"/>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14"/>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14"/>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14"/>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14"/>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14"/>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14"/>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14"/>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14"/>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14"/>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14"/>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14"/>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14"/>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14"/>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14"/>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14"/>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114"/>
            <p:cNvSpPr/>
            <p:nvPr/>
          </p:nvSpPr>
          <p:spPr>
            <a:xfrm>
              <a:off x="2505525" y="416547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14"/>
            <p:cNvSpPr/>
            <p:nvPr/>
          </p:nvSpPr>
          <p:spPr>
            <a:xfrm>
              <a:off x="2551425" y="78562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14"/>
            <p:cNvSpPr/>
            <p:nvPr/>
          </p:nvSpPr>
          <p:spPr>
            <a:xfrm>
              <a:off x="8189350" y="8514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2" name="Google Shape;1262;p114"/>
            <p:cNvGrpSpPr/>
            <p:nvPr/>
          </p:nvGrpSpPr>
          <p:grpSpPr>
            <a:xfrm rot="-7546048">
              <a:off x="3886452" y="4314969"/>
              <a:ext cx="660231" cy="356756"/>
              <a:chOff x="6755327" y="3818809"/>
              <a:chExt cx="660228" cy="356754"/>
            </a:xfrm>
          </p:grpSpPr>
          <p:sp>
            <p:nvSpPr>
              <p:cNvPr id="1263" name="Google Shape;1263;p114"/>
              <p:cNvSpPr/>
              <p:nvPr/>
            </p:nvSpPr>
            <p:spPr>
              <a:xfrm flipH="1" rot="-6510132">
                <a:off x="7242777" y="3847741"/>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14"/>
              <p:cNvSpPr/>
              <p:nvPr/>
            </p:nvSpPr>
            <p:spPr>
              <a:xfrm flipH="1" rot="-6510132">
                <a:off x="7084001" y="3900759"/>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14"/>
              <p:cNvSpPr/>
              <p:nvPr/>
            </p:nvSpPr>
            <p:spPr>
              <a:xfrm flipH="1" rot="-6510132">
                <a:off x="6925225" y="3953777"/>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14"/>
              <p:cNvSpPr/>
              <p:nvPr/>
            </p:nvSpPr>
            <p:spPr>
              <a:xfrm flipH="1" rot="-6510132">
                <a:off x="6766450" y="4006795"/>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114"/>
            <p:cNvSpPr/>
            <p:nvPr/>
          </p:nvSpPr>
          <p:spPr>
            <a:xfrm>
              <a:off x="4829900" y="178422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14"/>
            <p:cNvSpPr/>
            <p:nvPr/>
          </p:nvSpPr>
          <p:spPr>
            <a:xfrm>
              <a:off x="8788525" y="26135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 name="Google Shape;1269;p114"/>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14"/>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271" name="Shape 1271"/>
        <p:cNvGrpSpPr/>
        <p:nvPr/>
      </p:nvGrpSpPr>
      <p:grpSpPr>
        <a:xfrm>
          <a:off x="0" y="0"/>
          <a:ext cx="0" cy="0"/>
          <a:chOff x="0" y="0"/>
          <a:chExt cx="0" cy="0"/>
        </a:xfrm>
      </p:grpSpPr>
      <p:grpSp>
        <p:nvGrpSpPr>
          <p:cNvPr id="1272" name="Google Shape;1272;p115"/>
          <p:cNvGrpSpPr/>
          <p:nvPr/>
        </p:nvGrpSpPr>
        <p:grpSpPr>
          <a:xfrm>
            <a:off x="717425" y="730175"/>
            <a:ext cx="8016856" cy="3964307"/>
            <a:chOff x="717425" y="730175"/>
            <a:chExt cx="8016856" cy="3964307"/>
          </a:xfrm>
        </p:grpSpPr>
        <p:grpSp>
          <p:nvGrpSpPr>
            <p:cNvPr id="1273" name="Google Shape;1273;p115"/>
            <p:cNvGrpSpPr/>
            <p:nvPr/>
          </p:nvGrpSpPr>
          <p:grpSpPr>
            <a:xfrm rot="-7546048">
              <a:off x="8345722" y="4120268"/>
              <a:ext cx="161701" cy="641985"/>
              <a:chOff x="7004550" y="3676293"/>
              <a:chExt cx="161700" cy="641982"/>
            </a:xfrm>
          </p:grpSpPr>
          <p:sp>
            <p:nvSpPr>
              <p:cNvPr id="1274" name="Google Shape;1274;p115"/>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15"/>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15"/>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15"/>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 name="Google Shape;1278;p115"/>
            <p:cNvSpPr/>
            <p:nvPr/>
          </p:nvSpPr>
          <p:spPr>
            <a:xfrm>
              <a:off x="6414800" y="10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15"/>
            <p:cNvSpPr/>
            <p:nvPr/>
          </p:nvSpPr>
          <p:spPr>
            <a:xfrm>
              <a:off x="717425" y="36236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15"/>
            <p:cNvSpPr/>
            <p:nvPr/>
          </p:nvSpPr>
          <p:spPr>
            <a:xfrm>
              <a:off x="7814075" y="2707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15"/>
            <p:cNvSpPr/>
            <p:nvPr/>
          </p:nvSpPr>
          <p:spPr>
            <a:xfrm>
              <a:off x="8264225" y="7301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115"/>
          <p:cNvSpPr/>
          <p:nvPr/>
        </p:nvSpPr>
        <p:spPr>
          <a:xfrm rot="-1805619">
            <a:off x="-173181"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1283" name="Shape 1283"/>
        <p:cNvGrpSpPr/>
        <p:nvPr/>
      </p:nvGrpSpPr>
      <p:grpSpPr>
        <a:xfrm>
          <a:off x="0" y="0"/>
          <a:ext cx="0" cy="0"/>
          <a:chOff x="0" y="0"/>
          <a:chExt cx="0" cy="0"/>
        </a:xfrm>
      </p:grpSpPr>
      <p:grpSp>
        <p:nvGrpSpPr>
          <p:cNvPr id="1284" name="Google Shape;1284;p116"/>
          <p:cNvGrpSpPr/>
          <p:nvPr/>
        </p:nvGrpSpPr>
        <p:grpSpPr>
          <a:xfrm>
            <a:off x="646775" y="593376"/>
            <a:ext cx="7860143" cy="3984356"/>
            <a:chOff x="646775" y="593376"/>
            <a:chExt cx="7860143" cy="3984356"/>
          </a:xfrm>
        </p:grpSpPr>
        <p:grpSp>
          <p:nvGrpSpPr>
            <p:cNvPr id="1285" name="Google Shape;1285;p116"/>
            <p:cNvGrpSpPr/>
            <p:nvPr/>
          </p:nvGrpSpPr>
          <p:grpSpPr>
            <a:xfrm flipH="1">
              <a:off x="7805389" y="593376"/>
              <a:ext cx="545147" cy="506901"/>
              <a:chOff x="4818730" y="3307263"/>
              <a:chExt cx="1827512" cy="1699300"/>
            </a:xfrm>
          </p:grpSpPr>
          <p:sp>
            <p:nvSpPr>
              <p:cNvPr id="1286" name="Google Shape;1286;p116"/>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16"/>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16"/>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6"/>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16"/>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6"/>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16"/>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16"/>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16"/>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16"/>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16"/>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16"/>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16"/>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16"/>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16"/>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16"/>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16"/>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16"/>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6"/>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16"/>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16"/>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6"/>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6"/>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16"/>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6"/>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116"/>
            <p:cNvGrpSpPr/>
            <p:nvPr/>
          </p:nvGrpSpPr>
          <p:grpSpPr>
            <a:xfrm rot="3253952">
              <a:off x="873633" y="4003518"/>
              <a:ext cx="161701" cy="641985"/>
              <a:chOff x="7004550" y="3676293"/>
              <a:chExt cx="161700" cy="641982"/>
            </a:xfrm>
          </p:grpSpPr>
          <p:sp>
            <p:nvSpPr>
              <p:cNvPr id="1312" name="Google Shape;1312;p116"/>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16"/>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6"/>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6"/>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116"/>
            <p:cNvSpPr/>
            <p:nvPr/>
          </p:nvSpPr>
          <p:spPr>
            <a:xfrm flipH="1">
              <a:off x="8365618" y="35017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16"/>
            <p:cNvSpPr/>
            <p:nvPr/>
          </p:nvSpPr>
          <p:spPr>
            <a:xfrm flipH="1">
              <a:off x="3031293" y="1638913"/>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6"/>
            <p:cNvSpPr/>
            <p:nvPr/>
          </p:nvSpPr>
          <p:spPr>
            <a:xfrm flipH="1">
              <a:off x="2138593" y="4098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16"/>
            <p:cNvSpPr/>
            <p:nvPr/>
          </p:nvSpPr>
          <p:spPr>
            <a:xfrm flipH="1">
              <a:off x="6552243" y="37785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116"/>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16"/>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1_1_1">
    <p:spTree>
      <p:nvGrpSpPr>
        <p:cNvPr id="1322" name="Shape 1322"/>
        <p:cNvGrpSpPr/>
        <p:nvPr/>
      </p:nvGrpSpPr>
      <p:grpSpPr>
        <a:xfrm>
          <a:off x="0" y="0"/>
          <a:ext cx="0" cy="0"/>
          <a:chOff x="0" y="0"/>
          <a:chExt cx="0" cy="0"/>
        </a:xfrm>
      </p:grpSpPr>
      <p:sp>
        <p:nvSpPr>
          <p:cNvPr id="1323" name="Google Shape;1323;p117"/>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117"/>
          <p:cNvGrpSpPr/>
          <p:nvPr/>
        </p:nvGrpSpPr>
        <p:grpSpPr>
          <a:xfrm>
            <a:off x="803157" y="718490"/>
            <a:ext cx="7703761" cy="3886987"/>
            <a:chOff x="803157" y="718490"/>
            <a:chExt cx="7703761" cy="3886987"/>
          </a:xfrm>
        </p:grpSpPr>
        <p:grpSp>
          <p:nvGrpSpPr>
            <p:cNvPr id="1325" name="Google Shape;1325;p117"/>
            <p:cNvGrpSpPr/>
            <p:nvPr/>
          </p:nvGrpSpPr>
          <p:grpSpPr>
            <a:xfrm>
              <a:off x="803157" y="4098576"/>
              <a:ext cx="545147" cy="506901"/>
              <a:chOff x="4818730" y="3307263"/>
              <a:chExt cx="1827512" cy="1699300"/>
            </a:xfrm>
          </p:grpSpPr>
          <p:sp>
            <p:nvSpPr>
              <p:cNvPr id="1326" name="Google Shape;1326;p117"/>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17"/>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17"/>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17"/>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17"/>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17"/>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17"/>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7"/>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7"/>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17"/>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7"/>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17"/>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7"/>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7"/>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17"/>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7"/>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17"/>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17"/>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17"/>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17"/>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17"/>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7"/>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17"/>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7"/>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7"/>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117"/>
            <p:cNvGrpSpPr/>
            <p:nvPr/>
          </p:nvGrpSpPr>
          <p:grpSpPr>
            <a:xfrm rot="-7546048">
              <a:off x="8118359" y="650718"/>
              <a:ext cx="161701" cy="641985"/>
              <a:chOff x="7004550" y="3676293"/>
              <a:chExt cx="161700" cy="641982"/>
            </a:xfrm>
          </p:grpSpPr>
          <p:sp>
            <p:nvSpPr>
              <p:cNvPr id="1352" name="Google Shape;1352;p117"/>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7"/>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7"/>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7"/>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117"/>
            <p:cNvSpPr/>
            <p:nvPr/>
          </p:nvSpPr>
          <p:spPr>
            <a:xfrm>
              <a:off x="3215825" y="17299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17"/>
            <p:cNvSpPr/>
            <p:nvPr/>
          </p:nvSpPr>
          <p:spPr>
            <a:xfrm>
              <a:off x="2387425" y="36340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17"/>
            <p:cNvSpPr/>
            <p:nvPr/>
          </p:nvSpPr>
          <p:spPr>
            <a:xfrm>
              <a:off x="6950200" y="42572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17"/>
            <p:cNvSpPr/>
            <p:nvPr/>
          </p:nvSpPr>
          <p:spPr>
            <a:xfrm>
              <a:off x="8206925" y="30887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117"/>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4" name="Shape 1364"/>
        <p:cNvGrpSpPr/>
        <p:nvPr/>
      </p:nvGrpSpPr>
      <p:grpSpPr>
        <a:xfrm>
          <a:off x="0" y="0"/>
          <a:ext cx="0" cy="0"/>
          <a:chOff x="0" y="0"/>
          <a:chExt cx="0" cy="0"/>
        </a:xfrm>
      </p:grpSpPr>
      <p:sp>
        <p:nvSpPr>
          <p:cNvPr id="1365" name="Google Shape;1365;p119"/>
          <p:cNvSpPr txBox="1"/>
          <p:nvPr>
            <p:ph type="ctrTitle"/>
          </p:nvPr>
        </p:nvSpPr>
        <p:spPr>
          <a:xfrm>
            <a:off x="1039325" y="415225"/>
            <a:ext cx="5770800" cy="1608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66" name="Google Shape;1366;p119"/>
          <p:cNvSpPr txBox="1"/>
          <p:nvPr>
            <p:ph idx="1" type="subTitle"/>
          </p:nvPr>
        </p:nvSpPr>
        <p:spPr>
          <a:xfrm>
            <a:off x="1039325" y="2109200"/>
            <a:ext cx="3882000" cy="27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Sora"/>
                <a:ea typeface="Sora"/>
                <a:cs typeface="Sora"/>
                <a:sym typeface="Sor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7" name="Google Shape;1367;p119"/>
          <p:cNvSpPr/>
          <p:nvPr/>
        </p:nvSpPr>
        <p:spPr>
          <a:xfrm rot="-1799990">
            <a:off x="-621258" y="2601494"/>
            <a:ext cx="3812743" cy="381274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9"/>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9" name="Shape 1369"/>
        <p:cNvGrpSpPr/>
        <p:nvPr/>
      </p:nvGrpSpPr>
      <p:grpSpPr>
        <a:xfrm>
          <a:off x="0" y="0"/>
          <a:ext cx="0" cy="0"/>
          <a:chOff x="0" y="0"/>
          <a:chExt cx="0" cy="0"/>
        </a:xfrm>
      </p:grpSpPr>
      <p:sp>
        <p:nvSpPr>
          <p:cNvPr id="1370" name="Google Shape;1370;p120"/>
          <p:cNvSpPr txBox="1"/>
          <p:nvPr>
            <p:ph type="title"/>
          </p:nvPr>
        </p:nvSpPr>
        <p:spPr>
          <a:xfrm>
            <a:off x="720800" y="2460300"/>
            <a:ext cx="4250400" cy="684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1" name="Google Shape;1371;p120"/>
          <p:cNvSpPr txBox="1"/>
          <p:nvPr>
            <p:ph idx="1" type="subTitle"/>
          </p:nvPr>
        </p:nvSpPr>
        <p:spPr>
          <a:xfrm>
            <a:off x="720800" y="3426900"/>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2" name="Google Shape;1372;p120"/>
          <p:cNvSpPr txBox="1"/>
          <p:nvPr>
            <p:ph hasCustomPrompt="1" idx="2" type="title"/>
          </p:nvPr>
        </p:nvSpPr>
        <p:spPr>
          <a:xfrm>
            <a:off x="720800" y="1041075"/>
            <a:ext cx="2218200" cy="1190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0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73" name="Google Shape;1373;p120"/>
          <p:cNvSpPr/>
          <p:nvPr/>
        </p:nvSpPr>
        <p:spPr>
          <a:xfrm flipH="1" rot="489472">
            <a:off x="2869317" y="-755258"/>
            <a:ext cx="2994906" cy="29949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4" name="Shape 1374"/>
        <p:cNvGrpSpPr/>
        <p:nvPr/>
      </p:nvGrpSpPr>
      <p:grpSpPr>
        <a:xfrm>
          <a:off x="0" y="0"/>
          <a:ext cx="0" cy="0"/>
          <a:chOff x="0" y="0"/>
          <a:chExt cx="0" cy="0"/>
        </a:xfrm>
      </p:grpSpPr>
      <p:sp>
        <p:nvSpPr>
          <p:cNvPr id="1375" name="Google Shape;1375;p121"/>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6" name="Google Shape;1376;p121"/>
          <p:cNvSpPr txBox="1"/>
          <p:nvPr>
            <p:ph idx="1" type="body"/>
          </p:nvPr>
        </p:nvSpPr>
        <p:spPr>
          <a:xfrm>
            <a:off x="717425" y="1233417"/>
            <a:ext cx="77091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AutoNum type="arabicPeriod"/>
              <a:defRPr sz="115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1377" name="Google Shape;1377;p121"/>
          <p:cNvSpPr/>
          <p:nvPr/>
        </p:nvSpPr>
        <p:spPr>
          <a:xfrm flipH="1" rot="2351518">
            <a:off x="6547852" y="-948225"/>
            <a:ext cx="3177085" cy="317708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78" name="Shape 1378"/>
        <p:cNvGrpSpPr/>
        <p:nvPr/>
      </p:nvGrpSpPr>
      <p:grpSpPr>
        <a:xfrm>
          <a:off x="0" y="0"/>
          <a:ext cx="0" cy="0"/>
          <a:chOff x="0" y="0"/>
          <a:chExt cx="0" cy="0"/>
        </a:xfrm>
      </p:grpSpPr>
      <p:sp>
        <p:nvSpPr>
          <p:cNvPr id="1379" name="Google Shape;1379;p122"/>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0" name="Google Shape;1380;p122"/>
          <p:cNvSpPr txBox="1"/>
          <p:nvPr>
            <p:ph idx="1" type="subTitle"/>
          </p:nvPr>
        </p:nvSpPr>
        <p:spPr>
          <a:xfrm>
            <a:off x="7132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1381" name="Google Shape;1381;p122"/>
          <p:cNvSpPr txBox="1"/>
          <p:nvPr>
            <p:ph idx="2" type="title"/>
          </p:nvPr>
        </p:nvSpPr>
        <p:spPr>
          <a:xfrm>
            <a:off x="1181138"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382" name="Google Shape;1382;p122"/>
          <p:cNvSpPr txBox="1"/>
          <p:nvPr>
            <p:ph idx="3" type="subTitle"/>
          </p:nvPr>
        </p:nvSpPr>
        <p:spPr>
          <a:xfrm>
            <a:off x="45721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1383" name="Google Shape;1383;p122"/>
          <p:cNvSpPr txBox="1"/>
          <p:nvPr>
            <p:ph idx="4" type="title"/>
          </p:nvPr>
        </p:nvSpPr>
        <p:spPr>
          <a:xfrm>
            <a:off x="5039540"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384" name="Google Shape;1384;p122"/>
          <p:cNvSpPr/>
          <p:nvPr/>
        </p:nvSpPr>
        <p:spPr>
          <a:xfrm flipH="1" rot="3658923">
            <a:off x="5974488" y="-760489"/>
            <a:ext cx="3287421" cy="32874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5" name="Shape 1385"/>
        <p:cNvGrpSpPr/>
        <p:nvPr/>
      </p:nvGrpSpPr>
      <p:grpSpPr>
        <a:xfrm>
          <a:off x="0" y="0"/>
          <a:ext cx="0" cy="0"/>
          <a:chOff x="0" y="0"/>
          <a:chExt cx="0" cy="0"/>
        </a:xfrm>
      </p:grpSpPr>
      <p:sp>
        <p:nvSpPr>
          <p:cNvPr id="1386" name="Google Shape;1386;p123"/>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7" name="Google Shape;1387;p123"/>
          <p:cNvSpPr/>
          <p:nvPr/>
        </p:nvSpPr>
        <p:spPr>
          <a:xfrm flipH="1" rot="3595965">
            <a:off x="7469030" y="-641900"/>
            <a:ext cx="2978418" cy="2978418"/>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4" name="Shape 114"/>
        <p:cNvGrpSpPr/>
        <p:nvPr/>
      </p:nvGrpSpPr>
      <p:grpSpPr>
        <a:xfrm>
          <a:off x="0" y="0"/>
          <a:ext cx="0" cy="0"/>
          <a:chOff x="0" y="0"/>
          <a:chExt cx="0" cy="0"/>
        </a:xfrm>
      </p:grpSpPr>
      <p:grpSp>
        <p:nvGrpSpPr>
          <p:cNvPr id="115" name="Google Shape;115;p13"/>
          <p:cNvGrpSpPr/>
          <p:nvPr/>
        </p:nvGrpSpPr>
        <p:grpSpPr>
          <a:xfrm>
            <a:off x="281250" y="281700"/>
            <a:ext cx="8581500" cy="4580100"/>
            <a:chOff x="281250" y="281700"/>
            <a:chExt cx="8581500" cy="4580100"/>
          </a:xfrm>
        </p:grpSpPr>
        <p:sp>
          <p:nvSpPr>
            <p:cNvPr id="116" name="Google Shape;116;p13"/>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13"/>
            <p:cNvGrpSpPr/>
            <p:nvPr/>
          </p:nvGrpSpPr>
          <p:grpSpPr>
            <a:xfrm>
              <a:off x="517475" y="382105"/>
              <a:ext cx="400500" cy="95700"/>
              <a:chOff x="517475" y="395577"/>
              <a:chExt cx="400500" cy="95700"/>
            </a:xfrm>
          </p:grpSpPr>
          <p:sp>
            <p:nvSpPr>
              <p:cNvPr id="118" name="Google Shape;118;p13"/>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3"/>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13"/>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123" name="Google Shape;123;p1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4" name="Google Shape;124;p13"/>
          <p:cNvSpPr txBox="1"/>
          <p:nvPr>
            <p:ph idx="1" type="subTitle"/>
          </p:nvPr>
        </p:nvSpPr>
        <p:spPr>
          <a:xfrm>
            <a:off x="1276777" y="2273420"/>
            <a:ext cx="3144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13"/>
          <p:cNvSpPr txBox="1"/>
          <p:nvPr>
            <p:ph idx="2" type="subTitle"/>
          </p:nvPr>
        </p:nvSpPr>
        <p:spPr>
          <a:xfrm>
            <a:off x="4947925" y="2273420"/>
            <a:ext cx="3144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13"/>
          <p:cNvSpPr txBox="1"/>
          <p:nvPr>
            <p:ph idx="3" type="subTitle"/>
          </p:nvPr>
        </p:nvSpPr>
        <p:spPr>
          <a:xfrm>
            <a:off x="1276777" y="3969595"/>
            <a:ext cx="3144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13"/>
          <p:cNvSpPr txBox="1"/>
          <p:nvPr>
            <p:ph idx="4" type="subTitle"/>
          </p:nvPr>
        </p:nvSpPr>
        <p:spPr>
          <a:xfrm>
            <a:off x="4947925" y="3969595"/>
            <a:ext cx="3144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3"/>
          <p:cNvSpPr txBox="1"/>
          <p:nvPr>
            <p:ph hasCustomPrompt="1" idx="5" type="title"/>
          </p:nvPr>
        </p:nvSpPr>
        <p:spPr>
          <a:xfrm>
            <a:off x="1276775" y="1429475"/>
            <a:ext cx="954600" cy="4707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hasCustomPrompt="1" idx="6" type="title"/>
          </p:nvPr>
        </p:nvSpPr>
        <p:spPr>
          <a:xfrm>
            <a:off x="1276775" y="3125724"/>
            <a:ext cx="954600" cy="4707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p:nvPr>
            <p:ph hasCustomPrompt="1" idx="7" type="title"/>
          </p:nvPr>
        </p:nvSpPr>
        <p:spPr>
          <a:xfrm>
            <a:off x="4947925" y="1429475"/>
            <a:ext cx="954600" cy="4707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p:nvPr>
            <p:ph hasCustomPrompt="1" idx="8" type="title"/>
          </p:nvPr>
        </p:nvSpPr>
        <p:spPr>
          <a:xfrm>
            <a:off x="4947925" y="3125724"/>
            <a:ext cx="954600" cy="4707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idx="9" type="subTitle"/>
          </p:nvPr>
        </p:nvSpPr>
        <p:spPr>
          <a:xfrm>
            <a:off x="1276775" y="1900175"/>
            <a:ext cx="3144000" cy="448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3" name="Google Shape;133;p13"/>
          <p:cNvSpPr txBox="1"/>
          <p:nvPr>
            <p:ph idx="13" type="subTitle"/>
          </p:nvPr>
        </p:nvSpPr>
        <p:spPr>
          <a:xfrm>
            <a:off x="4947926" y="1900175"/>
            <a:ext cx="3144000" cy="448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 name="Google Shape;134;p13"/>
          <p:cNvSpPr txBox="1"/>
          <p:nvPr>
            <p:ph idx="14" type="subTitle"/>
          </p:nvPr>
        </p:nvSpPr>
        <p:spPr>
          <a:xfrm>
            <a:off x="1276775" y="3596200"/>
            <a:ext cx="3144000" cy="448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13"/>
          <p:cNvSpPr txBox="1"/>
          <p:nvPr>
            <p:ph idx="15" type="subTitle"/>
          </p:nvPr>
        </p:nvSpPr>
        <p:spPr>
          <a:xfrm>
            <a:off x="4947926" y="3596200"/>
            <a:ext cx="3144000" cy="448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88" name="Shape 1388"/>
        <p:cNvGrpSpPr/>
        <p:nvPr/>
      </p:nvGrpSpPr>
      <p:grpSpPr>
        <a:xfrm>
          <a:off x="0" y="0"/>
          <a:ext cx="0" cy="0"/>
          <a:chOff x="0" y="0"/>
          <a:chExt cx="0" cy="0"/>
        </a:xfrm>
      </p:grpSpPr>
      <p:sp>
        <p:nvSpPr>
          <p:cNvPr id="1389" name="Google Shape;1389;p124"/>
          <p:cNvSpPr txBox="1"/>
          <p:nvPr>
            <p:ph type="title"/>
          </p:nvPr>
        </p:nvSpPr>
        <p:spPr>
          <a:xfrm>
            <a:off x="2669100" y="3509378"/>
            <a:ext cx="3805800" cy="62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1390" name="Google Shape;1390;p124"/>
          <p:cNvSpPr txBox="1"/>
          <p:nvPr>
            <p:ph idx="1" type="subTitle"/>
          </p:nvPr>
        </p:nvSpPr>
        <p:spPr>
          <a:xfrm>
            <a:off x="1255650" y="4139175"/>
            <a:ext cx="6632700" cy="43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391" name="Google Shape;1391;p124"/>
          <p:cNvSpPr/>
          <p:nvPr/>
        </p:nvSpPr>
        <p:spPr>
          <a:xfrm flipH="1" rot="-5941874">
            <a:off x="-404873" y="769634"/>
            <a:ext cx="3183454" cy="3183454"/>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24"/>
          <p:cNvSpPr/>
          <p:nvPr/>
        </p:nvSpPr>
        <p:spPr>
          <a:xfrm flipH="1" rot="1505530">
            <a:off x="7016853" y="353757"/>
            <a:ext cx="3287427" cy="3287548"/>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93" name="Shape 1393"/>
        <p:cNvGrpSpPr/>
        <p:nvPr/>
      </p:nvGrpSpPr>
      <p:grpSpPr>
        <a:xfrm>
          <a:off x="0" y="0"/>
          <a:ext cx="0" cy="0"/>
          <a:chOff x="0" y="0"/>
          <a:chExt cx="0" cy="0"/>
        </a:xfrm>
      </p:grpSpPr>
      <p:sp>
        <p:nvSpPr>
          <p:cNvPr id="1394" name="Google Shape;1394;p125"/>
          <p:cNvSpPr txBox="1"/>
          <p:nvPr>
            <p:ph type="title"/>
          </p:nvPr>
        </p:nvSpPr>
        <p:spPr>
          <a:xfrm>
            <a:off x="2077500" y="1473150"/>
            <a:ext cx="4989000" cy="219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9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95" name="Google Shape;1395;p125"/>
          <p:cNvSpPr/>
          <p:nvPr/>
        </p:nvSpPr>
        <p:spPr>
          <a:xfrm flipH="1" rot="-2026238">
            <a:off x="-994357" y="-231204"/>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25"/>
          <p:cNvSpPr/>
          <p:nvPr/>
        </p:nvSpPr>
        <p:spPr>
          <a:xfrm flipH="1" rot="8743419">
            <a:off x="6546038" y="2014428"/>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7" name="Shape 1397"/>
        <p:cNvGrpSpPr/>
        <p:nvPr/>
      </p:nvGrpSpPr>
      <p:grpSpPr>
        <a:xfrm>
          <a:off x="0" y="0"/>
          <a:ext cx="0" cy="0"/>
          <a:chOff x="0" y="0"/>
          <a:chExt cx="0" cy="0"/>
        </a:xfrm>
      </p:grpSpPr>
      <p:sp>
        <p:nvSpPr>
          <p:cNvPr id="1398" name="Google Shape;1398;p126"/>
          <p:cNvSpPr txBox="1"/>
          <p:nvPr>
            <p:ph type="title"/>
          </p:nvPr>
        </p:nvSpPr>
        <p:spPr>
          <a:xfrm>
            <a:off x="2549400" y="1443450"/>
            <a:ext cx="4045200" cy="9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5100">
                <a:solidFill>
                  <a:schemeClr val="accent4"/>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99" name="Google Shape;1399;p126"/>
          <p:cNvSpPr txBox="1"/>
          <p:nvPr>
            <p:ph idx="1" type="subTitle"/>
          </p:nvPr>
        </p:nvSpPr>
        <p:spPr>
          <a:xfrm>
            <a:off x="2116050" y="2726875"/>
            <a:ext cx="4911900" cy="111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400" name="Google Shape;1400;p126"/>
          <p:cNvGrpSpPr/>
          <p:nvPr/>
        </p:nvGrpSpPr>
        <p:grpSpPr>
          <a:xfrm>
            <a:off x="803157" y="593376"/>
            <a:ext cx="545147" cy="506901"/>
            <a:chOff x="4818730" y="3307263"/>
            <a:chExt cx="1827512" cy="1699300"/>
          </a:xfrm>
        </p:grpSpPr>
        <p:sp>
          <p:nvSpPr>
            <p:cNvPr id="1401" name="Google Shape;1401;p126"/>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26"/>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26"/>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26"/>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26"/>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26"/>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26"/>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26"/>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26"/>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26"/>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26"/>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26"/>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26"/>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26"/>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26"/>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26"/>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26"/>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26"/>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26"/>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26"/>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26"/>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26"/>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26"/>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26"/>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26"/>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126"/>
          <p:cNvGrpSpPr/>
          <p:nvPr/>
        </p:nvGrpSpPr>
        <p:grpSpPr>
          <a:xfrm flipH="1" rot="-3253952">
            <a:off x="8118359" y="4003518"/>
            <a:ext cx="161701" cy="641985"/>
            <a:chOff x="7004550" y="3676293"/>
            <a:chExt cx="161700" cy="641982"/>
          </a:xfrm>
        </p:grpSpPr>
        <p:sp>
          <p:nvSpPr>
            <p:cNvPr id="1427" name="Google Shape;1427;p126"/>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26"/>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26"/>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26"/>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126"/>
          <p:cNvSpPr/>
          <p:nvPr/>
        </p:nvSpPr>
        <p:spPr>
          <a:xfrm flipH="1" rot="-9000010">
            <a:off x="-621258"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26"/>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3" name="Shape 1433"/>
        <p:cNvGrpSpPr/>
        <p:nvPr/>
      </p:nvGrpSpPr>
      <p:grpSpPr>
        <a:xfrm>
          <a:off x="0" y="0"/>
          <a:ext cx="0" cy="0"/>
          <a:chOff x="0" y="0"/>
          <a:chExt cx="0" cy="0"/>
        </a:xfrm>
      </p:grpSpPr>
      <p:sp>
        <p:nvSpPr>
          <p:cNvPr id="1434" name="Google Shape;1434;p127"/>
          <p:cNvSpPr txBox="1"/>
          <p:nvPr>
            <p:ph idx="1" type="body"/>
          </p:nvPr>
        </p:nvSpPr>
        <p:spPr>
          <a:xfrm>
            <a:off x="717425" y="748350"/>
            <a:ext cx="2498400" cy="2104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3700">
                <a:latin typeface="Saira SemiCondensed ExtraBold"/>
                <a:ea typeface="Saira SemiCondensed ExtraBold"/>
                <a:cs typeface="Saira SemiCondensed ExtraBold"/>
                <a:sym typeface="Saira SemiCondensed ExtraBold"/>
              </a:defRPr>
            </a:lvl1pPr>
          </a:lstStyle>
          <a:p/>
        </p:txBody>
      </p:sp>
      <p:sp>
        <p:nvSpPr>
          <p:cNvPr id="1435" name="Google Shape;1435;p127"/>
          <p:cNvSpPr/>
          <p:nvPr/>
        </p:nvSpPr>
        <p:spPr>
          <a:xfrm flipH="1" rot="1974335">
            <a:off x="6219047" y="2301926"/>
            <a:ext cx="3511425" cy="351142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6" name="Shape 1436"/>
        <p:cNvGrpSpPr/>
        <p:nvPr/>
      </p:nvGrpSpPr>
      <p:grpSpPr>
        <a:xfrm>
          <a:off x="0" y="0"/>
          <a:ext cx="0" cy="0"/>
          <a:chOff x="0" y="0"/>
          <a:chExt cx="0" cy="0"/>
        </a:xfrm>
      </p:grpSpPr>
      <p:sp>
        <p:nvSpPr>
          <p:cNvPr id="1437" name="Google Shape;1437;p128"/>
          <p:cNvSpPr txBox="1"/>
          <p:nvPr>
            <p:ph hasCustomPrompt="1" type="title"/>
          </p:nvPr>
        </p:nvSpPr>
        <p:spPr>
          <a:xfrm>
            <a:off x="1457250" y="1418250"/>
            <a:ext cx="6229500" cy="17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38" name="Google Shape;1438;p128"/>
          <p:cNvSpPr txBox="1"/>
          <p:nvPr>
            <p:ph idx="1" type="body"/>
          </p:nvPr>
        </p:nvSpPr>
        <p:spPr>
          <a:xfrm>
            <a:off x="1733550" y="3380825"/>
            <a:ext cx="5676900" cy="427500"/>
          </a:xfrm>
          <a:prstGeom prst="rect">
            <a:avLst/>
          </a:prstGeom>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SzPts val="18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39" name="Google Shape;1439;p128"/>
          <p:cNvSpPr/>
          <p:nvPr/>
        </p:nvSpPr>
        <p:spPr>
          <a:xfrm rot="7287602">
            <a:off x="5791338" y="-1419825"/>
            <a:ext cx="3812773" cy="381277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28"/>
          <p:cNvSpPr/>
          <p:nvPr/>
        </p:nvSpPr>
        <p:spPr>
          <a:xfrm rot="-3644767">
            <a:off x="-336365" y="3121019"/>
            <a:ext cx="3287425" cy="328745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41" name="Shape 1441"/>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42" name="Shape 1442"/>
        <p:cNvGrpSpPr/>
        <p:nvPr/>
      </p:nvGrpSpPr>
      <p:grpSpPr>
        <a:xfrm>
          <a:off x="0" y="0"/>
          <a:ext cx="0" cy="0"/>
          <a:chOff x="0" y="0"/>
          <a:chExt cx="0" cy="0"/>
        </a:xfrm>
      </p:grpSpPr>
      <p:sp>
        <p:nvSpPr>
          <p:cNvPr id="1443" name="Google Shape;1443;p130"/>
          <p:cNvSpPr txBox="1"/>
          <p:nvPr>
            <p:ph type="title"/>
          </p:nvPr>
        </p:nvSpPr>
        <p:spPr>
          <a:xfrm>
            <a:off x="1562500" y="1384020"/>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44" name="Google Shape;1444;p130"/>
          <p:cNvSpPr txBox="1"/>
          <p:nvPr>
            <p:ph idx="1" type="subTitle"/>
          </p:nvPr>
        </p:nvSpPr>
        <p:spPr>
          <a:xfrm>
            <a:off x="1562500" y="1725071"/>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5" name="Google Shape;1445;p130"/>
          <p:cNvSpPr txBox="1"/>
          <p:nvPr>
            <p:ph idx="2" type="title"/>
          </p:nvPr>
        </p:nvSpPr>
        <p:spPr>
          <a:xfrm>
            <a:off x="1562500" y="2605576"/>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46" name="Google Shape;1446;p130"/>
          <p:cNvSpPr txBox="1"/>
          <p:nvPr>
            <p:ph idx="3" type="subTitle"/>
          </p:nvPr>
        </p:nvSpPr>
        <p:spPr>
          <a:xfrm>
            <a:off x="1562500" y="2941409"/>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7" name="Google Shape;1447;p130"/>
          <p:cNvSpPr txBox="1"/>
          <p:nvPr>
            <p:ph idx="4" type="title"/>
          </p:nvPr>
        </p:nvSpPr>
        <p:spPr>
          <a:xfrm>
            <a:off x="5588280" y="1382351"/>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48" name="Google Shape;1448;p130"/>
          <p:cNvSpPr txBox="1"/>
          <p:nvPr>
            <p:ph idx="5" type="subTitle"/>
          </p:nvPr>
        </p:nvSpPr>
        <p:spPr>
          <a:xfrm>
            <a:off x="5588277" y="1729075"/>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9" name="Google Shape;1449;p130"/>
          <p:cNvSpPr txBox="1"/>
          <p:nvPr>
            <p:ph idx="6" type="title"/>
          </p:nvPr>
        </p:nvSpPr>
        <p:spPr>
          <a:xfrm>
            <a:off x="5588280" y="2606743"/>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50" name="Google Shape;1450;p130"/>
          <p:cNvSpPr txBox="1"/>
          <p:nvPr>
            <p:ph idx="7" type="subTitle"/>
          </p:nvPr>
        </p:nvSpPr>
        <p:spPr>
          <a:xfrm>
            <a:off x="5588277" y="2951463"/>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1" name="Google Shape;1451;p130"/>
          <p:cNvSpPr txBox="1"/>
          <p:nvPr>
            <p:ph hasCustomPrompt="1" idx="8" type="title"/>
          </p:nvPr>
        </p:nvSpPr>
        <p:spPr>
          <a:xfrm>
            <a:off x="665050" y="132787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452" name="Google Shape;1452;p130"/>
          <p:cNvSpPr txBox="1"/>
          <p:nvPr>
            <p:ph hasCustomPrompt="1" idx="9" type="title"/>
          </p:nvPr>
        </p:nvSpPr>
        <p:spPr>
          <a:xfrm>
            <a:off x="665050" y="2549983"/>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453" name="Google Shape;1453;p130"/>
          <p:cNvSpPr txBox="1"/>
          <p:nvPr>
            <p:ph hasCustomPrompt="1" idx="13" type="title"/>
          </p:nvPr>
        </p:nvSpPr>
        <p:spPr>
          <a:xfrm>
            <a:off x="4698187" y="256674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454" name="Google Shape;1454;p130"/>
          <p:cNvSpPr txBox="1"/>
          <p:nvPr>
            <p:ph hasCustomPrompt="1" idx="14" type="title"/>
          </p:nvPr>
        </p:nvSpPr>
        <p:spPr>
          <a:xfrm>
            <a:off x="4698187" y="1338569"/>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455" name="Google Shape;1455;p130"/>
          <p:cNvSpPr txBox="1"/>
          <p:nvPr>
            <p:ph idx="15" type="title"/>
          </p:nvPr>
        </p:nvSpPr>
        <p:spPr>
          <a:xfrm>
            <a:off x="1562500" y="382730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56" name="Google Shape;1456;p130"/>
          <p:cNvSpPr txBox="1"/>
          <p:nvPr>
            <p:ph idx="16" type="subTitle"/>
          </p:nvPr>
        </p:nvSpPr>
        <p:spPr>
          <a:xfrm>
            <a:off x="1562500" y="4157746"/>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7" name="Google Shape;1457;p130"/>
          <p:cNvSpPr txBox="1"/>
          <p:nvPr>
            <p:ph idx="17" type="title"/>
          </p:nvPr>
        </p:nvSpPr>
        <p:spPr>
          <a:xfrm>
            <a:off x="5588277" y="383132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58" name="Google Shape;1458;p130"/>
          <p:cNvSpPr txBox="1"/>
          <p:nvPr>
            <p:ph idx="18" type="subTitle"/>
          </p:nvPr>
        </p:nvSpPr>
        <p:spPr>
          <a:xfrm>
            <a:off x="5588277" y="4173850"/>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9" name="Google Shape;1459;p130"/>
          <p:cNvSpPr txBox="1"/>
          <p:nvPr>
            <p:ph hasCustomPrompt="1" idx="19" type="title"/>
          </p:nvPr>
        </p:nvSpPr>
        <p:spPr>
          <a:xfrm>
            <a:off x="665050" y="3772090"/>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460" name="Google Shape;1460;p130"/>
          <p:cNvSpPr txBox="1"/>
          <p:nvPr>
            <p:ph hasCustomPrompt="1" idx="20" type="title"/>
          </p:nvPr>
        </p:nvSpPr>
        <p:spPr>
          <a:xfrm>
            <a:off x="4698187" y="3794921"/>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grpSp>
        <p:nvGrpSpPr>
          <p:cNvPr id="1461" name="Google Shape;1461;p130"/>
          <p:cNvGrpSpPr/>
          <p:nvPr/>
        </p:nvGrpSpPr>
        <p:grpSpPr>
          <a:xfrm rot="-7546048">
            <a:off x="8118359" y="650718"/>
            <a:ext cx="161701" cy="641985"/>
            <a:chOff x="7004550" y="3676293"/>
            <a:chExt cx="161700" cy="641982"/>
          </a:xfrm>
        </p:grpSpPr>
        <p:sp>
          <p:nvSpPr>
            <p:cNvPr id="1462" name="Google Shape;1462;p130"/>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30"/>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30"/>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30"/>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130"/>
          <p:cNvSpPr txBox="1"/>
          <p:nvPr>
            <p:ph idx="21"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7" name="Google Shape;1467;p130"/>
          <p:cNvSpPr/>
          <p:nvPr/>
        </p:nvSpPr>
        <p:spPr>
          <a:xfrm flipH="1" rot="3592469">
            <a:off x="6400996" y="-625931"/>
            <a:ext cx="2898637" cy="289863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468" name="Shape 1468"/>
        <p:cNvGrpSpPr/>
        <p:nvPr/>
      </p:nvGrpSpPr>
      <p:grpSpPr>
        <a:xfrm>
          <a:off x="0" y="0"/>
          <a:ext cx="0" cy="0"/>
          <a:chOff x="0" y="0"/>
          <a:chExt cx="0" cy="0"/>
        </a:xfrm>
      </p:grpSpPr>
      <p:sp>
        <p:nvSpPr>
          <p:cNvPr id="1469" name="Google Shape;1469;p131"/>
          <p:cNvSpPr txBox="1"/>
          <p:nvPr>
            <p:ph type="title"/>
          </p:nvPr>
        </p:nvSpPr>
        <p:spPr>
          <a:xfrm>
            <a:off x="80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70" name="Google Shape;1470;p131"/>
          <p:cNvSpPr txBox="1"/>
          <p:nvPr>
            <p:ph idx="1" type="subTitle"/>
          </p:nvPr>
        </p:nvSpPr>
        <p:spPr>
          <a:xfrm>
            <a:off x="80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1" name="Google Shape;1471;p131"/>
          <p:cNvSpPr txBox="1"/>
          <p:nvPr>
            <p:ph idx="2" type="title"/>
          </p:nvPr>
        </p:nvSpPr>
        <p:spPr>
          <a:xfrm>
            <a:off x="337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72" name="Google Shape;1472;p131"/>
          <p:cNvSpPr txBox="1"/>
          <p:nvPr>
            <p:ph idx="3" type="subTitle"/>
          </p:nvPr>
        </p:nvSpPr>
        <p:spPr>
          <a:xfrm>
            <a:off x="337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3" name="Google Shape;1473;p131"/>
          <p:cNvSpPr txBox="1"/>
          <p:nvPr>
            <p:ph idx="4" type="title"/>
          </p:nvPr>
        </p:nvSpPr>
        <p:spPr>
          <a:xfrm>
            <a:off x="594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74" name="Google Shape;1474;p131"/>
          <p:cNvSpPr txBox="1"/>
          <p:nvPr>
            <p:ph idx="5" type="subTitle"/>
          </p:nvPr>
        </p:nvSpPr>
        <p:spPr>
          <a:xfrm>
            <a:off x="594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5" name="Google Shape;1475;p131"/>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6" name="Google Shape;1476;p131"/>
          <p:cNvSpPr/>
          <p:nvPr/>
        </p:nvSpPr>
        <p:spPr>
          <a:xfrm rot="-379471">
            <a:off x="6137913" y="-979598"/>
            <a:ext cx="3812763" cy="381276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31"/>
          <p:cNvSpPr/>
          <p:nvPr/>
        </p:nvSpPr>
        <p:spPr>
          <a:xfrm rot="-3616141">
            <a:off x="-137241" y="3279189"/>
            <a:ext cx="3287398" cy="3287472"/>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478" name="Shape 1478"/>
        <p:cNvGrpSpPr/>
        <p:nvPr/>
      </p:nvGrpSpPr>
      <p:grpSpPr>
        <a:xfrm>
          <a:off x="0" y="0"/>
          <a:ext cx="0" cy="0"/>
          <a:chOff x="0" y="0"/>
          <a:chExt cx="0" cy="0"/>
        </a:xfrm>
      </p:grpSpPr>
      <p:sp>
        <p:nvSpPr>
          <p:cNvPr id="1479" name="Google Shape;1479;p132"/>
          <p:cNvSpPr txBox="1"/>
          <p:nvPr>
            <p:ph type="title"/>
          </p:nvPr>
        </p:nvSpPr>
        <p:spPr>
          <a:xfrm>
            <a:off x="102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80" name="Google Shape;1480;p132"/>
          <p:cNvSpPr txBox="1"/>
          <p:nvPr>
            <p:ph idx="1" type="subTitle"/>
          </p:nvPr>
        </p:nvSpPr>
        <p:spPr>
          <a:xfrm>
            <a:off x="99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1" name="Google Shape;1481;p132"/>
          <p:cNvSpPr txBox="1"/>
          <p:nvPr>
            <p:ph idx="2" type="title"/>
          </p:nvPr>
        </p:nvSpPr>
        <p:spPr>
          <a:xfrm>
            <a:off x="359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82" name="Google Shape;1482;p132"/>
          <p:cNvSpPr txBox="1"/>
          <p:nvPr>
            <p:ph idx="3" type="subTitle"/>
          </p:nvPr>
        </p:nvSpPr>
        <p:spPr>
          <a:xfrm>
            <a:off x="356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3" name="Google Shape;1483;p132"/>
          <p:cNvSpPr txBox="1"/>
          <p:nvPr>
            <p:ph idx="4" type="title"/>
          </p:nvPr>
        </p:nvSpPr>
        <p:spPr>
          <a:xfrm>
            <a:off x="616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84" name="Google Shape;1484;p132"/>
          <p:cNvSpPr txBox="1"/>
          <p:nvPr>
            <p:ph idx="5" type="subTitle"/>
          </p:nvPr>
        </p:nvSpPr>
        <p:spPr>
          <a:xfrm>
            <a:off x="613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5" name="Google Shape;1485;p132"/>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32"/>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7" name="Google Shape;1487;p132"/>
          <p:cNvSpPr/>
          <p:nvPr/>
        </p:nvSpPr>
        <p:spPr>
          <a:xfrm flipH="1" rot="2205461">
            <a:off x="5924075" y="-1153632"/>
            <a:ext cx="3540312" cy="3540312"/>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32"/>
          <p:cNvSpPr/>
          <p:nvPr/>
        </p:nvSpPr>
        <p:spPr>
          <a:xfrm flipH="1" rot="-8099957">
            <a:off x="-356077" y="3161498"/>
            <a:ext cx="3045041" cy="3045079"/>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1489" name="Shape 1489"/>
        <p:cNvGrpSpPr/>
        <p:nvPr/>
      </p:nvGrpSpPr>
      <p:grpSpPr>
        <a:xfrm>
          <a:off x="0" y="0"/>
          <a:ext cx="0" cy="0"/>
          <a:chOff x="0" y="0"/>
          <a:chExt cx="0" cy="0"/>
        </a:xfrm>
      </p:grpSpPr>
      <p:sp>
        <p:nvSpPr>
          <p:cNvPr id="1490" name="Google Shape;1490;p133"/>
          <p:cNvSpPr txBox="1"/>
          <p:nvPr>
            <p:ph type="title"/>
          </p:nvPr>
        </p:nvSpPr>
        <p:spPr>
          <a:xfrm>
            <a:off x="1403225" y="1356025"/>
            <a:ext cx="26415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91" name="Google Shape;1491;p133"/>
          <p:cNvSpPr txBox="1"/>
          <p:nvPr>
            <p:ph idx="1" type="subTitle"/>
          </p:nvPr>
        </p:nvSpPr>
        <p:spPr>
          <a:xfrm>
            <a:off x="1403225" y="1768125"/>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2" name="Google Shape;1492;p133"/>
          <p:cNvSpPr txBox="1"/>
          <p:nvPr>
            <p:ph idx="2" type="title"/>
          </p:nvPr>
        </p:nvSpPr>
        <p:spPr>
          <a:xfrm>
            <a:off x="1403225" y="3614900"/>
            <a:ext cx="27129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93" name="Google Shape;1493;p133"/>
          <p:cNvSpPr txBox="1"/>
          <p:nvPr>
            <p:ph idx="3" type="subTitle"/>
          </p:nvPr>
        </p:nvSpPr>
        <p:spPr>
          <a:xfrm>
            <a:off x="1403225" y="4027150"/>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4" name="Google Shape;1494;p133"/>
          <p:cNvSpPr txBox="1"/>
          <p:nvPr>
            <p:ph idx="4" type="title"/>
          </p:nvPr>
        </p:nvSpPr>
        <p:spPr>
          <a:xfrm>
            <a:off x="5027004" y="2488782"/>
            <a:ext cx="2641500" cy="399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95" name="Google Shape;1495;p133"/>
          <p:cNvSpPr txBox="1"/>
          <p:nvPr>
            <p:ph idx="5" type="subTitle"/>
          </p:nvPr>
        </p:nvSpPr>
        <p:spPr>
          <a:xfrm>
            <a:off x="3560875" y="2901032"/>
            <a:ext cx="4107900" cy="7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6" name="Google Shape;1496;p133"/>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7" name="Google Shape;1497;p133"/>
          <p:cNvSpPr/>
          <p:nvPr/>
        </p:nvSpPr>
        <p:spPr>
          <a:xfrm flipH="1" rot="2199683">
            <a:off x="6184128" y="-356809"/>
            <a:ext cx="3371221" cy="337122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33"/>
          <p:cNvSpPr/>
          <p:nvPr/>
        </p:nvSpPr>
        <p:spPr>
          <a:xfrm rot="7321939">
            <a:off x="7129947" y="2687830"/>
            <a:ext cx="3287459" cy="32874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6" name="Shape 136"/>
        <p:cNvGrpSpPr/>
        <p:nvPr/>
      </p:nvGrpSpPr>
      <p:grpSpPr>
        <a:xfrm>
          <a:off x="0" y="0"/>
          <a:ext cx="0" cy="0"/>
          <a:chOff x="0" y="0"/>
          <a:chExt cx="0" cy="0"/>
        </a:xfrm>
      </p:grpSpPr>
      <p:grpSp>
        <p:nvGrpSpPr>
          <p:cNvPr id="137" name="Google Shape;137;p14"/>
          <p:cNvGrpSpPr/>
          <p:nvPr/>
        </p:nvGrpSpPr>
        <p:grpSpPr>
          <a:xfrm>
            <a:off x="281250" y="281700"/>
            <a:ext cx="8581500" cy="4580100"/>
            <a:chOff x="281250" y="281700"/>
            <a:chExt cx="8581500" cy="4580100"/>
          </a:xfrm>
        </p:grpSpPr>
        <p:sp>
          <p:nvSpPr>
            <p:cNvPr id="138" name="Google Shape;138;p14"/>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4"/>
            <p:cNvGrpSpPr/>
            <p:nvPr/>
          </p:nvGrpSpPr>
          <p:grpSpPr>
            <a:xfrm>
              <a:off x="517475" y="382105"/>
              <a:ext cx="400500" cy="95700"/>
              <a:chOff x="517475" y="395577"/>
              <a:chExt cx="400500" cy="95700"/>
            </a:xfrm>
          </p:grpSpPr>
          <p:sp>
            <p:nvSpPr>
              <p:cNvPr id="140" name="Google Shape;140;p14"/>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14"/>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145" name="Google Shape;145;p14"/>
          <p:cNvSpPr txBox="1"/>
          <p:nvPr>
            <p:ph type="title"/>
          </p:nvPr>
        </p:nvSpPr>
        <p:spPr>
          <a:xfrm>
            <a:off x="3845122" y="3619117"/>
            <a:ext cx="45858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6" name="Google Shape;146;p14"/>
          <p:cNvSpPr txBox="1"/>
          <p:nvPr>
            <p:ph idx="1" type="subTitle"/>
          </p:nvPr>
        </p:nvSpPr>
        <p:spPr>
          <a:xfrm>
            <a:off x="3845075" y="916288"/>
            <a:ext cx="4585800" cy="276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3">
    <p:spTree>
      <p:nvGrpSpPr>
        <p:cNvPr id="1499" name="Shape 1499"/>
        <p:cNvGrpSpPr/>
        <p:nvPr/>
      </p:nvGrpSpPr>
      <p:grpSpPr>
        <a:xfrm>
          <a:off x="0" y="0"/>
          <a:ext cx="0" cy="0"/>
          <a:chOff x="0" y="0"/>
          <a:chExt cx="0" cy="0"/>
        </a:xfrm>
      </p:grpSpPr>
      <p:sp>
        <p:nvSpPr>
          <p:cNvPr id="1500" name="Google Shape;1500;p134"/>
          <p:cNvSpPr txBox="1"/>
          <p:nvPr>
            <p:ph type="title"/>
          </p:nvPr>
        </p:nvSpPr>
        <p:spPr>
          <a:xfrm>
            <a:off x="102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01" name="Google Shape;1501;p134"/>
          <p:cNvSpPr txBox="1"/>
          <p:nvPr>
            <p:ph idx="1" type="subTitle"/>
          </p:nvPr>
        </p:nvSpPr>
        <p:spPr>
          <a:xfrm>
            <a:off x="109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2" name="Google Shape;1502;p134"/>
          <p:cNvSpPr txBox="1"/>
          <p:nvPr>
            <p:ph idx="2" type="title"/>
          </p:nvPr>
        </p:nvSpPr>
        <p:spPr>
          <a:xfrm>
            <a:off x="359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03" name="Google Shape;1503;p134"/>
          <p:cNvSpPr txBox="1"/>
          <p:nvPr>
            <p:ph idx="3" type="subTitle"/>
          </p:nvPr>
        </p:nvSpPr>
        <p:spPr>
          <a:xfrm>
            <a:off x="366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4" name="Google Shape;1504;p134"/>
          <p:cNvSpPr txBox="1"/>
          <p:nvPr>
            <p:ph idx="4" type="title"/>
          </p:nvPr>
        </p:nvSpPr>
        <p:spPr>
          <a:xfrm>
            <a:off x="616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05" name="Google Shape;1505;p134"/>
          <p:cNvSpPr txBox="1"/>
          <p:nvPr>
            <p:ph idx="5" type="subTitle"/>
          </p:nvPr>
        </p:nvSpPr>
        <p:spPr>
          <a:xfrm>
            <a:off x="623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6" name="Google Shape;1506;p134"/>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7" name="Google Shape;1507;p134"/>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34"/>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509" name="Shape 1509"/>
        <p:cNvGrpSpPr/>
        <p:nvPr/>
      </p:nvGrpSpPr>
      <p:grpSpPr>
        <a:xfrm>
          <a:off x="0" y="0"/>
          <a:ext cx="0" cy="0"/>
          <a:chOff x="0" y="0"/>
          <a:chExt cx="0" cy="0"/>
        </a:xfrm>
      </p:grpSpPr>
      <p:sp>
        <p:nvSpPr>
          <p:cNvPr id="1510" name="Google Shape;1510;p135"/>
          <p:cNvSpPr txBox="1"/>
          <p:nvPr>
            <p:ph type="title"/>
          </p:nvPr>
        </p:nvSpPr>
        <p:spPr>
          <a:xfrm>
            <a:off x="1738850" y="1647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11" name="Google Shape;1511;p135"/>
          <p:cNvSpPr txBox="1"/>
          <p:nvPr>
            <p:ph idx="1" type="subTitle"/>
          </p:nvPr>
        </p:nvSpPr>
        <p:spPr>
          <a:xfrm>
            <a:off x="1419950" y="210387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2" name="Google Shape;1512;p135"/>
          <p:cNvSpPr txBox="1"/>
          <p:nvPr>
            <p:ph idx="2" type="title"/>
          </p:nvPr>
        </p:nvSpPr>
        <p:spPr>
          <a:xfrm>
            <a:off x="5457850" y="1647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13" name="Google Shape;1513;p135"/>
          <p:cNvSpPr txBox="1"/>
          <p:nvPr>
            <p:ph idx="3" type="subTitle"/>
          </p:nvPr>
        </p:nvSpPr>
        <p:spPr>
          <a:xfrm>
            <a:off x="5457850" y="210387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4" name="Google Shape;1514;p135"/>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35"/>
          <p:cNvSpPr txBox="1"/>
          <p:nvPr>
            <p:ph idx="4"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6" name="Google Shape;1516;p135"/>
          <p:cNvSpPr txBox="1"/>
          <p:nvPr>
            <p:ph idx="5" type="title"/>
          </p:nvPr>
        </p:nvSpPr>
        <p:spPr>
          <a:xfrm>
            <a:off x="1738850" y="3009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17" name="Google Shape;1517;p135"/>
          <p:cNvSpPr txBox="1"/>
          <p:nvPr>
            <p:ph idx="6" type="subTitle"/>
          </p:nvPr>
        </p:nvSpPr>
        <p:spPr>
          <a:xfrm>
            <a:off x="1419950" y="346582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8" name="Google Shape;1518;p135"/>
          <p:cNvSpPr txBox="1"/>
          <p:nvPr>
            <p:ph idx="7" type="title"/>
          </p:nvPr>
        </p:nvSpPr>
        <p:spPr>
          <a:xfrm>
            <a:off x="5457850" y="3009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19" name="Google Shape;1519;p135"/>
          <p:cNvSpPr txBox="1"/>
          <p:nvPr>
            <p:ph idx="8" type="subTitle"/>
          </p:nvPr>
        </p:nvSpPr>
        <p:spPr>
          <a:xfrm>
            <a:off x="5457850" y="346582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0" name="Google Shape;1520;p135"/>
          <p:cNvSpPr/>
          <p:nvPr/>
        </p:nvSpPr>
        <p:spPr>
          <a:xfrm flipH="1" rot="2205433">
            <a:off x="6117286" y="-933923"/>
            <a:ext cx="3300411" cy="3300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35"/>
          <p:cNvSpPr/>
          <p:nvPr/>
        </p:nvSpPr>
        <p:spPr>
          <a:xfrm flipH="1" rot="-8099956">
            <a:off x="-1509570" y="174997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3_1">
    <p:spTree>
      <p:nvGrpSpPr>
        <p:cNvPr id="1522" name="Shape 1522"/>
        <p:cNvGrpSpPr/>
        <p:nvPr/>
      </p:nvGrpSpPr>
      <p:grpSpPr>
        <a:xfrm>
          <a:off x="0" y="0"/>
          <a:ext cx="0" cy="0"/>
          <a:chOff x="0" y="0"/>
          <a:chExt cx="0" cy="0"/>
        </a:xfrm>
      </p:grpSpPr>
      <p:sp>
        <p:nvSpPr>
          <p:cNvPr id="1523" name="Google Shape;1523;p136"/>
          <p:cNvSpPr txBox="1"/>
          <p:nvPr>
            <p:ph type="title"/>
          </p:nvPr>
        </p:nvSpPr>
        <p:spPr>
          <a:xfrm>
            <a:off x="117674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24" name="Google Shape;1524;p136"/>
          <p:cNvSpPr txBox="1"/>
          <p:nvPr>
            <p:ph idx="1" type="subTitle"/>
          </p:nvPr>
        </p:nvSpPr>
        <p:spPr>
          <a:xfrm>
            <a:off x="1060350" y="2234045"/>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5" name="Google Shape;1525;p136"/>
          <p:cNvSpPr txBox="1"/>
          <p:nvPr>
            <p:ph idx="2" type="title"/>
          </p:nvPr>
        </p:nvSpPr>
        <p:spPr>
          <a:xfrm>
            <a:off x="3598350"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26" name="Google Shape;1526;p136"/>
          <p:cNvSpPr txBox="1"/>
          <p:nvPr>
            <p:ph idx="3" type="subTitle"/>
          </p:nvPr>
        </p:nvSpPr>
        <p:spPr>
          <a:xfrm>
            <a:off x="3500250" y="2234045"/>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7" name="Google Shape;1527;p136"/>
          <p:cNvSpPr txBox="1"/>
          <p:nvPr>
            <p:ph idx="4" type="title"/>
          </p:nvPr>
        </p:nvSpPr>
        <p:spPr>
          <a:xfrm>
            <a:off x="605625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28" name="Google Shape;1528;p136"/>
          <p:cNvSpPr txBox="1"/>
          <p:nvPr>
            <p:ph idx="5" type="subTitle"/>
          </p:nvPr>
        </p:nvSpPr>
        <p:spPr>
          <a:xfrm>
            <a:off x="5976151" y="2234045"/>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9" name="Google Shape;1529;p136"/>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0" name="Google Shape;1530;p136"/>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36"/>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36"/>
          <p:cNvSpPr txBox="1"/>
          <p:nvPr>
            <p:ph idx="7" type="title"/>
          </p:nvPr>
        </p:nvSpPr>
        <p:spPr>
          <a:xfrm>
            <a:off x="117674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33" name="Google Shape;1533;p136"/>
          <p:cNvSpPr txBox="1"/>
          <p:nvPr>
            <p:ph idx="8" type="subTitle"/>
          </p:nvPr>
        </p:nvSpPr>
        <p:spPr>
          <a:xfrm>
            <a:off x="1060350" y="4072220"/>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4" name="Google Shape;1534;p136"/>
          <p:cNvSpPr txBox="1"/>
          <p:nvPr>
            <p:ph idx="9" type="title"/>
          </p:nvPr>
        </p:nvSpPr>
        <p:spPr>
          <a:xfrm>
            <a:off x="3598350"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35" name="Google Shape;1535;p136"/>
          <p:cNvSpPr txBox="1"/>
          <p:nvPr>
            <p:ph idx="13" type="subTitle"/>
          </p:nvPr>
        </p:nvSpPr>
        <p:spPr>
          <a:xfrm>
            <a:off x="3500250" y="4072220"/>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6" name="Google Shape;1536;p136"/>
          <p:cNvSpPr txBox="1"/>
          <p:nvPr>
            <p:ph idx="14" type="title"/>
          </p:nvPr>
        </p:nvSpPr>
        <p:spPr>
          <a:xfrm>
            <a:off x="605625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37" name="Google Shape;1537;p136"/>
          <p:cNvSpPr txBox="1"/>
          <p:nvPr>
            <p:ph idx="15" type="subTitle"/>
          </p:nvPr>
        </p:nvSpPr>
        <p:spPr>
          <a:xfrm>
            <a:off x="5976150" y="4072220"/>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538" name="Shape 1538"/>
        <p:cNvGrpSpPr/>
        <p:nvPr/>
      </p:nvGrpSpPr>
      <p:grpSpPr>
        <a:xfrm>
          <a:off x="0" y="0"/>
          <a:ext cx="0" cy="0"/>
          <a:chOff x="0" y="0"/>
          <a:chExt cx="0" cy="0"/>
        </a:xfrm>
      </p:grpSpPr>
      <p:sp>
        <p:nvSpPr>
          <p:cNvPr id="1539" name="Google Shape;1539;p137"/>
          <p:cNvSpPr txBox="1"/>
          <p:nvPr>
            <p:ph type="title"/>
          </p:nvPr>
        </p:nvSpPr>
        <p:spPr>
          <a:xfrm>
            <a:off x="1291113" y="1641225"/>
            <a:ext cx="6561600" cy="145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650">
                <a:latin typeface="Sora"/>
                <a:ea typeface="Sora"/>
                <a:cs typeface="Sora"/>
                <a:sym typeface="Sora"/>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1540" name="Google Shape;1540;p137"/>
          <p:cNvSpPr txBox="1"/>
          <p:nvPr>
            <p:ph idx="1" type="subTitle"/>
          </p:nvPr>
        </p:nvSpPr>
        <p:spPr>
          <a:xfrm>
            <a:off x="4759288" y="3119275"/>
            <a:ext cx="3093600" cy="57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2400">
                <a:solidFill>
                  <a:schemeClr val="accent4"/>
                </a:solidFill>
                <a:latin typeface="Saira SemiCondensed ExtraBold"/>
                <a:ea typeface="Saira SemiCondensed ExtraBold"/>
                <a:cs typeface="Saira SemiCondensed ExtraBold"/>
                <a:sym typeface="Saira SemiCondensed ExtraBo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541" name="Google Shape;1541;p137"/>
          <p:cNvSpPr/>
          <p:nvPr/>
        </p:nvSpPr>
        <p:spPr>
          <a:xfrm>
            <a:off x="1149825" y="45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37"/>
          <p:cNvSpPr/>
          <p:nvPr/>
        </p:nvSpPr>
        <p:spPr>
          <a:xfrm flipH="1" rot="-7272199">
            <a:off x="-39544" y="2460021"/>
            <a:ext cx="4385549" cy="43855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37"/>
          <p:cNvSpPr/>
          <p:nvPr/>
        </p:nvSpPr>
        <p:spPr>
          <a:xfrm flipH="1" rot="3540770">
            <a:off x="5890121" y="-1405234"/>
            <a:ext cx="3287434" cy="328746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544" name="Shape 1544"/>
        <p:cNvGrpSpPr/>
        <p:nvPr/>
      </p:nvGrpSpPr>
      <p:grpSpPr>
        <a:xfrm>
          <a:off x="0" y="0"/>
          <a:ext cx="0" cy="0"/>
          <a:chOff x="0" y="0"/>
          <a:chExt cx="0" cy="0"/>
        </a:xfrm>
      </p:grpSpPr>
      <p:sp>
        <p:nvSpPr>
          <p:cNvPr id="1545" name="Google Shape;1545;p138"/>
          <p:cNvSpPr txBox="1"/>
          <p:nvPr>
            <p:ph type="title"/>
          </p:nvPr>
        </p:nvSpPr>
        <p:spPr>
          <a:xfrm>
            <a:off x="631625" y="13537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46" name="Google Shape;1546;p138"/>
          <p:cNvSpPr txBox="1"/>
          <p:nvPr>
            <p:ph idx="1" type="subTitle"/>
          </p:nvPr>
        </p:nvSpPr>
        <p:spPr>
          <a:xfrm>
            <a:off x="631625" y="2379500"/>
            <a:ext cx="4051200" cy="57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7" name="Google Shape;1547;p138"/>
          <p:cNvSpPr/>
          <p:nvPr/>
        </p:nvSpPr>
        <p:spPr>
          <a:xfrm flipH="1" rot="-8100000">
            <a:off x="-265481" y="-1847706"/>
            <a:ext cx="3770571" cy="377057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38"/>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38"/>
          <p:cNvSpPr txBox="1"/>
          <p:nvPr>
            <p:ph idx="2" type="body"/>
          </p:nvPr>
        </p:nvSpPr>
        <p:spPr>
          <a:xfrm>
            <a:off x="713225" y="3058645"/>
            <a:ext cx="3805800" cy="13953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550" name="Shape 1550"/>
        <p:cNvGrpSpPr/>
        <p:nvPr/>
      </p:nvGrpSpPr>
      <p:grpSpPr>
        <a:xfrm>
          <a:off x="0" y="0"/>
          <a:ext cx="0" cy="0"/>
          <a:chOff x="0" y="0"/>
          <a:chExt cx="0" cy="0"/>
        </a:xfrm>
      </p:grpSpPr>
      <p:sp>
        <p:nvSpPr>
          <p:cNvPr id="1551" name="Google Shape;1551;p139"/>
          <p:cNvSpPr txBox="1"/>
          <p:nvPr>
            <p:ph type="title"/>
          </p:nvPr>
        </p:nvSpPr>
        <p:spPr>
          <a:xfrm>
            <a:off x="713225" y="1188925"/>
            <a:ext cx="3380400" cy="2340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700"/>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52" name="Google Shape;1552;p139"/>
          <p:cNvSpPr txBox="1"/>
          <p:nvPr>
            <p:ph idx="1" type="subTitle"/>
          </p:nvPr>
        </p:nvSpPr>
        <p:spPr>
          <a:xfrm>
            <a:off x="713225" y="3627300"/>
            <a:ext cx="3266100" cy="100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3" name="Google Shape;1553;p139"/>
          <p:cNvSpPr/>
          <p:nvPr/>
        </p:nvSpPr>
        <p:spPr>
          <a:xfrm flipH="1" rot="3600003">
            <a:off x="5900483" y="3312922"/>
            <a:ext cx="3287417" cy="328749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554" name="Shape 1554"/>
        <p:cNvGrpSpPr/>
        <p:nvPr/>
      </p:nvGrpSpPr>
      <p:grpSpPr>
        <a:xfrm>
          <a:off x="0" y="0"/>
          <a:ext cx="0" cy="0"/>
          <a:chOff x="0" y="0"/>
          <a:chExt cx="0" cy="0"/>
        </a:xfrm>
      </p:grpSpPr>
      <p:sp>
        <p:nvSpPr>
          <p:cNvPr id="1555" name="Google Shape;1555;p140"/>
          <p:cNvSpPr txBox="1"/>
          <p:nvPr>
            <p:ph type="title"/>
          </p:nvPr>
        </p:nvSpPr>
        <p:spPr>
          <a:xfrm>
            <a:off x="631625" y="20395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56" name="Google Shape;1556;p140"/>
          <p:cNvSpPr txBox="1"/>
          <p:nvPr>
            <p:ph idx="1" type="subTitle"/>
          </p:nvPr>
        </p:nvSpPr>
        <p:spPr>
          <a:xfrm>
            <a:off x="631625" y="2711675"/>
            <a:ext cx="4051200" cy="76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7" name="Google Shape;1557;p140"/>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1558" name="Shape 1558"/>
        <p:cNvGrpSpPr/>
        <p:nvPr/>
      </p:nvGrpSpPr>
      <p:grpSpPr>
        <a:xfrm>
          <a:off x="0" y="0"/>
          <a:ext cx="0" cy="0"/>
          <a:chOff x="0" y="0"/>
          <a:chExt cx="0" cy="0"/>
        </a:xfrm>
      </p:grpSpPr>
      <p:sp>
        <p:nvSpPr>
          <p:cNvPr id="1559" name="Google Shape;1559;p141"/>
          <p:cNvSpPr txBox="1"/>
          <p:nvPr>
            <p:ph type="title"/>
          </p:nvPr>
        </p:nvSpPr>
        <p:spPr>
          <a:xfrm>
            <a:off x="4610825" y="2039540"/>
            <a:ext cx="3805800" cy="55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1560" name="Google Shape;1560;p141"/>
          <p:cNvSpPr txBox="1"/>
          <p:nvPr>
            <p:ph idx="1" type="subTitle"/>
          </p:nvPr>
        </p:nvSpPr>
        <p:spPr>
          <a:xfrm>
            <a:off x="4365425" y="2711675"/>
            <a:ext cx="4051200" cy="7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561" name="Google Shape;1561;p141"/>
          <p:cNvSpPr/>
          <p:nvPr/>
        </p:nvSpPr>
        <p:spPr>
          <a:xfrm rot="-1800031">
            <a:off x="-348730" y="2640965"/>
            <a:ext cx="3286064" cy="328608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1562" name="Shape 1562"/>
        <p:cNvGrpSpPr/>
        <p:nvPr/>
      </p:nvGrpSpPr>
      <p:grpSpPr>
        <a:xfrm>
          <a:off x="0" y="0"/>
          <a:ext cx="0" cy="0"/>
          <a:chOff x="0" y="0"/>
          <a:chExt cx="0" cy="0"/>
        </a:xfrm>
      </p:grpSpPr>
      <p:sp>
        <p:nvSpPr>
          <p:cNvPr id="1563" name="Google Shape;1563;p142"/>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4" name="Google Shape;1564;p142"/>
          <p:cNvSpPr txBox="1"/>
          <p:nvPr>
            <p:ph idx="1" type="body"/>
          </p:nvPr>
        </p:nvSpPr>
        <p:spPr>
          <a:xfrm>
            <a:off x="717425" y="1524450"/>
            <a:ext cx="4099800" cy="23994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
        <p:nvSpPr>
          <p:cNvPr id="1565" name="Google Shape;1565;p142"/>
          <p:cNvSpPr/>
          <p:nvPr/>
        </p:nvSpPr>
        <p:spPr>
          <a:xfrm flipH="1" rot="1799997">
            <a:off x="6537827" y="30810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1566" name="Shape 1566"/>
        <p:cNvGrpSpPr/>
        <p:nvPr/>
      </p:nvGrpSpPr>
      <p:grpSpPr>
        <a:xfrm>
          <a:off x="0" y="0"/>
          <a:ext cx="0" cy="0"/>
          <a:chOff x="0" y="0"/>
          <a:chExt cx="0" cy="0"/>
        </a:xfrm>
      </p:grpSpPr>
      <p:sp>
        <p:nvSpPr>
          <p:cNvPr id="1567" name="Google Shape;1567;p143"/>
          <p:cNvSpPr txBox="1"/>
          <p:nvPr>
            <p:ph hasCustomPrompt="1" type="title"/>
          </p:nvPr>
        </p:nvSpPr>
        <p:spPr>
          <a:xfrm>
            <a:off x="878775" y="498094"/>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68" name="Google Shape;1568;p143"/>
          <p:cNvSpPr txBox="1"/>
          <p:nvPr>
            <p:ph idx="1" type="subTitle"/>
          </p:nvPr>
        </p:nvSpPr>
        <p:spPr>
          <a:xfrm>
            <a:off x="531075" y="1536319"/>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9" name="Google Shape;1569;p143"/>
          <p:cNvSpPr txBox="1"/>
          <p:nvPr>
            <p:ph hasCustomPrompt="1" idx="2" type="title"/>
          </p:nvPr>
        </p:nvSpPr>
        <p:spPr>
          <a:xfrm>
            <a:off x="3714750" y="1809788"/>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70" name="Google Shape;1570;p143"/>
          <p:cNvSpPr txBox="1"/>
          <p:nvPr>
            <p:ph idx="3" type="subTitle"/>
          </p:nvPr>
        </p:nvSpPr>
        <p:spPr>
          <a:xfrm>
            <a:off x="3367050" y="2848013"/>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1" name="Google Shape;1571;p143"/>
          <p:cNvSpPr txBox="1"/>
          <p:nvPr>
            <p:ph hasCustomPrompt="1" idx="4" type="title"/>
          </p:nvPr>
        </p:nvSpPr>
        <p:spPr>
          <a:xfrm>
            <a:off x="6550725" y="312148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72" name="Google Shape;1572;p143"/>
          <p:cNvSpPr txBox="1"/>
          <p:nvPr>
            <p:ph idx="5" type="subTitle"/>
          </p:nvPr>
        </p:nvSpPr>
        <p:spPr>
          <a:xfrm>
            <a:off x="6203025" y="4159706"/>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3" name="Google Shape;1573;p143"/>
          <p:cNvSpPr/>
          <p:nvPr/>
        </p:nvSpPr>
        <p:spPr>
          <a:xfrm rot="9000010">
            <a:off x="5763960"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43"/>
          <p:cNvSpPr/>
          <p:nvPr/>
        </p:nvSpPr>
        <p:spPr>
          <a:xfrm rot="-1799997">
            <a:off x="-717398"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147" name="Shape 147"/>
        <p:cNvGrpSpPr/>
        <p:nvPr/>
      </p:nvGrpSpPr>
      <p:grpSpPr>
        <a:xfrm>
          <a:off x="0" y="0"/>
          <a:ext cx="0" cy="0"/>
          <a:chOff x="0" y="0"/>
          <a:chExt cx="0" cy="0"/>
        </a:xfrm>
      </p:grpSpPr>
      <p:grpSp>
        <p:nvGrpSpPr>
          <p:cNvPr id="148" name="Google Shape;148;p15"/>
          <p:cNvGrpSpPr/>
          <p:nvPr/>
        </p:nvGrpSpPr>
        <p:grpSpPr>
          <a:xfrm>
            <a:off x="281250" y="281700"/>
            <a:ext cx="8581500" cy="4580100"/>
            <a:chOff x="281250" y="281700"/>
            <a:chExt cx="8581500" cy="4580100"/>
          </a:xfrm>
        </p:grpSpPr>
        <p:sp>
          <p:nvSpPr>
            <p:cNvPr id="149" name="Google Shape;149;p15"/>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15"/>
            <p:cNvGrpSpPr/>
            <p:nvPr/>
          </p:nvGrpSpPr>
          <p:grpSpPr>
            <a:xfrm>
              <a:off x="517475" y="382105"/>
              <a:ext cx="400500" cy="95700"/>
              <a:chOff x="517475" y="395577"/>
              <a:chExt cx="400500" cy="95700"/>
            </a:xfrm>
          </p:grpSpPr>
          <p:sp>
            <p:nvSpPr>
              <p:cNvPr id="151" name="Google Shape;151;p15"/>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5"/>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5"/>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156" name="Google Shape;156;p1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1575" name="Shape 1575"/>
        <p:cNvGrpSpPr/>
        <p:nvPr/>
      </p:nvGrpSpPr>
      <p:grpSpPr>
        <a:xfrm>
          <a:off x="0" y="0"/>
          <a:ext cx="0" cy="0"/>
          <a:chOff x="0" y="0"/>
          <a:chExt cx="0" cy="0"/>
        </a:xfrm>
      </p:grpSpPr>
      <p:sp>
        <p:nvSpPr>
          <p:cNvPr id="1576" name="Google Shape;1576;p144"/>
          <p:cNvSpPr txBox="1"/>
          <p:nvPr>
            <p:ph hasCustomPrompt="1" type="title"/>
          </p:nvPr>
        </p:nvSpPr>
        <p:spPr>
          <a:xfrm>
            <a:off x="745459" y="1736319"/>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77" name="Google Shape;1577;p144"/>
          <p:cNvSpPr txBox="1"/>
          <p:nvPr>
            <p:ph idx="1" type="subTitle"/>
          </p:nvPr>
        </p:nvSpPr>
        <p:spPr>
          <a:xfrm>
            <a:off x="74545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8" name="Google Shape;1578;p144"/>
          <p:cNvSpPr txBox="1"/>
          <p:nvPr>
            <p:ph hasCustomPrompt="1" idx="2" type="title"/>
          </p:nvPr>
        </p:nvSpPr>
        <p:spPr>
          <a:xfrm>
            <a:off x="2724985" y="1736313"/>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79" name="Google Shape;1579;p144"/>
          <p:cNvSpPr txBox="1"/>
          <p:nvPr>
            <p:ph idx="3" type="subTitle"/>
          </p:nvPr>
        </p:nvSpPr>
        <p:spPr>
          <a:xfrm>
            <a:off x="2724985"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0" name="Google Shape;1580;p144"/>
          <p:cNvSpPr txBox="1"/>
          <p:nvPr>
            <p:ph hasCustomPrompt="1" idx="4" type="title"/>
          </p:nvPr>
        </p:nvSpPr>
        <p:spPr>
          <a:xfrm>
            <a:off x="4704509"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81" name="Google Shape;1581;p144"/>
          <p:cNvSpPr txBox="1"/>
          <p:nvPr>
            <p:ph idx="5" type="subTitle"/>
          </p:nvPr>
        </p:nvSpPr>
        <p:spPr>
          <a:xfrm>
            <a:off x="470450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2" name="Google Shape;1582;p144"/>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3" name="Google Shape;1583;p144"/>
          <p:cNvSpPr txBox="1"/>
          <p:nvPr>
            <p:ph hasCustomPrompt="1" idx="7" type="title"/>
          </p:nvPr>
        </p:nvSpPr>
        <p:spPr>
          <a:xfrm>
            <a:off x="6684034"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84" name="Google Shape;1584;p144"/>
          <p:cNvSpPr txBox="1"/>
          <p:nvPr>
            <p:ph idx="8" type="subTitle"/>
          </p:nvPr>
        </p:nvSpPr>
        <p:spPr>
          <a:xfrm>
            <a:off x="6684034"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5" name="Google Shape;1585;p144"/>
          <p:cNvSpPr txBox="1"/>
          <p:nvPr>
            <p:ph idx="9" type="title"/>
          </p:nvPr>
        </p:nvSpPr>
        <p:spPr>
          <a:xfrm>
            <a:off x="74546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86" name="Google Shape;1586;p144"/>
          <p:cNvSpPr txBox="1"/>
          <p:nvPr>
            <p:ph idx="13" type="title"/>
          </p:nvPr>
        </p:nvSpPr>
        <p:spPr>
          <a:xfrm>
            <a:off x="272499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87" name="Google Shape;1587;p144"/>
          <p:cNvSpPr txBox="1"/>
          <p:nvPr>
            <p:ph idx="14" type="title"/>
          </p:nvPr>
        </p:nvSpPr>
        <p:spPr>
          <a:xfrm>
            <a:off x="470451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88" name="Google Shape;1588;p144"/>
          <p:cNvSpPr txBox="1"/>
          <p:nvPr>
            <p:ph idx="15" type="title"/>
          </p:nvPr>
        </p:nvSpPr>
        <p:spPr>
          <a:xfrm>
            <a:off x="668404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89" name="Google Shape;1589;p144"/>
          <p:cNvSpPr/>
          <p:nvPr/>
        </p:nvSpPr>
        <p:spPr>
          <a:xfrm flipH="1" rot="2205458">
            <a:off x="5769156" y="-1232633"/>
            <a:ext cx="3544286" cy="354428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1590" name="Shape 1590"/>
        <p:cNvGrpSpPr/>
        <p:nvPr/>
      </p:nvGrpSpPr>
      <p:grpSpPr>
        <a:xfrm>
          <a:off x="0" y="0"/>
          <a:ext cx="0" cy="0"/>
          <a:chOff x="0" y="0"/>
          <a:chExt cx="0" cy="0"/>
        </a:xfrm>
      </p:grpSpPr>
      <p:sp>
        <p:nvSpPr>
          <p:cNvPr id="1591" name="Google Shape;1591;p145"/>
          <p:cNvSpPr txBox="1"/>
          <p:nvPr>
            <p:ph type="title"/>
          </p:nvPr>
        </p:nvSpPr>
        <p:spPr>
          <a:xfrm flipH="1">
            <a:off x="4197425" y="2460300"/>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592" name="Google Shape;1592;p145"/>
          <p:cNvSpPr txBox="1"/>
          <p:nvPr>
            <p:ph idx="1" type="subTitle"/>
          </p:nvPr>
        </p:nvSpPr>
        <p:spPr>
          <a:xfrm flipH="1">
            <a:off x="4372025" y="3426900"/>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593" name="Google Shape;1593;p145"/>
          <p:cNvSpPr txBox="1"/>
          <p:nvPr>
            <p:ph hasCustomPrompt="1" idx="2" type="title"/>
          </p:nvPr>
        </p:nvSpPr>
        <p:spPr>
          <a:xfrm flipH="1">
            <a:off x="6229625" y="1174425"/>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94" name="Google Shape;1594;p145"/>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45"/>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1">
    <p:spTree>
      <p:nvGrpSpPr>
        <p:cNvPr id="1596" name="Shape 1596"/>
        <p:cNvGrpSpPr/>
        <p:nvPr/>
      </p:nvGrpSpPr>
      <p:grpSpPr>
        <a:xfrm>
          <a:off x="0" y="0"/>
          <a:ext cx="0" cy="0"/>
          <a:chOff x="0" y="0"/>
          <a:chExt cx="0" cy="0"/>
        </a:xfrm>
      </p:grpSpPr>
      <p:sp>
        <p:nvSpPr>
          <p:cNvPr id="1597" name="Google Shape;1597;p146"/>
          <p:cNvSpPr txBox="1"/>
          <p:nvPr>
            <p:ph type="title"/>
          </p:nvPr>
        </p:nvSpPr>
        <p:spPr>
          <a:xfrm flipH="1">
            <a:off x="2446800" y="2593650"/>
            <a:ext cx="4250400" cy="5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98" name="Google Shape;1598;p146"/>
          <p:cNvSpPr txBox="1"/>
          <p:nvPr>
            <p:ph idx="1" type="subTitle"/>
          </p:nvPr>
        </p:nvSpPr>
        <p:spPr>
          <a:xfrm flipH="1">
            <a:off x="2534100" y="35126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99" name="Google Shape;1599;p146"/>
          <p:cNvSpPr txBox="1"/>
          <p:nvPr>
            <p:ph hasCustomPrompt="1" idx="2" type="title"/>
          </p:nvPr>
        </p:nvSpPr>
        <p:spPr>
          <a:xfrm flipH="1">
            <a:off x="3462900" y="1341325"/>
            <a:ext cx="2218200" cy="111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00" name="Google Shape;1600;p146"/>
          <p:cNvSpPr/>
          <p:nvPr/>
        </p:nvSpPr>
        <p:spPr>
          <a:xfrm flipH="1" rot="1805619">
            <a:off x="6380019"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_1_1">
    <p:spTree>
      <p:nvGrpSpPr>
        <p:cNvPr id="1601" name="Shape 1601"/>
        <p:cNvGrpSpPr/>
        <p:nvPr/>
      </p:nvGrpSpPr>
      <p:grpSpPr>
        <a:xfrm>
          <a:off x="0" y="0"/>
          <a:ext cx="0" cy="0"/>
          <a:chOff x="0" y="0"/>
          <a:chExt cx="0" cy="0"/>
        </a:xfrm>
      </p:grpSpPr>
      <p:sp>
        <p:nvSpPr>
          <p:cNvPr id="1602" name="Google Shape;1602;p147"/>
          <p:cNvSpPr txBox="1"/>
          <p:nvPr>
            <p:ph type="title"/>
          </p:nvPr>
        </p:nvSpPr>
        <p:spPr>
          <a:xfrm flipH="1">
            <a:off x="4483075" y="3494350"/>
            <a:ext cx="3947700" cy="52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03" name="Google Shape;1603;p147"/>
          <p:cNvSpPr txBox="1"/>
          <p:nvPr>
            <p:ph idx="1" type="subTitle"/>
          </p:nvPr>
        </p:nvSpPr>
        <p:spPr>
          <a:xfrm flipH="1">
            <a:off x="4483000" y="4363475"/>
            <a:ext cx="3947700" cy="20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4" name="Google Shape;1604;p147"/>
          <p:cNvSpPr txBox="1"/>
          <p:nvPr>
            <p:ph hasCustomPrompt="1" idx="2" type="title"/>
          </p:nvPr>
        </p:nvSpPr>
        <p:spPr>
          <a:xfrm flipH="1">
            <a:off x="2239413" y="34830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05" name="Google Shape;1605;p147"/>
          <p:cNvSpPr/>
          <p:nvPr/>
        </p:nvSpPr>
        <p:spPr>
          <a:xfrm flipH="1" rot="611828">
            <a:off x="5476426" y="-627453"/>
            <a:ext cx="4200481" cy="420048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5_1_1_1">
    <p:spTree>
      <p:nvGrpSpPr>
        <p:cNvPr id="1606" name="Shape 1606"/>
        <p:cNvGrpSpPr/>
        <p:nvPr/>
      </p:nvGrpSpPr>
      <p:grpSpPr>
        <a:xfrm>
          <a:off x="0" y="0"/>
          <a:ext cx="0" cy="0"/>
          <a:chOff x="0" y="0"/>
          <a:chExt cx="0" cy="0"/>
        </a:xfrm>
      </p:grpSpPr>
      <p:sp>
        <p:nvSpPr>
          <p:cNvPr id="1607" name="Google Shape;1607;p148"/>
          <p:cNvSpPr txBox="1"/>
          <p:nvPr>
            <p:ph type="title"/>
          </p:nvPr>
        </p:nvSpPr>
        <p:spPr>
          <a:xfrm flipH="1">
            <a:off x="3568600" y="751150"/>
            <a:ext cx="4250400" cy="596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08" name="Google Shape;1608;p148"/>
          <p:cNvSpPr txBox="1"/>
          <p:nvPr>
            <p:ph idx="1" type="subTitle"/>
          </p:nvPr>
        </p:nvSpPr>
        <p:spPr>
          <a:xfrm flipH="1">
            <a:off x="3568588" y="15558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9" name="Google Shape;1609;p148"/>
          <p:cNvSpPr txBox="1"/>
          <p:nvPr>
            <p:ph hasCustomPrompt="1" idx="2" type="title"/>
          </p:nvPr>
        </p:nvSpPr>
        <p:spPr>
          <a:xfrm flipH="1">
            <a:off x="1325013" y="7398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10" name="Google Shape;1610;p148"/>
          <p:cNvSpPr/>
          <p:nvPr/>
        </p:nvSpPr>
        <p:spPr>
          <a:xfrm rot="-8773762">
            <a:off x="-475907" y="2168822"/>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48"/>
          <p:cNvSpPr/>
          <p:nvPr/>
        </p:nvSpPr>
        <p:spPr>
          <a:xfrm flipH="1" rot="8743419">
            <a:off x="6093763" y="2743769"/>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5_1_1_1_1">
    <p:spTree>
      <p:nvGrpSpPr>
        <p:cNvPr id="1612" name="Shape 1612"/>
        <p:cNvGrpSpPr/>
        <p:nvPr/>
      </p:nvGrpSpPr>
      <p:grpSpPr>
        <a:xfrm>
          <a:off x="0" y="0"/>
          <a:ext cx="0" cy="0"/>
          <a:chOff x="0" y="0"/>
          <a:chExt cx="0" cy="0"/>
        </a:xfrm>
      </p:grpSpPr>
      <p:sp>
        <p:nvSpPr>
          <p:cNvPr id="1613" name="Google Shape;1613;p149"/>
          <p:cNvSpPr txBox="1"/>
          <p:nvPr>
            <p:ph type="title"/>
          </p:nvPr>
        </p:nvSpPr>
        <p:spPr>
          <a:xfrm flipH="1">
            <a:off x="694188" y="2784488"/>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614" name="Google Shape;1614;p149"/>
          <p:cNvSpPr txBox="1"/>
          <p:nvPr>
            <p:ph idx="1" type="subTitle"/>
          </p:nvPr>
        </p:nvSpPr>
        <p:spPr>
          <a:xfrm flipH="1">
            <a:off x="868788" y="3684413"/>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615" name="Google Shape;1615;p149"/>
          <p:cNvSpPr txBox="1"/>
          <p:nvPr>
            <p:ph hasCustomPrompt="1" idx="2" type="title"/>
          </p:nvPr>
        </p:nvSpPr>
        <p:spPr>
          <a:xfrm flipH="1">
            <a:off x="2726388" y="1587413"/>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16" name="Google Shape;1616;p149"/>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49"/>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618" name="Shape 1618"/>
        <p:cNvGrpSpPr/>
        <p:nvPr/>
      </p:nvGrpSpPr>
      <p:grpSpPr>
        <a:xfrm>
          <a:off x="0" y="0"/>
          <a:ext cx="0" cy="0"/>
          <a:chOff x="0" y="0"/>
          <a:chExt cx="0" cy="0"/>
        </a:xfrm>
      </p:grpSpPr>
      <p:sp>
        <p:nvSpPr>
          <p:cNvPr id="1619" name="Google Shape;1619;p150"/>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0" name="Google Shape;1620;p150"/>
          <p:cNvSpPr/>
          <p:nvPr/>
        </p:nvSpPr>
        <p:spPr>
          <a:xfrm flipH="1" rot="-1795176">
            <a:off x="7075320" y="-66879"/>
            <a:ext cx="2829136" cy="28291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1621" name="Shape 1621"/>
        <p:cNvGrpSpPr/>
        <p:nvPr/>
      </p:nvGrpSpPr>
      <p:grpSpPr>
        <a:xfrm>
          <a:off x="0" y="0"/>
          <a:ext cx="0" cy="0"/>
          <a:chOff x="0" y="0"/>
          <a:chExt cx="0" cy="0"/>
        </a:xfrm>
      </p:grpSpPr>
      <p:sp>
        <p:nvSpPr>
          <p:cNvPr id="1622" name="Google Shape;1622;p151"/>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3" name="Google Shape;1623;p151"/>
          <p:cNvSpPr/>
          <p:nvPr/>
        </p:nvSpPr>
        <p:spPr>
          <a:xfrm flipH="1" rot="3912584">
            <a:off x="6107223" y="-960517"/>
            <a:ext cx="3287411" cy="328748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1624" name="Shape 1624"/>
        <p:cNvGrpSpPr/>
        <p:nvPr/>
      </p:nvGrpSpPr>
      <p:grpSpPr>
        <a:xfrm>
          <a:off x="0" y="0"/>
          <a:ext cx="0" cy="0"/>
          <a:chOff x="0" y="0"/>
          <a:chExt cx="0" cy="0"/>
        </a:xfrm>
      </p:grpSpPr>
      <p:sp>
        <p:nvSpPr>
          <p:cNvPr id="1625" name="Google Shape;1625;p152"/>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6" name="Google Shape;1626;p152"/>
          <p:cNvSpPr/>
          <p:nvPr/>
        </p:nvSpPr>
        <p:spPr>
          <a:xfrm rot="-8773762">
            <a:off x="-499057" y="2427797"/>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52"/>
          <p:cNvSpPr/>
          <p:nvPr/>
        </p:nvSpPr>
        <p:spPr>
          <a:xfrm rot="2056581">
            <a:off x="6250763" y="-99344"/>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_1_1">
    <p:spTree>
      <p:nvGrpSpPr>
        <p:cNvPr id="1628" name="Shape 1628"/>
        <p:cNvGrpSpPr/>
        <p:nvPr/>
      </p:nvGrpSpPr>
      <p:grpSpPr>
        <a:xfrm>
          <a:off x="0" y="0"/>
          <a:ext cx="0" cy="0"/>
          <a:chOff x="0" y="0"/>
          <a:chExt cx="0" cy="0"/>
        </a:xfrm>
      </p:grpSpPr>
      <p:sp>
        <p:nvSpPr>
          <p:cNvPr id="1629" name="Google Shape;1629;p153"/>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0" name="Google Shape;1630;p153"/>
          <p:cNvSpPr/>
          <p:nvPr/>
        </p:nvSpPr>
        <p:spPr>
          <a:xfrm rot="-4973903">
            <a:off x="-102692" y="3477009"/>
            <a:ext cx="2460867" cy="2460920"/>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53"/>
          <p:cNvSpPr/>
          <p:nvPr/>
        </p:nvSpPr>
        <p:spPr>
          <a:xfrm flipH="1" rot="458696">
            <a:off x="6986603" y="-311446"/>
            <a:ext cx="2618133" cy="261813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2">
    <p:spTree>
      <p:nvGrpSpPr>
        <p:cNvPr id="157" name="Shape 157"/>
        <p:cNvGrpSpPr/>
        <p:nvPr/>
      </p:nvGrpSpPr>
      <p:grpSpPr>
        <a:xfrm>
          <a:off x="0" y="0"/>
          <a:ext cx="0" cy="0"/>
          <a:chOff x="0" y="0"/>
          <a:chExt cx="0" cy="0"/>
        </a:xfrm>
      </p:grpSpPr>
      <p:grpSp>
        <p:nvGrpSpPr>
          <p:cNvPr id="158" name="Google Shape;158;p16"/>
          <p:cNvGrpSpPr/>
          <p:nvPr/>
        </p:nvGrpSpPr>
        <p:grpSpPr>
          <a:xfrm>
            <a:off x="281250" y="281700"/>
            <a:ext cx="8581500" cy="4580100"/>
            <a:chOff x="281250" y="281700"/>
            <a:chExt cx="8581500" cy="4580100"/>
          </a:xfrm>
        </p:grpSpPr>
        <p:sp>
          <p:nvSpPr>
            <p:cNvPr id="159" name="Google Shape;159;p16"/>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16"/>
            <p:cNvGrpSpPr/>
            <p:nvPr/>
          </p:nvGrpSpPr>
          <p:grpSpPr>
            <a:xfrm>
              <a:off x="517475" y="382105"/>
              <a:ext cx="400500" cy="95700"/>
              <a:chOff x="517475" y="395577"/>
              <a:chExt cx="400500" cy="95700"/>
            </a:xfrm>
          </p:grpSpPr>
          <p:sp>
            <p:nvSpPr>
              <p:cNvPr id="161" name="Google Shape;161;p16"/>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6"/>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 name="Google Shape;165;p16"/>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166" name="Google Shape;166;p1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6_1_1_1_1">
    <p:spTree>
      <p:nvGrpSpPr>
        <p:cNvPr id="1632" name="Shape 1632"/>
        <p:cNvGrpSpPr/>
        <p:nvPr/>
      </p:nvGrpSpPr>
      <p:grpSpPr>
        <a:xfrm>
          <a:off x="0" y="0"/>
          <a:ext cx="0" cy="0"/>
          <a:chOff x="0" y="0"/>
          <a:chExt cx="0" cy="0"/>
        </a:xfrm>
      </p:grpSpPr>
      <p:sp>
        <p:nvSpPr>
          <p:cNvPr id="1633" name="Google Shape;1633;p154"/>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4" name="Google Shape;1634;p154"/>
          <p:cNvSpPr/>
          <p:nvPr/>
        </p:nvSpPr>
        <p:spPr>
          <a:xfrm flipH="1" rot="2239380">
            <a:off x="6589949" y="-780254"/>
            <a:ext cx="2724547" cy="272454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54"/>
          <p:cNvSpPr/>
          <p:nvPr/>
        </p:nvSpPr>
        <p:spPr>
          <a:xfrm rot="-3508133">
            <a:off x="-91534" y="3632616"/>
            <a:ext cx="2738404" cy="273834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_1_1_1_1_1">
    <p:spTree>
      <p:nvGrpSpPr>
        <p:cNvPr id="1636" name="Shape 1636"/>
        <p:cNvGrpSpPr/>
        <p:nvPr/>
      </p:nvGrpSpPr>
      <p:grpSpPr>
        <a:xfrm>
          <a:off x="0" y="0"/>
          <a:ext cx="0" cy="0"/>
          <a:chOff x="0" y="0"/>
          <a:chExt cx="0" cy="0"/>
        </a:xfrm>
      </p:grpSpPr>
      <p:sp>
        <p:nvSpPr>
          <p:cNvPr id="1637" name="Google Shape;1637;p15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8" name="Google Shape;1638;p155"/>
          <p:cNvSpPr/>
          <p:nvPr/>
        </p:nvSpPr>
        <p:spPr>
          <a:xfrm flipH="1" rot="2205463">
            <a:off x="6616340" y="-793970"/>
            <a:ext cx="3028131" cy="302813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55"/>
          <p:cNvSpPr/>
          <p:nvPr/>
        </p:nvSpPr>
        <p:spPr>
          <a:xfrm flipH="1" rot="-8099956">
            <a:off x="-1057445" y="62012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6_1_1_1_1_1_1">
    <p:spTree>
      <p:nvGrpSpPr>
        <p:cNvPr id="1640" name="Shape 1640"/>
        <p:cNvGrpSpPr/>
        <p:nvPr/>
      </p:nvGrpSpPr>
      <p:grpSpPr>
        <a:xfrm>
          <a:off x="0" y="0"/>
          <a:ext cx="0" cy="0"/>
          <a:chOff x="0" y="0"/>
          <a:chExt cx="0" cy="0"/>
        </a:xfrm>
      </p:grpSpPr>
      <p:sp>
        <p:nvSpPr>
          <p:cNvPr id="1641" name="Google Shape;1641;p156"/>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2" name="Google Shape;1642;p156"/>
          <p:cNvSpPr/>
          <p:nvPr/>
        </p:nvSpPr>
        <p:spPr>
          <a:xfrm rot="7828486">
            <a:off x="6499161" y="-746017"/>
            <a:ext cx="2994274" cy="299430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643" name="Shape 1643"/>
        <p:cNvGrpSpPr/>
        <p:nvPr/>
      </p:nvGrpSpPr>
      <p:grpSpPr>
        <a:xfrm>
          <a:off x="0" y="0"/>
          <a:ext cx="0" cy="0"/>
          <a:chOff x="0" y="0"/>
          <a:chExt cx="0" cy="0"/>
        </a:xfrm>
      </p:grpSpPr>
      <p:sp>
        <p:nvSpPr>
          <p:cNvPr id="1644" name="Google Shape;1644;p157"/>
          <p:cNvSpPr txBox="1"/>
          <p:nvPr>
            <p:ph type="title"/>
          </p:nvPr>
        </p:nvSpPr>
        <p:spPr>
          <a:xfrm>
            <a:off x="713225" y="484200"/>
            <a:ext cx="3858900" cy="77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62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645" name="Google Shape;1645;p157"/>
          <p:cNvSpPr txBox="1"/>
          <p:nvPr>
            <p:ph idx="1" type="subTitle"/>
          </p:nvPr>
        </p:nvSpPr>
        <p:spPr>
          <a:xfrm>
            <a:off x="713225" y="1472100"/>
            <a:ext cx="3123000" cy="134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6" name="Google Shape;1646;p157"/>
          <p:cNvSpPr txBox="1"/>
          <p:nvPr/>
        </p:nvSpPr>
        <p:spPr>
          <a:xfrm>
            <a:off x="720000" y="3705375"/>
            <a:ext cx="351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sz="1100">
                <a:solidFill>
                  <a:schemeClr val="accent4"/>
                </a:solidFill>
                <a:latin typeface="Sora"/>
                <a:ea typeface="Sora"/>
                <a:cs typeface="Sora"/>
                <a:sym typeface="Sora"/>
              </a:rPr>
              <a:t>CREDITS</a:t>
            </a:r>
            <a:r>
              <a:rPr lang="en" sz="1100">
                <a:solidFill>
                  <a:schemeClr val="accent6"/>
                </a:solidFill>
                <a:latin typeface="Sora"/>
                <a:ea typeface="Sora"/>
                <a:cs typeface="Sora"/>
                <a:sym typeface="Sora"/>
              </a:rPr>
              <a:t>: This presentation template was created by </a:t>
            </a:r>
            <a:r>
              <a:rPr b="1" lang="en" sz="1100">
                <a:solidFill>
                  <a:schemeClr val="accent4"/>
                </a:solidFill>
                <a:uFill>
                  <a:noFill/>
                </a:uFill>
                <a:latin typeface="Sora"/>
                <a:ea typeface="Sora"/>
                <a:cs typeface="Sora"/>
                <a:sym typeface="Sora"/>
                <a:hlinkClick r:id="rId2">
                  <a:extLst>
                    <a:ext uri="{A12FA001-AC4F-418D-AE19-62706E023703}">
                      <ahyp:hlinkClr val="tx"/>
                    </a:ext>
                  </a:extLst>
                </a:hlinkClick>
              </a:rPr>
              <a:t>Slidesgo</a:t>
            </a:r>
            <a:r>
              <a:rPr lang="en" sz="1100">
                <a:solidFill>
                  <a:schemeClr val="accent6"/>
                </a:solidFill>
                <a:latin typeface="Sora"/>
                <a:ea typeface="Sora"/>
                <a:cs typeface="Sora"/>
                <a:sym typeface="Sora"/>
              </a:rPr>
              <a:t>, including icons by </a:t>
            </a:r>
            <a:r>
              <a:rPr b="1" lang="en" sz="1100">
                <a:solidFill>
                  <a:schemeClr val="accent4"/>
                </a:solidFill>
                <a:uFill>
                  <a:noFill/>
                </a:uFill>
                <a:latin typeface="Sora"/>
                <a:ea typeface="Sora"/>
                <a:cs typeface="Sora"/>
                <a:sym typeface="Sora"/>
                <a:hlinkClick r:id="rId3">
                  <a:extLst>
                    <a:ext uri="{A12FA001-AC4F-418D-AE19-62706E023703}">
                      <ahyp:hlinkClr val="tx"/>
                    </a:ext>
                  </a:extLst>
                </a:hlinkClick>
              </a:rPr>
              <a:t>Flaticon</a:t>
            </a:r>
            <a:r>
              <a:rPr lang="en" sz="1100">
                <a:solidFill>
                  <a:schemeClr val="accent6"/>
                </a:solidFill>
                <a:latin typeface="Sora"/>
                <a:ea typeface="Sora"/>
                <a:cs typeface="Sora"/>
                <a:sym typeface="Sora"/>
              </a:rPr>
              <a:t> and infographics &amp; images by </a:t>
            </a:r>
            <a:r>
              <a:rPr b="1" lang="en" sz="1100">
                <a:solidFill>
                  <a:schemeClr val="accent4"/>
                </a:solidFill>
                <a:uFill>
                  <a:noFill/>
                </a:uFill>
                <a:latin typeface="Sora"/>
                <a:ea typeface="Sora"/>
                <a:cs typeface="Sora"/>
                <a:sym typeface="Sora"/>
                <a:hlinkClick r:id="rId4">
                  <a:extLst>
                    <a:ext uri="{A12FA001-AC4F-418D-AE19-62706E023703}">
                      <ahyp:hlinkClr val="tx"/>
                    </a:ext>
                  </a:extLst>
                </a:hlinkClick>
              </a:rPr>
              <a:t>Freepik</a:t>
            </a:r>
            <a:endParaRPr b="1" sz="1100">
              <a:solidFill>
                <a:schemeClr val="accent4"/>
              </a:solidFill>
              <a:latin typeface="Sora"/>
              <a:ea typeface="Sora"/>
              <a:cs typeface="Sora"/>
              <a:sym typeface="Sora"/>
            </a:endParaRPr>
          </a:p>
        </p:txBody>
      </p:sp>
      <p:sp>
        <p:nvSpPr>
          <p:cNvPr id="1647" name="Google Shape;1647;p157"/>
          <p:cNvSpPr/>
          <p:nvPr/>
        </p:nvSpPr>
        <p:spPr>
          <a:xfrm flipH="1" rot="-2171659">
            <a:off x="3025465" y="-131475"/>
            <a:ext cx="2783645" cy="278366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57"/>
          <p:cNvSpPr/>
          <p:nvPr/>
        </p:nvSpPr>
        <p:spPr>
          <a:xfrm flipH="1" rot="1037531">
            <a:off x="7760484" y="1382450"/>
            <a:ext cx="2378587" cy="23785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649" name="Shape 1649"/>
        <p:cNvGrpSpPr/>
        <p:nvPr/>
      </p:nvGrpSpPr>
      <p:grpSpPr>
        <a:xfrm>
          <a:off x="0" y="0"/>
          <a:ext cx="0" cy="0"/>
          <a:chOff x="0" y="0"/>
          <a:chExt cx="0" cy="0"/>
        </a:xfrm>
      </p:grpSpPr>
      <p:grpSp>
        <p:nvGrpSpPr>
          <p:cNvPr id="1650" name="Google Shape;1650;p158"/>
          <p:cNvGrpSpPr/>
          <p:nvPr/>
        </p:nvGrpSpPr>
        <p:grpSpPr>
          <a:xfrm flipH="1">
            <a:off x="574557" y="785625"/>
            <a:ext cx="8174968" cy="4079838"/>
            <a:chOff x="803157" y="785625"/>
            <a:chExt cx="8174968" cy="4079838"/>
          </a:xfrm>
        </p:grpSpPr>
        <p:grpSp>
          <p:nvGrpSpPr>
            <p:cNvPr id="1651" name="Google Shape;1651;p158"/>
            <p:cNvGrpSpPr/>
            <p:nvPr/>
          </p:nvGrpSpPr>
          <p:grpSpPr>
            <a:xfrm>
              <a:off x="803157" y="4098576"/>
              <a:ext cx="545147" cy="506901"/>
              <a:chOff x="4818730" y="3307263"/>
              <a:chExt cx="1827512" cy="1699300"/>
            </a:xfrm>
          </p:grpSpPr>
          <p:sp>
            <p:nvSpPr>
              <p:cNvPr id="1652" name="Google Shape;1652;p158"/>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58"/>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58"/>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58"/>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58"/>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58"/>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58"/>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58"/>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58"/>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58"/>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58"/>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58"/>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58"/>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58"/>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58"/>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58"/>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58"/>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58"/>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58"/>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58"/>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58"/>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58"/>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58"/>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58"/>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58"/>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7" name="Google Shape;1677;p158"/>
            <p:cNvSpPr/>
            <p:nvPr/>
          </p:nvSpPr>
          <p:spPr>
            <a:xfrm>
              <a:off x="2505525" y="416547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58"/>
            <p:cNvSpPr/>
            <p:nvPr/>
          </p:nvSpPr>
          <p:spPr>
            <a:xfrm>
              <a:off x="2551425" y="78562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58"/>
            <p:cNvSpPr/>
            <p:nvPr/>
          </p:nvSpPr>
          <p:spPr>
            <a:xfrm>
              <a:off x="8189350" y="8514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158"/>
            <p:cNvGrpSpPr/>
            <p:nvPr/>
          </p:nvGrpSpPr>
          <p:grpSpPr>
            <a:xfrm rot="-7546048">
              <a:off x="3886452" y="4314969"/>
              <a:ext cx="660231" cy="356756"/>
              <a:chOff x="6755327" y="3818809"/>
              <a:chExt cx="660228" cy="356754"/>
            </a:xfrm>
          </p:grpSpPr>
          <p:sp>
            <p:nvSpPr>
              <p:cNvPr id="1681" name="Google Shape;1681;p158"/>
              <p:cNvSpPr/>
              <p:nvPr/>
            </p:nvSpPr>
            <p:spPr>
              <a:xfrm flipH="1" rot="-6510132">
                <a:off x="7242777" y="3847741"/>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58"/>
              <p:cNvSpPr/>
              <p:nvPr/>
            </p:nvSpPr>
            <p:spPr>
              <a:xfrm flipH="1" rot="-6510132">
                <a:off x="7084001" y="3900759"/>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58"/>
              <p:cNvSpPr/>
              <p:nvPr/>
            </p:nvSpPr>
            <p:spPr>
              <a:xfrm flipH="1" rot="-6510132">
                <a:off x="6925225" y="3953777"/>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58"/>
              <p:cNvSpPr/>
              <p:nvPr/>
            </p:nvSpPr>
            <p:spPr>
              <a:xfrm flipH="1" rot="-6510132">
                <a:off x="6766450" y="4006795"/>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5" name="Google Shape;1685;p158"/>
            <p:cNvSpPr/>
            <p:nvPr/>
          </p:nvSpPr>
          <p:spPr>
            <a:xfrm>
              <a:off x="4829900" y="178422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58"/>
            <p:cNvSpPr/>
            <p:nvPr/>
          </p:nvSpPr>
          <p:spPr>
            <a:xfrm>
              <a:off x="8788525" y="26135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7" name="Google Shape;1687;p158"/>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58"/>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689" name="Shape 1689"/>
        <p:cNvGrpSpPr/>
        <p:nvPr/>
      </p:nvGrpSpPr>
      <p:grpSpPr>
        <a:xfrm>
          <a:off x="0" y="0"/>
          <a:ext cx="0" cy="0"/>
          <a:chOff x="0" y="0"/>
          <a:chExt cx="0" cy="0"/>
        </a:xfrm>
      </p:grpSpPr>
      <p:grpSp>
        <p:nvGrpSpPr>
          <p:cNvPr id="1690" name="Google Shape;1690;p159"/>
          <p:cNvGrpSpPr/>
          <p:nvPr/>
        </p:nvGrpSpPr>
        <p:grpSpPr>
          <a:xfrm>
            <a:off x="717425" y="730175"/>
            <a:ext cx="8016856" cy="3964307"/>
            <a:chOff x="717425" y="730175"/>
            <a:chExt cx="8016856" cy="3964307"/>
          </a:xfrm>
        </p:grpSpPr>
        <p:grpSp>
          <p:nvGrpSpPr>
            <p:cNvPr id="1691" name="Google Shape;1691;p159"/>
            <p:cNvGrpSpPr/>
            <p:nvPr/>
          </p:nvGrpSpPr>
          <p:grpSpPr>
            <a:xfrm rot="-7546048">
              <a:off x="8345722" y="4120268"/>
              <a:ext cx="161701" cy="641985"/>
              <a:chOff x="7004550" y="3676293"/>
              <a:chExt cx="161700" cy="641982"/>
            </a:xfrm>
          </p:grpSpPr>
          <p:sp>
            <p:nvSpPr>
              <p:cNvPr id="1692" name="Google Shape;1692;p159"/>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59"/>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59"/>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59"/>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6" name="Google Shape;1696;p159"/>
            <p:cNvSpPr/>
            <p:nvPr/>
          </p:nvSpPr>
          <p:spPr>
            <a:xfrm>
              <a:off x="6414800" y="10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59"/>
            <p:cNvSpPr/>
            <p:nvPr/>
          </p:nvSpPr>
          <p:spPr>
            <a:xfrm>
              <a:off x="717425" y="36236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59"/>
            <p:cNvSpPr/>
            <p:nvPr/>
          </p:nvSpPr>
          <p:spPr>
            <a:xfrm>
              <a:off x="7814075" y="2707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59"/>
            <p:cNvSpPr/>
            <p:nvPr/>
          </p:nvSpPr>
          <p:spPr>
            <a:xfrm>
              <a:off x="8264225" y="7301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0" name="Google Shape;1700;p159"/>
          <p:cNvSpPr/>
          <p:nvPr/>
        </p:nvSpPr>
        <p:spPr>
          <a:xfrm rot="-1805619">
            <a:off x="-173181"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1701" name="Shape 1701"/>
        <p:cNvGrpSpPr/>
        <p:nvPr/>
      </p:nvGrpSpPr>
      <p:grpSpPr>
        <a:xfrm>
          <a:off x="0" y="0"/>
          <a:ext cx="0" cy="0"/>
          <a:chOff x="0" y="0"/>
          <a:chExt cx="0" cy="0"/>
        </a:xfrm>
      </p:grpSpPr>
      <p:grpSp>
        <p:nvGrpSpPr>
          <p:cNvPr id="1702" name="Google Shape;1702;p160"/>
          <p:cNvGrpSpPr/>
          <p:nvPr/>
        </p:nvGrpSpPr>
        <p:grpSpPr>
          <a:xfrm>
            <a:off x="646775" y="593376"/>
            <a:ext cx="7860143" cy="3984356"/>
            <a:chOff x="646775" y="593376"/>
            <a:chExt cx="7860143" cy="3984356"/>
          </a:xfrm>
        </p:grpSpPr>
        <p:grpSp>
          <p:nvGrpSpPr>
            <p:cNvPr id="1703" name="Google Shape;1703;p160"/>
            <p:cNvGrpSpPr/>
            <p:nvPr/>
          </p:nvGrpSpPr>
          <p:grpSpPr>
            <a:xfrm flipH="1">
              <a:off x="7805389" y="593376"/>
              <a:ext cx="545147" cy="506901"/>
              <a:chOff x="4818730" y="3307263"/>
              <a:chExt cx="1827512" cy="1699300"/>
            </a:xfrm>
          </p:grpSpPr>
          <p:sp>
            <p:nvSpPr>
              <p:cNvPr id="1704" name="Google Shape;1704;p160"/>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60"/>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60"/>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60"/>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60"/>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60"/>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60"/>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60"/>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60"/>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60"/>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60"/>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60"/>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60"/>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60"/>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60"/>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60"/>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60"/>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60"/>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60"/>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60"/>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60"/>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60"/>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60"/>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60"/>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60"/>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160"/>
            <p:cNvGrpSpPr/>
            <p:nvPr/>
          </p:nvGrpSpPr>
          <p:grpSpPr>
            <a:xfrm rot="3253952">
              <a:off x="873633" y="4003518"/>
              <a:ext cx="161701" cy="641985"/>
              <a:chOff x="7004550" y="3676293"/>
              <a:chExt cx="161700" cy="641982"/>
            </a:xfrm>
          </p:grpSpPr>
          <p:sp>
            <p:nvSpPr>
              <p:cNvPr id="1730" name="Google Shape;1730;p160"/>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60"/>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60"/>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60"/>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4" name="Google Shape;1734;p160"/>
            <p:cNvSpPr/>
            <p:nvPr/>
          </p:nvSpPr>
          <p:spPr>
            <a:xfrm flipH="1">
              <a:off x="8365618" y="35017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60"/>
            <p:cNvSpPr/>
            <p:nvPr/>
          </p:nvSpPr>
          <p:spPr>
            <a:xfrm flipH="1">
              <a:off x="3031293" y="1638913"/>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60"/>
            <p:cNvSpPr/>
            <p:nvPr/>
          </p:nvSpPr>
          <p:spPr>
            <a:xfrm flipH="1">
              <a:off x="2138593" y="4098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60"/>
            <p:cNvSpPr/>
            <p:nvPr/>
          </p:nvSpPr>
          <p:spPr>
            <a:xfrm flipH="1">
              <a:off x="6552243" y="37785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160"/>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60"/>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1_1_1">
    <p:spTree>
      <p:nvGrpSpPr>
        <p:cNvPr id="1740" name="Shape 1740"/>
        <p:cNvGrpSpPr/>
        <p:nvPr/>
      </p:nvGrpSpPr>
      <p:grpSpPr>
        <a:xfrm>
          <a:off x="0" y="0"/>
          <a:ext cx="0" cy="0"/>
          <a:chOff x="0" y="0"/>
          <a:chExt cx="0" cy="0"/>
        </a:xfrm>
      </p:grpSpPr>
      <p:sp>
        <p:nvSpPr>
          <p:cNvPr id="1741" name="Google Shape;1741;p161"/>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2" name="Google Shape;1742;p161"/>
          <p:cNvGrpSpPr/>
          <p:nvPr/>
        </p:nvGrpSpPr>
        <p:grpSpPr>
          <a:xfrm>
            <a:off x="803157" y="718490"/>
            <a:ext cx="7703761" cy="3886987"/>
            <a:chOff x="803157" y="718490"/>
            <a:chExt cx="7703761" cy="3886987"/>
          </a:xfrm>
        </p:grpSpPr>
        <p:grpSp>
          <p:nvGrpSpPr>
            <p:cNvPr id="1743" name="Google Shape;1743;p161"/>
            <p:cNvGrpSpPr/>
            <p:nvPr/>
          </p:nvGrpSpPr>
          <p:grpSpPr>
            <a:xfrm>
              <a:off x="803157" y="4098576"/>
              <a:ext cx="545147" cy="506901"/>
              <a:chOff x="4818730" y="3307263"/>
              <a:chExt cx="1827512" cy="1699300"/>
            </a:xfrm>
          </p:grpSpPr>
          <p:sp>
            <p:nvSpPr>
              <p:cNvPr id="1744" name="Google Shape;1744;p161"/>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61"/>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61"/>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61"/>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61"/>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61"/>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61"/>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61"/>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61"/>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61"/>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61"/>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61"/>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61"/>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61"/>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61"/>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61"/>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61"/>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61"/>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61"/>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61"/>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61"/>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61"/>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61"/>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61"/>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61"/>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161"/>
            <p:cNvGrpSpPr/>
            <p:nvPr/>
          </p:nvGrpSpPr>
          <p:grpSpPr>
            <a:xfrm rot="-7546048">
              <a:off x="8118359" y="650718"/>
              <a:ext cx="161701" cy="641985"/>
              <a:chOff x="7004550" y="3676293"/>
              <a:chExt cx="161700" cy="641982"/>
            </a:xfrm>
          </p:grpSpPr>
          <p:sp>
            <p:nvSpPr>
              <p:cNvPr id="1770" name="Google Shape;1770;p161"/>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61"/>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61"/>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61"/>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4" name="Google Shape;1774;p161"/>
            <p:cNvSpPr/>
            <p:nvPr/>
          </p:nvSpPr>
          <p:spPr>
            <a:xfrm>
              <a:off x="3215825" y="17299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61"/>
            <p:cNvSpPr/>
            <p:nvPr/>
          </p:nvSpPr>
          <p:spPr>
            <a:xfrm>
              <a:off x="2387425" y="36340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61"/>
            <p:cNvSpPr/>
            <p:nvPr/>
          </p:nvSpPr>
          <p:spPr>
            <a:xfrm>
              <a:off x="6950200" y="42572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61"/>
            <p:cNvSpPr/>
            <p:nvPr/>
          </p:nvSpPr>
          <p:spPr>
            <a:xfrm>
              <a:off x="8206925" y="30887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8" name="Google Shape;1778;p161"/>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82" name="Shape 1782"/>
        <p:cNvGrpSpPr/>
        <p:nvPr/>
      </p:nvGrpSpPr>
      <p:grpSpPr>
        <a:xfrm>
          <a:off x="0" y="0"/>
          <a:ext cx="0" cy="0"/>
          <a:chOff x="0" y="0"/>
          <a:chExt cx="0" cy="0"/>
        </a:xfrm>
      </p:grpSpPr>
      <p:sp>
        <p:nvSpPr>
          <p:cNvPr id="1783" name="Google Shape;1783;p163"/>
          <p:cNvSpPr txBox="1"/>
          <p:nvPr>
            <p:ph type="ctrTitle"/>
          </p:nvPr>
        </p:nvSpPr>
        <p:spPr>
          <a:xfrm>
            <a:off x="1039325" y="415225"/>
            <a:ext cx="5770800" cy="1608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84" name="Google Shape;1784;p163"/>
          <p:cNvSpPr txBox="1"/>
          <p:nvPr>
            <p:ph idx="1" type="subTitle"/>
          </p:nvPr>
        </p:nvSpPr>
        <p:spPr>
          <a:xfrm>
            <a:off x="1039325" y="2109200"/>
            <a:ext cx="3882000" cy="27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Sora"/>
                <a:ea typeface="Sora"/>
                <a:cs typeface="Sora"/>
                <a:sym typeface="Sor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5" name="Google Shape;1785;p163"/>
          <p:cNvSpPr/>
          <p:nvPr/>
        </p:nvSpPr>
        <p:spPr>
          <a:xfrm rot="-1799990">
            <a:off x="-621258" y="2601494"/>
            <a:ext cx="3812743" cy="381274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63"/>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87" name="Shape 1787"/>
        <p:cNvGrpSpPr/>
        <p:nvPr/>
      </p:nvGrpSpPr>
      <p:grpSpPr>
        <a:xfrm>
          <a:off x="0" y="0"/>
          <a:ext cx="0" cy="0"/>
          <a:chOff x="0" y="0"/>
          <a:chExt cx="0" cy="0"/>
        </a:xfrm>
      </p:grpSpPr>
      <p:sp>
        <p:nvSpPr>
          <p:cNvPr id="1788" name="Google Shape;1788;p164"/>
          <p:cNvSpPr txBox="1"/>
          <p:nvPr>
            <p:ph type="title"/>
          </p:nvPr>
        </p:nvSpPr>
        <p:spPr>
          <a:xfrm>
            <a:off x="720800" y="2460300"/>
            <a:ext cx="4250400" cy="684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89" name="Google Shape;1789;p164"/>
          <p:cNvSpPr txBox="1"/>
          <p:nvPr>
            <p:ph idx="1" type="subTitle"/>
          </p:nvPr>
        </p:nvSpPr>
        <p:spPr>
          <a:xfrm>
            <a:off x="720800" y="3426900"/>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0" name="Google Shape;1790;p164"/>
          <p:cNvSpPr txBox="1"/>
          <p:nvPr>
            <p:ph hasCustomPrompt="1" idx="2" type="title"/>
          </p:nvPr>
        </p:nvSpPr>
        <p:spPr>
          <a:xfrm>
            <a:off x="720800" y="1041075"/>
            <a:ext cx="2218200" cy="1190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0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91" name="Google Shape;1791;p164"/>
          <p:cNvSpPr/>
          <p:nvPr/>
        </p:nvSpPr>
        <p:spPr>
          <a:xfrm flipH="1" rot="489472">
            <a:off x="2869317" y="-755258"/>
            <a:ext cx="2994906" cy="29949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67" name="Shape 167"/>
        <p:cNvGrpSpPr/>
        <p:nvPr/>
      </p:nvGrpSpPr>
      <p:grpSpPr>
        <a:xfrm>
          <a:off x="0" y="0"/>
          <a:ext cx="0" cy="0"/>
          <a:chOff x="0" y="0"/>
          <a:chExt cx="0" cy="0"/>
        </a:xfrm>
      </p:grpSpPr>
      <p:grpSp>
        <p:nvGrpSpPr>
          <p:cNvPr id="168" name="Google Shape;168;p17"/>
          <p:cNvGrpSpPr/>
          <p:nvPr/>
        </p:nvGrpSpPr>
        <p:grpSpPr>
          <a:xfrm>
            <a:off x="281250" y="281700"/>
            <a:ext cx="8581500" cy="4580100"/>
            <a:chOff x="281250" y="281700"/>
            <a:chExt cx="8581500" cy="4580100"/>
          </a:xfrm>
        </p:grpSpPr>
        <p:sp>
          <p:nvSpPr>
            <p:cNvPr id="169" name="Google Shape;169;p17"/>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7"/>
            <p:cNvGrpSpPr/>
            <p:nvPr/>
          </p:nvGrpSpPr>
          <p:grpSpPr>
            <a:xfrm>
              <a:off x="517475" y="382105"/>
              <a:ext cx="400500" cy="95700"/>
              <a:chOff x="517475" y="395577"/>
              <a:chExt cx="400500" cy="95700"/>
            </a:xfrm>
          </p:grpSpPr>
          <p:sp>
            <p:nvSpPr>
              <p:cNvPr id="171" name="Google Shape;171;p17"/>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17"/>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176" name="Google Shape;176;p17"/>
          <p:cNvSpPr txBox="1"/>
          <p:nvPr>
            <p:ph type="title"/>
          </p:nvPr>
        </p:nvSpPr>
        <p:spPr>
          <a:xfrm>
            <a:off x="720000" y="1965575"/>
            <a:ext cx="3785100" cy="626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17"/>
          <p:cNvSpPr txBox="1"/>
          <p:nvPr>
            <p:ph idx="1" type="subTitle"/>
          </p:nvPr>
        </p:nvSpPr>
        <p:spPr>
          <a:xfrm>
            <a:off x="720000" y="2639855"/>
            <a:ext cx="37851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2" name="Shape 1792"/>
        <p:cNvGrpSpPr/>
        <p:nvPr/>
      </p:nvGrpSpPr>
      <p:grpSpPr>
        <a:xfrm>
          <a:off x="0" y="0"/>
          <a:ext cx="0" cy="0"/>
          <a:chOff x="0" y="0"/>
          <a:chExt cx="0" cy="0"/>
        </a:xfrm>
      </p:grpSpPr>
      <p:sp>
        <p:nvSpPr>
          <p:cNvPr id="1793" name="Google Shape;1793;p16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4" name="Google Shape;1794;p165"/>
          <p:cNvSpPr txBox="1"/>
          <p:nvPr>
            <p:ph idx="1" type="body"/>
          </p:nvPr>
        </p:nvSpPr>
        <p:spPr>
          <a:xfrm>
            <a:off x="717425" y="1233417"/>
            <a:ext cx="77091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AutoNum type="arabicPeriod"/>
              <a:defRPr sz="115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1795" name="Google Shape;1795;p165"/>
          <p:cNvSpPr/>
          <p:nvPr/>
        </p:nvSpPr>
        <p:spPr>
          <a:xfrm flipH="1" rot="2351518">
            <a:off x="6547852" y="-948225"/>
            <a:ext cx="3177085" cy="317708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96" name="Shape 1796"/>
        <p:cNvGrpSpPr/>
        <p:nvPr/>
      </p:nvGrpSpPr>
      <p:grpSpPr>
        <a:xfrm>
          <a:off x="0" y="0"/>
          <a:ext cx="0" cy="0"/>
          <a:chOff x="0" y="0"/>
          <a:chExt cx="0" cy="0"/>
        </a:xfrm>
      </p:grpSpPr>
      <p:sp>
        <p:nvSpPr>
          <p:cNvPr id="1797" name="Google Shape;1797;p166"/>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8" name="Google Shape;1798;p166"/>
          <p:cNvSpPr txBox="1"/>
          <p:nvPr>
            <p:ph idx="1" type="subTitle"/>
          </p:nvPr>
        </p:nvSpPr>
        <p:spPr>
          <a:xfrm>
            <a:off x="7132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1799" name="Google Shape;1799;p166"/>
          <p:cNvSpPr txBox="1"/>
          <p:nvPr>
            <p:ph idx="2" type="title"/>
          </p:nvPr>
        </p:nvSpPr>
        <p:spPr>
          <a:xfrm>
            <a:off x="1181138"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00" name="Google Shape;1800;p166"/>
          <p:cNvSpPr txBox="1"/>
          <p:nvPr>
            <p:ph idx="3" type="subTitle"/>
          </p:nvPr>
        </p:nvSpPr>
        <p:spPr>
          <a:xfrm>
            <a:off x="45721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1801" name="Google Shape;1801;p166"/>
          <p:cNvSpPr txBox="1"/>
          <p:nvPr>
            <p:ph idx="4" type="title"/>
          </p:nvPr>
        </p:nvSpPr>
        <p:spPr>
          <a:xfrm>
            <a:off x="5039540"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02" name="Google Shape;1802;p166"/>
          <p:cNvSpPr/>
          <p:nvPr/>
        </p:nvSpPr>
        <p:spPr>
          <a:xfrm flipH="1" rot="3658923">
            <a:off x="5974488" y="-760489"/>
            <a:ext cx="3287421" cy="32874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03" name="Shape 1803"/>
        <p:cNvGrpSpPr/>
        <p:nvPr/>
      </p:nvGrpSpPr>
      <p:grpSpPr>
        <a:xfrm>
          <a:off x="0" y="0"/>
          <a:ext cx="0" cy="0"/>
          <a:chOff x="0" y="0"/>
          <a:chExt cx="0" cy="0"/>
        </a:xfrm>
      </p:grpSpPr>
      <p:sp>
        <p:nvSpPr>
          <p:cNvPr id="1804" name="Google Shape;1804;p167"/>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5" name="Google Shape;1805;p167"/>
          <p:cNvSpPr/>
          <p:nvPr/>
        </p:nvSpPr>
        <p:spPr>
          <a:xfrm flipH="1" rot="3595965">
            <a:off x="7469030" y="-641900"/>
            <a:ext cx="2978418" cy="2978418"/>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06" name="Shape 1806"/>
        <p:cNvGrpSpPr/>
        <p:nvPr/>
      </p:nvGrpSpPr>
      <p:grpSpPr>
        <a:xfrm>
          <a:off x="0" y="0"/>
          <a:ext cx="0" cy="0"/>
          <a:chOff x="0" y="0"/>
          <a:chExt cx="0" cy="0"/>
        </a:xfrm>
      </p:grpSpPr>
      <p:sp>
        <p:nvSpPr>
          <p:cNvPr id="1807" name="Google Shape;1807;p168"/>
          <p:cNvSpPr txBox="1"/>
          <p:nvPr>
            <p:ph type="title"/>
          </p:nvPr>
        </p:nvSpPr>
        <p:spPr>
          <a:xfrm>
            <a:off x="2669100" y="3509378"/>
            <a:ext cx="3805800" cy="62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1808" name="Google Shape;1808;p168"/>
          <p:cNvSpPr txBox="1"/>
          <p:nvPr>
            <p:ph idx="1" type="subTitle"/>
          </p:nvPr>
        </p:nvSpPr>
        <p:spPr>
          <a:xfrm>
            <a:off x="1255650" y="4139175"/>
            <a:ext cx="6632700" cy="43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809" name="Google Shape;1809;p168"/>
          <p:cNvSpPr/>
          <p:nvPr/>
        </p:nvSpPr>
        <p:spPr>
          <a:xfrm flipH="1" rot="-5941874">
            <a:off x="-404873" y="769634"/>
            <a:ext cx="3183454" cy="3183454"/>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68"/>
          <p:cNvSpPr/>
          <p:nvPr/>
        </p:nvSpPr>
        <p:spPr>
          <a:xfrm flipH="1" rot="1505530">
            <a:off x="7016853" y="353757"/>
            <a:ext cx="3287427" cy="3287548"/>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11" name="Shape 1811"/>
        <p:cNvGrpSpPr/>
        <p:nvPr/>
      </p:nvGrpSpPr>
      <p:grpSpPr>
        <a:xfrm>
          <a:off x="0" y="0"/>
          <a:ext cx="0" cy="0"/>
          <a:chOff x="0" y="0"/>
          <a:chExt cx="0" cy="0"/>
        </a:xfrm>
      </p:grpSpPr>
      <p:sp>
        <p:nvSpPr>
          <p:cNvPr id="1812" name="Google Shape;1812;p169"/>
          <p:cNvSpPr txBox="1"/>
          <p:nvPr>
            <p:ph type="title"/>
          </p:nvPr>
        </p:nvSpPr>
        <p:spPr>
          <a:xfrm>
            <a:off x="2077500" y="1473150"/>
            <a:ext cx="4989000" cy="219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9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13" name="Google Shape;1813;p169"/>
          <p:cNvSpPr/>
          <p:nvPr/>
        </p:nvSpPr>
        <p:spPr>
          <a:xfrm flipH="1" rot="-2026238">
            <a:off x="-994357" y="-231204"/>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69"/>
          <p:cNvSpPr/>
          <p:nvPr/>
        </p:nvSpPr>
        <p:spPr>
          <a:xfrm flipH="1" rot="8743419">
            <a:off x="6546038" y="2014428"/>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15" name="Shape 1815"/>
        <p:cNvGrpSpPr/>
        <p:nvPr/>
      </p:nvGrpSpPr>
      <p:grpSpPr>
        <a:xfrm>
          <a:off x="0" y="0"/>
          <a:ext cx="0" cy="0"/>
          <a:chOff x="0" y="0"/>
          <a:chExt cx="0" cy="0"/>
        </a:xfrm>
      </p:grpSpPr>
      <p:sp>
        <p:nvSpPr>
          <p:cNvPr id="1816" name="Google Shape;1816;p170"/>
          <p:cNvSpPr txBox="1"/>
          <p:nvPr>
            <p:ph type="title"/>
          </p:nvPr>
        </p:nvSpPr>
        <p:spPr>
          <a:xfrm>
            <a:off x="2549400" y="1443450"/>
            <a:ext cx="4045200" cy="9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5100">
                <a:solidFill>
                  <a:schemeClr val="accent4"/>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17" name="Google Shape;1817;p170"/>
          <p:cNvSpPr txBox="1"/>
          <p:nvPr>
            <p:ph idx="1" type="subTitle"/>
          </p:nvPr>
        </p:nvSpPr>
        <p:spPr>
          <a:xfrm>
            <a:off x="2116050" y="2726875"/>
            <a:ext cx="4911900" cy="111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818" name="Google Shape;1818;p170"/>
          <p:cNvGrpSpPr/>
          <p:nvPr/>
        </p:nvGrpSpPr>
        <p:grpSpPr>
          <a:xfrm>
            <a:off x="803157" y="593376"/>
            <a:ext cx="545147" cy="506901"/>
            <a:chOff x="4818730" y="3307263"/>
            <a:chExt cx="1827512" cy="1699300"/>
          </a:xfrm>
        </p:grpSpPr>
        <p:sp>
          <p:nvSpPr>
            <p:cNvPr id="1819" name="Google Shape;1819;p170"/>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70"/>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70"/>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70"/>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70"/>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70"/>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70"/>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70"/>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70"/>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70"/>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70"/>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70"/>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70"/>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70"/>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70"/>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70"/>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70"/>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70"/>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70"/>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70"/>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70"/>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70"/>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70"/>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70"/>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70"/>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170"/>
          <p:cNvGrpSpPr/>
          <p:nvPr/>
        </p:nvGrpSpPr>
        <p:grpSpPr>
          <a:xfrm flipH="1" rot="-3253952">
            <a:off x="8118359" y="4003518"/>
            <a:ext cx="161701" cy="641985"/>
            <a:chOff x="7004550" y="3676293"/>
            <a:chExt cx="161700" cy="641982"/>
          </a:xfrm>
        </p:grpSpPr>
        <p:sp>
          <p:nvSpPr>
            <p:cNvPr id="1845" name="Google Shape;1845;p170"/>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70"/>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70"/>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70"/>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170"/>
          <p:cNvSpPr/>
          <p:nvPr/>
        </p:nvSpPr>
        <p:spPr>
          <a:xfrm flipH="1" rot="-9000010">
            <a:off x="-621258"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70"/>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1" name="Shape 1851"/>
        <p:cNvGrpSpPr/>
        <p:nvPr/>
      </p:nvGrpSpPr>
      <p:grpSpPr>
        <a:xfrm>
          <a:off x="0" y="0"/>
          <a:ext cx="0" cy="0"/>
          <a:chOff x="0" y="0"/>
          <a:chExt cx="0" cy="0"/>
        </a:xfrm>
      </p:grpSpPr>
      <p:sp>
        <p:nvSpPr>
          <p:cNvPr id="1852" name="Google Shape;1852;p171"/>
          <p:cNvSpPr txBox="1"/>
          <p:nvPr>
            <p:ph idx="1" type="body"/>
          </p:nvPr>
        </p:nvSpPr>
        <p:spPr>
          <a:xfrm>
            <a:off x="717425" y="748350"/>
            <a:ext cx="2498400" cy="2104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3700">
                <a:latin typeface="Saira SemiCondensed ExtraBold"/>
                <a:ea typeface="Saira SemiCondensed ExtraBold"/>
                <a:cs typeface="Saira SemiCondensed ExtraBold"/>
                <a:sym typeface="Saira SemiCondensed ExtraBold"/>
              </a:defRPr>
            </a:lvl1pPr>
          </a:lstStyle>
          <a:p/>
        </p:txBody>
      </p:sp>
      <p:sp>
        <p:nvSpPr>
          <p:cNvPr id="1853" name="Google Shape;1853;p171"/>
          <p:cNvSpPr/>
          <p:nvPr/>
        </p:nvSpPr>
        <p:spPr>
          <a:xfrm flipH="1" rot="1974335">
            <a:off x="6219047" y="2301926"/>
            <a:ext cx="3511425" cy="351142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54" name="Shape 1854"/>
        <p:cNvGrpSpPr/>
        <p:nvPr/>
      </p:nvGrpSpPr>
      <p:grpSpPr>
        <a:xfrm>
          <a:off x="0" y="0"/>
          <a:ext cx="0" cy="0"/>
          <a:chOff x="0" y="0"/>
          <a:chExt cx="0" cy="0"/>
        </a:xfrm>
      </p:grpSpPr>
      <p:sp>
        <p:nvSpPr>
          <p:cNvPr id="1855" name="Google Shape;1855;p172"/>
          <p:cNvSpPr txBox="1"/>
          <p:nvPr>
            <p:ph hasCustomPrompt="1" type="title"/>
          </p:nvPr>
        </p:nvSpPr>
        <p:spPr>
          <a:xfrm>
            <a:off x="1457250" y="1418250"/>
            <a:ext cx="6229500" cy="17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56" name="Google Shape;1856;p172"/>
          <p:cNvSpPr txBox="1"/>
          <p:nvPr>
            <p:ph idx="1" type="body"/>
          </p:nvPr>
        </p:nvSpPr>
        <p:spPr>
          <a:xfrm>
            <a:off x="1733550" y="3380825"/>
            <a:ext cx="5676900" cy="427500"/>
          </a:xfrm>
          <a:prstGeom prst="rect">
            <a:avLst/>
          </a:prstGeom>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SzPts val="18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857" name="Google Shape;1857;p172"/>
          <p:cNvSpPr/>
          <p:nvPr/>
        </p:nvSpPr>
        <p:spPr>
          <a:xfrm rot="7287602">
            <a:off x="5791338" y="-1419825"/>
            <a:ext cx="3812773" cy="381277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72"/>
          <p:cNvSpPr/>
          <p:nvPr/>
        </p:nvSpPr>
        <p:spPr>
          <a:xfrm rot="-3644767">
            <a:off x="-336365" y="3121019"/>
            <a:ext cx="3287425" cy="328745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59" name="Shape 1859"/>
        <p:cNvGrpSpPr/>
        <p:nvPr/>
      </p:nvGrpSpPr>
      <p:grpSpPr>
        <a:xfrm>
          <a:off x="0" y="0"/>
          <a:ext cx="0" cy="0"/>
          <a:chOff x="0" y="0"/>
          <a:chExt cx="0" cy="0"/>
        </a:xfrm>
      </p:grpSpPr>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60" name="Shape 1860"/>
        <p:cNvGrpSpPr/>
        <p:nvPr/>
      </p:nvGrpSpPr>
      <p:grpSpPr>
        <a:xfrm>
          <a:off x="0" y="0"/>
          <a:ext cx="0" cy="0"/>
          <a:chOff x="0" y="0"/>
          <a:chExt cx="0" cy="0"/>
        </a:xfrm>
      </p:grpSpPr>
      <p:sp>
        <p:nvSpPr>
          <p:cNvPr id="1861" name="Google Shape;1861;p174"/>
          <p:cNvSpPr txBox="1"/>
          <p:nvPr>
            <p:ph type="title"/>
          </p:nvPr>
        </p:nvSpPr>
        <p:spPr>
          <a:xfrm>
            <a:off x="1562500" y="1384020"/>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62" name="Google Shape;1862;p174"/>
          <p:cNvSpPr txBox="1"/>
          <p:nvPr>
            <p:ph idx="1" type="subTitle"/>
          </p:nvPr>
        </p:nvSpPr>
        <p:spPr>
          <a:xfrm>
            <a:off x="1562500" y="1725071"/>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3" name="Google Shape;1863;p174"/>
          <p:cNvSpPr txBox="1"/>
          <p:nvPr>
            <p:ph idx="2" type="title"/>
          </p:nvPr>
        </p:nvSpPr>
        <p:spPr>
          <a:xfrm>
            <a:off x="1562500" y="2605576"/>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64" name="Google Shape;1864;p174"/>
          <p:cNvSpPr txBox="1"/>
          <p:nvPr>
            <p:ph idx="3" type="subTitle"/>
          </p:nvPr>
        </p:nvSpPr>
        <p:spPr>
          <a:xfrm>
            <a:off x="1562500" y="2941409"/>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5" name="Google Shape;1865;p174"/>
          <p:cNvSpPr txBox="1"/>
          <p:nvPr>
            <p:ph idx="4" type="title"/>
          </p:nvPr>
        </p:nvSpPr>
        <p:spPr>
          <a:xfrm>
            <a:off x="5588280" y="1382351"/>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66" name="Google Shape;1866;p174"/>
          <p:cNvSpPr txBox="1"/>
          <p:nvPr>
            <p:ph idx="5" type="subTitle"/>
          </p:nvPr>
        </p:nvSpPr>
        <p:spPr>
          <a:xfrm>
            <a:off x="5588277" y="1729075"/>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7" name="Google Shape;1867;p174"/>
          <p:cNvSpPr txBox="1"/>
          <p:nvPr>
            <p:ph idx="6" type="title"/>
          </p:nvPr>
        </p:nvSpPr>
        <p:spPr>
          <a:xfrm>
            <a:off x="5588280" y="2606743"/>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68" name="Google Shape;1868;p174"/>
          <p:cNvSpPr txBox="1"/>
          <p:nvPr>
            <p:ph idx="7" type="subTitle"/>
          </p:nvPr>
        </p:nvSpPr>
        <p:spPr>
          <a:xfrm>
            <a:off x="5588277" y="2951463"/>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9" name="Google Shape;1869;p174"/>
          <p:cNvSpPr txBox="1"/>
          <p:nvPr>
            <p:ph hasCustomPrompt="1" idx="8" type="title"/>
          </p:nvPr>
        </p:nvSpPr>
        <p:spPr>
          <a:xfrm>
            <a:off x="665050" y="132787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870" name="Google Shape;1870;p174"/>
          <p:cNvSpPr txBox="1"/>
          <p:nvPr>
            <p:ph hasCustomPrompt="1" idx="9" type="title"/>
          </p:nvPr>
        </p:nvSpPr>
        <p:spPr>
          <a:xfrm>
            <a:off x="665050" y="2549983"/>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871" name="Google Shape;1871;p174"/>
          <p:cNvSpPr txBox="1"/>
          <p:nvPr>
            <p:ph hasCustomPrompt="1" idx="13" type="title"/>
          </p:nvPr>
        </p:nvSpPr>
        <p:spPr>
          <a:xfrm>
            <a:off x="4698187" y="256674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872" name="Google Shape;1872;p174"/>
          <p:cNvSpPr txBox="1"/>
          <p:nvPr>
            <p:ph hasCustomPrompt="1" idx="14" type="title"/>
          </p:nvPr>
        </p:nvSpPr>
        <p:spPr>
          <a:xfrm>
            <a:off x="4698187" y="1338569"/>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873" name="Google Shape;1873;p174"/>
          <p:cNvSpPr txBox="1"/>
          <p:nvPr>
            <p:ph idx="15" type="title"/>
          </p:nvPr>
        </p:nvSpPr>
        <p:spPr>
          <a:xfrm>
            <a:off x="1562500" y="382730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74" name="Google Shape;1874;p174"/>
          <p:cNvSpPr txBox="1"/>
          <p:nvPr>
            <p:ph idx="16" type="subTitle"/>
          </p:nvPr>
        </p:nvSpPr>
        <p:spPr>
          <a:xfrm>
            <a:off x="1562500" y="4157746"/>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75" name="Google Shape;1875;p174"/>
          <p:cNvSpPr txBox="1"/>
          <p:nvPr>
            <p:ph idx="17" type="title"/>
          </p:nvPr>
        </p:nvSpPr>
        <p:spPr>
          <a:xfrm>
            <a:off x="5588277" y="383132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76" name="Google Shape;1876;p174"/>
          <p:cNvSpPr txBox="1"/>
          <p:nvPr>
            <p:ph idx="18" type="subTitle"/>
          </p:nvPr>
        </p:nvSpPr>
        <p:spPr>
          <a:xfrm>
            <a:off x="5588277" y="4173850"/>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77" name="Google Shape;1877;p174"/>
          <p:cNvSpPr txBox="1"/>
          <p:nvPr>
            <p:ph hasCustomPrompt="1" idx="19" type="title"/>
          </p:nvPr>
        </p:nvSpPr>
        <p:spPr>
          <a:xfrm>
            <a:off x="665050" y="3772090"/>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878" name="Google Shape;1878;p174"/>
          <p:cNvSpPr txBox="1"/>
          <p:nvPr>
            <p:ph hasCustomPrompt="1" idx="20" type="title"/>
          </p:nvPr>
        </p:nvSpPr>
        <p:spPr>
          <a:xfrm>
            <a:off x="4698187" y="3794921"/>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grpSp>
        <p:nvGrpSpPr>
          <p:cNvPr id="1879" name="Google Shape;1879;p174"/>
          <p:cNvGrpSpPr/>
          <p:nvPr/>
        </p:nvGrpSpPr>
        <p:grpSpPr>
          <a:xfrm rot="-7546048">
            <a:off x="8118359" y="650718"/>
            <a:ext cx="161701" cy="641985"/>
            <a:chOff x="7004550" y="3676293"/>
            <a:chExt cx="161700" cy="641982"/>
          </a:xfrm>
        </p:grpSpPr>
        <p:sp>
          <p:nvSpPr>
            <p:cNvPr id="1880" name="Google Shape;1880;p174"/>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74"/>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74"/>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74"/>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4" name="Google Shape;1884;p174"/>
          <p:cNvSpPr txBox="1"/>
          <p:nvPr>
            <p:ph idx="21"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5" name="Google Shape;1885;p174"/>
          <p:cNvSpPr/>
          <p:nvPr/>
        </p:nvSpPr>
        <p:spPr>
          <a:xfrm flipH="1" rot="3592469">
            <a:off x="6400996" y="-625931"/>
            <a:ext cx="2898637" cy="289863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78" name="Shape 178"/>
        <p:cNvGrpSpPr/>
        <p:nvPr/>
      </p:nvGrpSpPr>
      <p:grpSpPr>
        <a:xfrm>
          <a:off x="0" y="0"/>
          <a:ext cx="0" cy="0"/>
          <a:chOff x="0" y="0"/>
          <a:chExt cx="0" cy="0"/>
        </a:xfrm>
      </p:grpSpPr>
      <p:grpSp>
        <p:nvGrpSpPr>
          <p:cNvPr id="179" name="Google Shape;179;p18"/>
          <p:cNvGrpSpPr/>
          <p:nvPr/>
        </p:nvGrpSpPr>
        <p:grpSpPr>
          <a:xfrm>
            <a:off x="281250" y="281700"/>
            <a:ext cx="8581500" cy="4580100"/>
            <a:chOff x="281250" y="281700"/>
            <a:chExt cx="8581500" cy="4580100"/>
          </a:xfrm>
        </p:grpSpPr>
        <p:sp>
          <p:nvSpPr>
            <p:cNvPr id="180" name="Google Shape;180;p18"/>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8"/>
            <p:cNvGrpSpPr/>
            <p:nvPr/>
          </p:nvGrpSpPr>
          <p:grpSpPr>
            <a:xfrm>
              <a:off x="517475" y="382105"/>
              <a:ext cx="400500" cy="95700"/>
              <a:chOff x="517475" y="395577"/>
              <a:chExt cx="400500" cy="95700"/>
            </a:xfrm>
          </p:grpSpPr>
          <p:sp>
            <p:nvSpPr>
              <p:cNvPr id="182" name="Google Shape;182;p18"/>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8"/>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18"/>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187" name="Google Shape;187;p1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88" name="Google Shape;188;p18"/>
          <p:cNvSpPr txBox="1"/>
          <p:nvPr>
            <p:ph idx="1" type="body"/>
          </p:nvPr>
        </p:nvSpPr>
        <p:spPr>
          <a:xfrm>
            <a:off x="720000" y="1215750"/>
            <a:ext cx="7704000" cy="914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Char char="●"/>
              <a:defRPr sz="1250">
                <a:solidFill>
                  <a:srgbClr val="434343"/>
                </a:solidFill>
              </a:defRPr>
            </a:lvl1pPr>
            <a:lvl2pPr indent="-304800" lvl="1" marL="914400" rtl="0">
              <a:lnSpc>
                <a:spcPct val="100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00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00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00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00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00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00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00000"/>
              </a:lnSpc>
              <a:spcBef>
                <a:spcPts val="0"/>
              </a:spcBef>
              <a:spcAft>
                <a:spcPts val="0"/>
              </a:spcAft>
              <a:buClr>
                <a:srgbClr val="434343"/>
              </a:buClr>
              <a:buSzPts val="1200"/>
              <a:buFont typeface="Roboto Condensed Light"/>
              <a:buChar char="■"/>
              <a:defRPr>
                <a:solidFill>
                  <a:srgbClr val="434343"/>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886" name="Shape 1886"/>
        <p:cNvGrpSpPr/>
        <p:nvPr/>
      </p:nvGrpSpPr>
      <p:grpSpPr>
        <a:xfrm>
          <a:off x="0" y="0"/>
          <a:ext cx="0" cy="0"/>
          <a:chOff x="0" y="0"/>
          <a:chExt cx="0" cy="0"/>
        </a:xfrm>
      </p:grpSpPr>
      <p:sp>
        <p:nvSpPr>
          <p:cNvPr id="1887" name="Google Shape;1887;p175"/>
          <p:cNvSpPr txBox="1"/>
          <p:nvPr>
            <p:ph type="title"/>
          </p:nvPr>
        </p:nvSpPr>
        <p:spPr>
          <a:xfrm>
            <a:off x="80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88" name="Google Shape;1888;p175"/>
          <p:cNvSpPr txBox="1"/>
          <p:nvPr>
            <p:ph idx="1" type="subTitle"/>
          </p:nvPr>
        </p:nvSpPr>
        <p:spPr>
          <a:xfrm>
            <a:off x="80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89" name="Google Shape;1889;p175"/>
          <p:cNvSpPr txBox="1"/>
          <p:nvPr>
            <p:ph idx="2" type="title"/>
          </p:nvPr>
        </p:nvSpPr>
        <p:spPr>
          <a:xfrm>
            <a:off x="337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90" name="Google Shape;1890;p175"/>
          <p:cNvSpPr txBox="1"/>
          <p:nvPr>
            <p:ph idx="3" type="subTitle"/>
          </p:nvPr>
        </p:nvSpPr>
        <p:spPr>
          <a:xfrm>
            <a:off x="337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1" name="Google Shape;1891;p175"/>
          <p:cNvSpPr txBox="1"/>
          <p:nvPr>
            <p:ph idx="4" type="title"/>
          </p:nvPr>
        </p:nvSpPr>
        <p:spPr>
          <a:xfrm>
            <a:off x="594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92" name="Google Shape;1892;p175"/>
          <p:cNvSpPr txBox="1"/>
          <p:nvPr>
            <p:ph idx="5" type="subTitle"/>
          </p:nvPr>
        </p:nvSpPr>
        <p:spPr>
          <a:xfrm>
            <a:off x="594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3" name="Google Shape;1893;p175"/>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4" name="Google Shape;1894;p175"/>
          <p:cNvSpPr/>
          <p:nvPr/>
        </p:nvSpPr>
        <p:spPr>
          <a:xfrm rot="-379471">
            <a:off x="6137913" y="-979598"/>
            <a:ext cx="3812763" cy="381276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75"/>
          <p:cNvSpPr/>
          <p:nvPr/>
        </p:nvSpPr>
        <p:spPr>
          <a:xfrm rot="-3616141">
            <a:off x="-137241" y="3279189"/>
            <a:ext cx="3287398" cy="3287472"/>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896" name="Shape 1896"/>
        <p:cNvGrpSpPr/>
        <p:nvPr/>
      </p:nvGrpSpPr>
      <p:grpSpPr>
        <a:xfrm>
          <a:off x="0" y="0"/>
          <a:ext cx="0" cy="0"/>
          <a:chOff x="0" y="0"/>
          <a:chExt cx="0" cy="0"/>
        </a:xfrm>
      </p:grpSpPr>
      <p:sp>
        <p:nvSpPr>
          <p:cNvPr id="1897" name="Google Shape;1897;p176"/>
          <p:cNvSpPr txBox="1"/>
          <p:nvPr>
            <p:ph type="title"/>
          </p:nvPr>
        </p:nvSpPr>
        <p:spPr>
          <a:xfrm>
            <a:off x="102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98" name="Google Shape;1898;p176"/>
          <p:cNvSpPr txBox="1"/>
          <p:nvPr>
            <p:ph idx="1" type="subTitle"/>
          </p:nvPr>
        </p:nvSpPr>
        <p:spPr>
          <a:xfrm>
            <a:off x="99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9" name="Google Shape;1899;p176"/>
          <p:cNvSpPr txBox="1"/>
          <p:nvPr>
            <p:ph idx="2" type="title"/>
          </p:nvPr>
        </p:nvSpPr>
        <p:spPr>
          <a:xfrm>
            <a:off x="359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00" name="Google Shape;1900;p176"/>
          <p:cNvSpPr txBox="1"/>
          <p:nvPr>
            <p:ph idx="3" type="subTitle"/>
          </p:nvPr>
        </p:nvSpPr>
        <p:spPr>
          <a:xfrm>
            <a:off x="356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01" name="Google Shape;1901;p176"/>
          <p:cNvSpPr txBox="1"/>
          <p:nvPr>
            <p:ph idx="4" type="title"/>
          </p:nvPr>
        </p:nvSpPr>
        <p:spPr>
          <a:xfrm>
            <a:off x="616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02" name="Google Shape;1902;p176"/>
          <p:cNvSpPr txBox="1"/>
          <p:nvPr>
            <p:ph idx="5" type="subTitle"/>
          </p:nvPr>
        </p:nvSpPr>
        <p:spPr>
          <a:xfrm>
            <a:off x="613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03" name="Google Shape;1903;p176"/>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76"/>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5" name="Google Shape;1905;p176"/>
          <p:cNvSpPr/>
          <p:nvPr/>
        </p:nvSpPr>
        <p:spPr>
          <a:xfrm flipH="1" rot="2205461">
            <a:off x="5924075" y="-1153632"/>
            <a:ext cx="3540312" cy="3540312"/>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76"/>
          <p:cNvSpPr/>
          <p:nvPr/>
        </p:nvSpPr>
        <p:spPr>
          <a:xfrm flipH="1" rot="-8099957">
            <a:off x="-356077" y="3161498"/>
            <a:ext cx="3045041" cy="3045079"/>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1907" name="Shape 1907"/>
        <p:cNvGrpSpPr/>
        <p:nvPr/>
      </p:nvGrpSpPr>
      <p:grpSpPr>
        <a:xfrm>
          <a:off x="0" y="0"/>
          <a:ext cx="0" cy="0"/>
          <a:chOff x="0" y="0"/>
          <a:chExt cx="0" cy="0"/>
        </a:xfrm>
      </p:grpSpPr>
      <p:sp>
        <p:nvSpPr>
          <p:cNvPr id="1908" name="Google Shape;1908;p177"/>
          <p:cNvSpPr txBox="1"/>
          <p:nvPr>
            <p:ph type="title"/>
          </p:nvPr>
        </p:nvSpPr>
        <p:spPr>
          <a:xfrm>
            <a:off x="1403225" y="1356025"/>
            <a:ext cx="26415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09" name="Google Shape;1909;p177"/>
          <p:cNvSpPr txBox="1"/>
          <p:nvPr>
            <p:ph idx="1" type="subTitle"/>
          </p:nvPr>
        </p:nvSpPr>
        <p:spPr>
          <a:xfrm>
            <a:off x="1403225" y="1768125"/>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0" name="Google Shape;1910;p177"/>
          <p:cNvSpPr txBox="1"/>
          <p:nvPr>
            <p:ph idx="2" type="title"/>
          </p:nvPr>
        </p:nvSpPr>
        <p:spPr>
          <a:xfrm>
            <a:off x="1403225" y="3614900"/>
            <a:ext cx="27129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11" name="Google Shape;1911;p177"/>
          <p:cNvSpPr txBox="1"/>
          <p:nvPr>
            <p:ph idx="3" type="subTitle"/>
          </p:nvPr>
        </p:nvSpPr>
        <p:spPr>
          <a:xfrm>
            <a:off x="1403225" y="4027150"/>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2" name="Google Shape;1912;p177"/>
          <p:cNvSpPr txBox="1"/>
          <p:nvPr>
            <p:ph idx="4" type="title"/>
          </p:nvPr>
        </p:nvSpPr>
        <p:spPr>
          <a:xfrm>
            <a:off x="5027004" y="2488782"/>
            <a:ext cx="2641500" cy="399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13" name="Google Shape;1913;p177"/>
          <p:cNvSpPr txBox="1"/>
          <p:nvPr>
            <p:ph idx="5" type="subTitle"/>
          </p:nvPr>
        </p:nvSpPr>
        <p:spPr>
          <a:xfrm>
            <a:off x="3560875" y="2901032"/>
            <a:ext cx="4107900" cy="7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4" name="Google Shape;1914;p177"/>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5" name="Google Shape;1915;p177"/>
          <p:cNvSpPr/>
          <p:nvPr/>
        </p:nvSpPr>
        <p:spPr>
          <a:xfrm flipH="1" rot="2199683">
            <a:off x="6184128" y="-356809"/>
            <a:ext cx="3371221" cy="337122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77"/>
          <p:cNvSpPr/>
          <p:nvPr/>
        </p:nvSpPr>
        <p:spPr>
          <a:xfrm rot="7321939">
            <a:off x="7129947" y="2687830"/>
            <a:ext cx="3287459" cy="32874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3">
    <p:spTree>
      <p:nvGrpSpPr>
        <p:cNvPr id="1917" name="Shape 1917"/>
        <p:cNvGrpSpPr/>
        <p:nvPr/>
      </p:nvGrpSpPr>
      <p:grpSpPr>
        <a:xfrm>
          <a:off x="0" y="0"/>
          <a:ext cx="0" cy="0"/>
          <a:chOff x="0" y="0"/>
          <a:chExt cx="0" cy="0"/>
        </a:xfrm>
      </p:grpSpPr>
      <p:sp>
        <p:nvSpPr>
          <p:cNvPr id="1918" name="Google Shape;1918;p178"/>
          <p:cNvSpPr txBox="1"/>
          <p:nvPr>
            <p:ph type="title"/>
          </p:nvPr>
        </p:nvSpPr>
        <p:spPr>
          <a:xfrm>
            <a:off x="102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19" name="Google Shape;1919;p178"/>
          <p:cNvSpPr txBox="1"/>
          <p:nvPr>
            <p:ph idx="1" type="subTitle"/>
          </p:nvPr>
        </p:nvSpPr>
        <p:spPr>
          <a:xfrm>
            <a:off x="109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20" name="Google Shape;1920;p178"/>
          <p:cNvSpPr txBox="1"/>
          <p:nvPr>
            <p:ph idx="2" type="title"/>
          </p:nvPr>
        </p:nvSpPr>
        <p:spPr>
          <a:xfrm>
            <a:off x="359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21" name="Google Shape;1921;p178"/>
          <p:cNvSpPr txBox="1"/>
          <p:nvPr>
            <p:ph idx="3" type="subTitle"/>
          </p:nvPr>
        </p:nvSpPr>
        <p:spPr>
          <a:xfrm>
            <a:off x="366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22" name="Google Shape;1922;p178"/>
          <p:cNvSpPr txBox="1"/>
          <p:nvPr>
            <p:ph idx="4" type="title"/>
          </p:nvPr>
        </p:nvSpPr>
        <p:spPr>
          <a:xfrm>
            <a:off x="616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23" name="Google Shape;1923;p178"/>
          <p:cNvSpPr txBox="1"/>
          <p:nvPr>
            <p:ph idx="5" type="subTitle"/>
          </p:nvPr>
        </p:nvSpPr>
        <p:spPr>
          <a:xfrm>
            <a:off x="623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24" name="Google Shape;1924;p178"/>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5" name="Google Shape;1925;p178"/>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78"/>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927" name="Shape 1927"/>
        <p:cNvGrpSpPr/>
        <p:nvPr/>
      </p:nvGrpSpPr>
      <p:grpSpPr>
        <a:xfrm>
          <a:off x="0" y="0"/>
          <a:ext cx="0" cy="0"/>
          <a:chOff x="0" y="0"/>
          <a:chExt cx="0" cy="0"/>
        </a:xfrm>
      </p:grpSpPr>
      <p:sp>
        <p:nvSpPr>
          <p:cNvPr id="1928" name="Google Shape;1928;p179"/>
          <p:cNvSpPr txBox="1"/>
          <p:nvPr>
            <p:ph type="title"/>
          </p:nvPr>
        </p:nvSpPr>
        <p:spPr>
          <a:xfrm>
            <a:off x="1738850" y="1647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29" name="Google Shape;1929;p179"/>
          <p:cNvSpPr txBox="1"/>
          <p:nvPr>
            <p:ph idx="1" type="subTitle"/>
          </p:nvPr>
        </p:nvSpPr>
        <p:spPr>
          <a:xfrm>
            <a:off x="1419950" y="210387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0" name="Google Shape;1930;p179"/>
          <p:cNvSpPr txBox="1"/>
          <p:nvPr>
            <p:ph idx="2" type="title"/>
          </p:nvPr>
        </p:nvSpPr>
        <p:spPr>
          <a:xfrm>
            <a:off x="5457850" y="1647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31" name="Google Shape;1931;p179"/>
          <p:cNvSpPr txBox="1"/>
          <p:nvPr>
            <p:ph idx="3" type="subTitle"/>
          </p:nvPr>
        </p:nvSpPr>
        <p:spPr>
          <a:xfrm>
            <a:off x="5457850" y="210387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2" name="Google Shape;1932;p179"/>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79"/>
          <p:cNvSpPr txBox="1"/>
          <p:nvPr>
            <p:ph idx="4"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4" name="Google Shape;1934;p179"/>
          <p:cNvSpPr txBox="1"/>
          <p:nvPr>
            <p:ph idx="5" type="title"/>
          </p:nvPr>
        </p:nvSpPr>
        <p:spPr>
          <a:xfrm>
            <a:off x="1738850" y="3009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35" name="Google Shape;1935;p179"/>
          <p:cNvSpPr txBox="1"/>
          <p:nvPr>
            <p:ph idx="6" type="subTitle"/>
          </p:nvPr>
        </p:nvSpPr>
        <p:spPr>
          <a:xfrm>
            <a:off x="1419950" y="346582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6" name="Google Shape;1936;p179"/>
          <p:cNvSpPr txBox="1"/>
          <p:nvPr>
            <p:ph idx="7" type="title"/>
          </p:nvPr>
        </p:nvSpPr>
        <p:spPr>
          <a:xfrm>
            <a:off x="5457850" y="3009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37" name="Google Shape;1937;p179"/>
          <p:cNvSpPr txBox="1"/>
          <p:nvPr>
            <p:ph idx="8" type="subTitle"/>
          </p:nvPr>
        </p:nvSpPr>
        <p:spPr>
          <a:xfrm>
            <a:off x="5457850" y="346582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8" name="Google Shape;1938;p179"/>
          <p:cNvSpPr/>
          <p:nvPr/>
        </p:nvSpPr>
        <p:spPr>
          <a:xfrm flipH="1" rot="2205433">
            <a:off x="6117286" y="-933923"/>
            <a:ext cx="3300411" cy="3300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79"/>
          <p:cNvSpPr/>
          <p:nvPr/>
        </p:nvSpPr>
        <p:spPr>
          <a:xfrm flipH="1" rot="-8099956">
            <a:off x="-1509570" y="174997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3_1">
    <p:spTree>
      <p:nvGrpSpPr>
        <p:cNvPr id="1940" name="Shape 1940"/>
        <p:cNvGrpSpPr/>
        <p:nvPr/>
      </p:nvGrpSpPr>
      <p:grpSpPr>
        <a:xfrm>
          <a:off x="0" y="0"/>
          <a:ext cx="0" cy="0"/>
          <a:chOff x="0" y="0"/>
          <a:chExt cx="0" cy="0"/>
        </a:xfrm>
      </p:grpSpPr>
      <p:sp>
        <p:nvSpPr>
          <p:cNvPr id="1941" name="Google Shape;1941;p180"/>
          <p:cNvSpPr txBox="1"/>
          <p:nvPr>
            <p:ph type="title"/>
          </p:nvPr>
        </p:nvSpPr>
        <p:spPr>
          <a:xfrm>
            <a:off x="117674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42" name="Google Shape;1942;p180"/>
          <p:cNvSpPr txBox="1"/>
          <p:nvPr>
            <p:ph idx="1" type="subTitle"/>
          </p:nvPr>
        </p:nvSpPr>
        <p:spPr>
          <a:xfrm>
            <a:off x="1060350" y="2234045"/>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3" name="Google Shape;1943;p180"/>
          <p:cNvSpPr txBox="1"/>
          <p:nvPr>
            <p:ph idx="2" type="title"/>
          </p:nvPr>
        </p:nvSpPr>
        <p:spPr>
          <a:xfrm>
            <a:off x="3598350"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44" name="Google Shape;1944;p180"/>
          <p:cNvSpPr txBox="1"/>
          <p:nvPr>
            <p:ph idx="3" type="subTitle"/>
          </p:nvPr>
        </p:nvSpPr>
        <p:spPr>
          <a:xfrm>
            <a:off x="3500250" y="2234045"/>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5" name="Google Shape;1945;p180"/>
          <p:cNvSpPr txBox="1"/>
          <p:nvPr>
            <p:ph idx="4" type="title"/>
          </p:nvPr>
        </p:nvSpPr>
        <p:spPr>
          <a:xfrm>
            <a:off x="605625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46" name="Google Shape;1946;p180"/>
          <p:cNvSpPr txBox="1"/>
          <p:nvPr>
            <p:ph idx="5" type="subTitle"/>
          </p:nvPr>
        </p:nvSpPr>
        <p:spPr>
          <a:xfrm>
            <a:off x="5976151" y="2234045"/>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7" name="Google Shape;1947;p180"/>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8" name="Google Shape;1948;p180"/>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80"/>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80"/>
          <p:cNvSpPr txBox="1"/>
          <p:nvPr>
            <p:ph idx="7" type="title"/>
          </p:nvPr>
        </p:nvSpPr>
        <p:spPr>
          <a:xfrm>
            <a:off x="117674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51" name="Google Shape;1951;p180"/>
          <p:cNvSpPr txBox="1"/>
          <p:nvPr>
            <p:ph idx="8" type="subTitle"/>
          </p:nvPr>
        </p:nvSpPr>
        <p:spPr>
          <a:xfrm>
            <a:off x="1060350" y="4072220"/>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2" name="Google Shape;1952;p180"/>
          <p:cNvSpPr txBox="1"/>
          <p:nvPr>
            <p:ph idx="9" type="title"/>
          </p:nvPr>
        </p:nvSpPr>
        <p:spPr>
          <a:xfrm>
            <a:off x="3598350"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53" name="Google Shape;1953;p180"/>
          <p:cNvSpPr txBox="1"/>
          <p:nvPr>
            <p:ph idx="13" type="subTitle"/>
          </p:nvPr>
        </p:nvSpPr>
        <p:spPr>
          <a:xfrm>
            <a:off x="3500250" y="4072220"/>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4" name="Google Shape;1954;p180"/>
          <p:cNvSpPr txBox="1"/>
          <p:nvPr>
            <p:ph idx="14" type="title"/>
          </p:nvPr>
        </p:nvSpPr>
        <p:spPr>
          <a:xfrm>
            <a:off x="605625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55" name="Google Shape;1955;p180"/>
          <p:cNvSpPr txBox="1"/>
          <p:nvPr>
            <p:ph idx="15" type="subTitle"/>
          </p:nvPr>
        </p:nvSpPr>
        <p:spPr>
          <a:xfrm>
            <a:off x="5976150" y="4072220"/>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956" name="Shape 1956"/>
        <p:cNvGrpSpPr/>
        <p:nvPr/>
      </p:nvGrpSpPr>
      <p:grpSpPr>
        <a:xfrm>
          <a:off x="0" y="0"/>
          <a:ext cx="0" cy="0"/>
          <a:chOff x="0" y="0"/>
          <a:chExt cx="0" cy="0"/>
        </a:xfrm>
      </p:grpSpPr>
      <p:sp>
        <p:nvSpPr>
          <p:cNvPr id="1957" name="Google Shape;1957;p181"/>
          <p:cNvSpPr txBox="1"/>
          <p:nvPr>
            <p:ph type="title"/>
          </p:nvPr>
        </p:nvSpPr>
        <p:spPr>
          <a:xfrm>
            <a:off x="1291113" y="1641225"/>
            <a:ext cx="6561600" cy="145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650">
                <a:latin typeface="Sora"/>
                <a:ea typeface="Sora"/>
                <a:cs typeface="Sora"/>
                <a:sym typeface="Sora"/>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1958" name="Google Shape;1958;p181"/>
          <p:cNvSpPr txBox="1"/>
          <p:nvPr>
            <p:ph idx="1" type="subTitle"/>
          </p:nvPr>
        </p:nvSpPr>
        <p:spPr>
          <a:xfrm>
            <a:off x="4759288" y="3119275"/>
            <a:ext cx="3093600" cy="57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2400">
                <a:solidFill>
                  <a:schemeClr val="accent4"/>
                </a:solidFill>
                <a:latin typeface="Saira SemiCondensed ExtraBold"/>
                <a:ea typeface="Saira SemiCondensed ExtraBold"/>
                <a:cs typeface="Saira SemiCondensed ExtraBold"/>
                <a:sym typeface="Saira SemiCondensed ExtraBo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959" name="Google Shape;1959;p181"/>
          <p:cNvSpPr/>
          <p:nvPr/>
        </p:nvSpPr>
        <p:spPr>
          <a:xfrm>
            <a:off x="1149825" y="45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81"/>
          <p:cNvSpPr/>
          <p:nvPr/>
        </p:nvSpPr>
        <p:spPr>
          <a:xfrm flipH="1" rot="-7272199">
            <a:off x="-39544" y="2460021"/>
            <a:ext cx="4385549" cy="43855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81"/>
          <p:cNvSpPr/>
          <p:nvPr/>
        </p:nvSpPr>
        <p:spPr>
          <a:xfrm flipH="1" rot="3540770">
            <a:off x="5890121" y="-1405234"/>
            <a:ext cx="3287434" cy="328746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962" name="Shape 1962"/>
        <p:cNvGrpSpPr/>
        <p:nvPr/>
      </p:nvGrpSpPr>
      <p:grpSpPr>
        <a:xfrm>
          <a:off x="0" y="0"/>
          <a:ext cx="0" cy="0"/>
          <a:chOff x="0" y="0"/>
          <a:chExt cx="0" cy="0"/>
        </a:xfrm>
      </p:grpSpPr>
      <p:sp>
        <p:nvSpPr>
          <p:cNvPr id="1963" name="Google Shape;1963;p182"/>
          <p:cNvSpPr txBox="1"/>
          <p:nvPr>
            <p:ph type="title"/>
          </p:nvPr>
        </p:nvSpPr>
        <p:spPr>
          <a:xfrm>
            <a:off x="631625" y="13537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64" name="Google Shape;1964;p182"/>
          <p:cNvSpPr txBox="1"/>
          <p:nvPr>
            <p:ph idx="1" type="subTitle"/>
          </p:nvPr>
        </p:nvSpPr>
        <p:spPr>
          <a:xfrm>
            <a:off x="631625" y="2379500"/>
            <a:ext cx="4051200" cy="57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65" name="Google Shape;1965;p182"/>
          <p:cNvSpPr/>
          <p:nvPr/>
        </p:nvSpPr>
        <p:spPr>
          <a:xfrm flipH="1" rot="-8100000">
            <a:off x="-265481" y="-1847706"/>
            <a:ext cx="3770571" cy="377057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82"/>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82"/>
          <p:cNvSpPr txBox="1"/>
          <p:nvPr>
            <p:ph idx="2" type="body"/>
          </p:nvPr>
        </p:nvSpPr>
        <p:spPr>
          <a:xfrm>
            <a:off x="713225" y="3058645"/>
            <a:ext cx="3805800" cy="13953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968" name="Shape 1968"/>
        <p:cNvGrpSpPr/>
        <p:nvPr/>
      </p:nvGrpSpPr>
      <p:grpSpPr>
        <a:xfrm>
          <a:off x="0" y="0"/>
          <a:ext cx="0" cy="0"/>
          <a:chOff x="0" y="0"/>
          <a:chExt cx="0" cy="0"/>
        </a:xfrm>
      </p:grpSpPr>
      <p:sp>
        <p:nvSpPr>
          <p:cNvPr id="1969" name="Google Shape;1969;p183"/>
          <p:cNvSpPr txBox="1"/>
          <p:nvPr>
            <p:ph type="title"/>
          </p:nvPr>
        </p:nvSpPr>
        <p:spPr>
          <a:xfrm>
            <a:off x="713225" y="1188925"/>
            <a:ext cx="3380400" cy="2340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700"/>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70" name="Google Shape;1970;p183"/>
          <p:cNvSpPr txBox="1"/>
          <p:nvPr>
            <p:ph idx="1" type="subTitle"/>
          </p:nvPr>
        </p:nvSpPr>
        <p:spPr>
          <a:xfrm>
            <a:off x="713225" y="3627300"/>
            <a:ext cx="3266100" cy="100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1" name="Google Shape;1971;p183"/>
          <p:cNvSpPr/>
          <p:nvPr/>
        </p:nvSpPr>
        <p:spPr>
          <a:xfrm flipH="1" rot="3600003">
            <a:off x="5900483" y="3312922"/>
            <a:ext cx="3287417" cy="328749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972" name="Shape 1972"/>
        <p:cNvGrpSpPr/>
        <p:nvPr/>
      </p:nvGrpSpPr>
      <p:grpSpPr>
        <a:xfrm>
          <a:off x="0" y="0"/>
          <a:ext cx="0" cy="0"/>
          <a:chOff x="0" y="0"/>
          <a:chExt cx="0" cy="0"/>
        </a:xfrm>
      </p:grpSpPr>
      <p:sp>
        <p:nvSpPr>
          <p:cNvPr id="1973" name="Google Shape;1973;p184"/>
          <p:cNvSpPr txBox="1"/>
          <p:nvPr>
            <p:ph type="title"/>
          </p:nvPr>
        </p:nvSpPr>
        <p:spPr>
          <a:xfrm>
            <a:off x="631625" y="20395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74" name="Google Shape;1974;p184"/>
          <p:cNvSpPr txBox="1"/>
          <p:nvPr>
            <p:ph idx="1" type="subTitle"/>
          </p:nvPr>
        </p:nvSpPr>
        <p:spPr>
          <a:xfrm>
            <a:off x="631625" y="2711675"/>
            <a:ext cx="4051200" cy="76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5" name="Google Shape;1975;p184"/>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9" name="Shape 189"/>
        <p:cNvGrpSpPr/>
        <p:nvPr/>
      </p:nvGrpSpPr>
      <p:grpSpPr>
        <a:xfrm>
          <a:off x="0" y="0"/>
          <a:ext cx="0" cy="0"/>
          <a:chOff x="0" y="0"/>
          <a:chExt cx="0" cy="0"/>
        </a:xfrm>
      </p:grpSpPr>
      <p:grpSp>
        <p:nvGrpSpPr>
          <p:cNvPr id="190" name="Google Shape;190;p19"/>
          <p:cNvGrpSpPr/>
          <p:nvPr/>
        </p:nvGrpSpPr>
        <p:grpSpPr>
          <a:xfrm>
            <a:off x="281250" y="281700"/>
            <a:ext cx="8581500" cy="4580100"/>
            <a:chOff x="281250" y="281700"/>
            <a:chExt cx="8581500" cy="4580100"/>
          </a:xfrm>
        </p:grpSpPr>
        <p:sp>
          <p:nvSpPr>
            <p:cNvPr id="191" name="Google Shape;191;p19"/>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19"/>
            <p:cNvGrpSpPr/>
            <p:nvPr/>
          </p:nvGrpSpPr>
          <p:grpSpPr>
            <a:xfrm>
              <a:off x="517475" y="382105"/>
              <a:ext cx="400500" cy="95700"/>
              <a:chOff x="517475" y="395577"/>
              <a:chExt cx="400500" cy="95700"/>
            </a:xfrm>
          </p:grpSpPr>
          <p:sp>
            <p:nvSpPr>
              <p:cNvPr id="193" name="Google Shape;193;p19"/>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19"/>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19"/>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198" name="Google Shape;198;p1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19"/>
          <p:cNvSpPr txBox="1"/>
          <p:nvPr>
            <p:ph idx="1" type="subTitle"/>
          </p:nvPr>
        </p:nvSpPr>
        <p:spPr>
          <a:xfrm>
            <a:off x="2266925" y="2027675"/>
            <a:ext cx="55077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0" name="Google Shape;200;p19"/>
          <p:cNvSpPr txBox="1"/>
          <p:nvPr>
            <p:ph idx="2" type="subTitle"/>
          </p:nvPr>
        </p:nvSpPr>
        <p:spPr>
          <a:xfrm>
            <a:off x="2266925" y="3483400"/>
            <a:ext cx="5507700" cy="64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1" name="Google Shape;201;p19"/>
          <p:cNvSpPr txBox="1"/>
          <p:nvPr>
            <p:ph idx="3" type="subTitle"/>
          </p:nvPr>
        </p:nvSpPr>
        <p:spPr>
          <a:xfrm>
            <a:off x="2266925" y="1613950"/>
            <a:ext cx="5507700" cy="48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2" name="Google Shape;202;p19"/>
          <p:cNvSpPr txBox="1"/>
          <p:nvPr>
            <p:ph idx="4" type="subTitle"/>
          </p:nvPr>
        </p:nvSpPr>
        <p:spPr>
          <a:xfrm>
            <a:off x="2266925" y="3072700"/>
            <a:ext cx="5507700" cy="48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1976" name="Shape 1976"/>
        <p:cNvGrpSpPr/>
        <p:nvPr/>
      </p:nvGrpSpPr>
      <p:grpSpPr>
        <a:xfrm>
          <a:off x="0" y="0"/>
          <a:ext cx="0" cy="0"/>
          <a:chOff x="0" y="0"/>
          <a:chExt cx="0" cy="0"/>
        </a:xfrm>
      </p:grpSpPr>
      <p:sp>
        <p:nvSpPr>
          <p:cNvPr id="1977" name="Google Shape;1977;p185"/>
          <p:cNvSpPr txBox="1"/>
          <p:nvPr>
            <p:ph type="title"/>
          </p:nvPr>
        </p:nvSpPr>
        <p:spPr>
          <a:xfrm>
            <a:off x="4610825" y="2039540"/>
            <a:ext cx="3805800" cy="55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1978" name="Google Shape;1978;p185"/>
          <p:cNvSpPr txBox="1"/>
          <p:nvPr>
            <p:ph idx="1" type="subTitle"/>
          </p:nvPr>
        </p:nvSpPr>
        <p:spPr>
          <a:xfrm>
            <a:off x="4365425" y="2711675"/>
            <a:ext cx="4051200" cy="7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979" name="Google Shape;1979;p185"/>
          <p:cNvSpPr/>
          <p:nvPr/>
        </p:nvSpPr>
        <p:spPr>
          <a:xfrm rot="-1800031">
            <a:off x="-348730" y="2640965"/>
            <a:ext cx="3286064" cy="328608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1980" name="Shape 1980"/>
        <p:cNvGrpSpPr/>
        <p:nvPr/>
      </p:nvGrpSpPr>
      <p:grpSpPr>
        <a:xfrm>
          <a:off x="0" y="0"/>
          <a:ext cx="0" cy="0"/>
          <a:chOff x="0" y="0"/>
          <a:chExt cx="0" cy="0"/>
        </a:xfrm>
      </p:grpSpPr>
      <p:sp>
        <p:nvSpPr>
          <p:cNvPr id="1981" name="Google Shape;1981;p186"/>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2" name="Google Shape;1982;p186"/>
          <p:cNvSpPr txBox="1"/>
          <p:nvPr>
            <p:ph idx="1" type="body"/>
          </p:nvPr>
        </p:nvSpPr>
        <p:spPr>
          <a:xfrm>
            <a:off x="717425" y="1524450"/>
            <a:ext cx="4099800" cy="23994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
        <p:nvSpPr>
          <p:cNvPr id="1983" name="Google Shape;1983;p186"/>
          <p:cNvSpPr/>
          <p:nvPr/>
        </p:nvSpPr>
        <p:spPr>
          <a:xfrm flipH="1" rot="1799997">
            <a:off x="6537827" y="30810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1984" name="Shape 1984"/>
        <p:cNvGrpSpPr/>
        <p:nvPr/>
      </p:nvGrpSpPr>
      <p:grpSpPr>
        <a:xfrm>
          <a:off x="0" y="0"/>
          <a:ext cx="0" cy="0"/>
          <a:chOff x="0" y="0"/>
          <a:chExt cx="0" cy="0"/>
        </a:xfrm>
      </p:grpSpPr>
      <p:sp>
        <p:nvSpPr>
          <p:cNvPr id="1985" name="Google Shape;1985;p187"/>
          <p:cNvSpPr txBox="1"/>
          <p:nvPr>
            <p:ph hasCustomPrompt="1" type="title"/>
          </p:nvPr>
        </p:nvSpPr>
        <p:spPr>
          <a:xfrm>
            <a:off x="878775" y="498094"/>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86" name="Google Shape;1986;p187"/>
          <p:cNvSpPr txBox="1"/>
          <p:nvPr>
            <p:ph idx="1" type="subTitle"/>
          </p:nvPr>
        </p:nvSpPr>
        <p:spPr>
          <a:xfrm>
            <a:off x="531075" y="1536319"/>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7" name="Google Shape;1987;p187"/>
          <p:cNvSpPr txBox="1"/>
          <p:nvPr>
            <p:ph hasCustomPrompt="1" idx="2" type="title"/>
          </p:nvPr>
        </p:nvSpPr>
        <p:spPr>
          <a:xfrm>
            <a:off x="3714750" y="1809788"/>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88" name="Google Shape;1988;p187"/>
          <p:cNvSpPr txBox="1"/>
          <p:nvPr>
            <p:ph idx="3" type="subTitle"/>
          </p:nvPr>
        </p:nvSpPr>
        <p:spPr>
          <a:xfrm>
            <a:off x="3367050" y="2848013"/>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9" name="Google Shape;1989;p187"/>
          <p:cNvSpPr txBox="1"/>
          <p:nvPr>
            <p:ph hasCustomPrompt="1" idx="4" type="title"/>
          </p:nvPr>
        </p:nvSpPr>
        <p:spPr>
          <a:xfrm>
            <a:off x="6550725" y="312148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90" name="Google Shape;1990;p187"/>
          <p:cNvSpPr txBox="1"/>
          <p:nvPr>
            <p:ph idx="5" type="subTitle"/>
          </p:nvPr>
        </p:nvSpPr>
        <p:spPr>
          <a:xfrm>
            <a:off x="6203025" y="4159706"/>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91" name="Google Shape;1991;p187"/>
          <p:cNvSpPr/>
          <p:nvPr/>
        </p:nvSpPr>
        <p:spPr>
          <a:xfrm rot="9000010">
            <a:off x="5763960"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87"/>
          <p:cNvSpPr/>
          <p:nvPr/>
        </p:nvSpPr>
        <p:spPr>
          <a:xfrm rot="-1799997">
            <a:off x="-717398"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1993" name="Shape 1993"/>
        <p:cNvGrpSpPr/>
        <p:nvPr/>
      </p:nvGrpSpPr>
      <p:grpSpPr>
        <a:xfrm>
          <a:off x="0" y="0"/>
          <a:ext cx="0" cy="0"/>
          <a:chOff x="0" y="0"/>
          <a:chExt cx="0" cy="0"/>
        </a:xfrm>
      </p:grpSpPr>
      <p:sp>
        <p:nvSpPr>
          <p:cNvPr id="1994" name="Google Shape;1994;p188"/>
          <p:cNvSpPr txBox="1"/>
          <p:nvPr>
            <p:ph hasCustomPrompt="1" type="title"/>
          </p:nvPr>
        </p:nvSpPr>
        <p:spPr>
          <a:xfrm>
            <a:off x="745459" y="1736319"/>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95" name="Google Shape;1995;p188"/>
          <p:cNvSpPr txBox="1"/>
          <p:nvPr>
            <p:ph idx="1" type="subTitle"/>
          </p:nvPr>
        </p:nvSpPr>
        <p:spPr>
          <a:xfrm>
            <a:off x="74545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96" name="Google Shape;1996;p188"/>
          <p:cNvSpPr txBox="1"/>
          <p:nvPr>
            <p:ph hasCustomPrompt="1" idx="2" type="title"/>
          </p:nvPr>
        </p:nvSpPr>
        <p:spPr>
          <a:xfrm>
            <a:off x="2724985" y="1736313"/>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97" name="Google Shape;1997;p188"/>
          <p:cNvSpPr txBox="1"/>
          <p:nvPr>
            <p:ph idx="3" type="subTitle"/>
          </p:nvPr>
        </p:nvSpPr>
        <p:spPr>
          <a:xfrm>
            <a:off x="2724985"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98" name="Google Shape;1998;p188"/>
          <p:cNvSpPr txBox="1"/>
          <p:nvPr>
            <p:ph hasCustomPrompt="1" idx="4" type="title"/>
          </p:nvPr>
        </p:nvSpPr>
        <p:spPr>
          <a:xfrm>
            <a:off x="4704509"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99" name="Google Shape;1999;p188"/>
          <p:cNvSpPr txBox="1"/>
          <p:nvPr>
            <p:ph idx="5" type="subTitle"/>
          </p:nvPr>
        </p:nvSpPr>
        <p:spPr>
          <a:xfrm>
            <a:off x="470450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0" name="Google Shape;2000;p188"/>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01" name="Google Shape;2001;p188"/>
          <p:cNvSpPr txBox="1"/>
          <p:nvPr>
            <p:ph hasCustomPrompt="1" idx="7" type="title"/>
          </p:nvPr>
        </p:nvSpPr>
        <p:spPr>
          <a:xfrm>
            <a:off x="6684034"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02" name="Google Shape;2002;p188"/>
          <p:cNvSpPr txBox="1"/>
          <p:nvPr>
            <p:ph idx="8" type="subTitle"/>
          </p:nvPr>
        </p:nvSpPr>
        <p:spPr>
          <a:xfrm>
            <a:off x="6684034"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3" name="Google Shape;2003;p188"/>
          <p:cNvSpPr txBox="1"/>
          <p:nvPr>
            <p:ph idx="9" type="title"/>
          </p:nvPr>
        </p:nvSpPr>
        <p:spPr>
          <a:xfrm>
            <a:off x="74546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004" name="Google Shape;2004;p188"/>
          <p:cNvSpPr txBox="1"/>
          <p:nvPr>
            <p:ph idx="13" type="title"/>
          </p:nvPr>
        </p:nvSpPr>
        <p:spPr>
          <a:xfrm>
            <a:off x="272499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005" name="Google Shape;2005;p188"/>
          <p:cNvSpPr txBox="1"/>
          <p:nvPr>
            <p:ph idx="14" type="title"/>
          </p:nvPr>
        </p:nvSpPr>
        <p:spPr>
          <a:xfrm>
            <a:off x="470451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006" name="Google Shape;2006;p188"/>
          <p:cNvSpPr txBox="1"/>
          <p:nvPr>
            <p:ph idx="15" type="title"/>
          </p:nvPr>
        </p:nvSpPr>
        <p:spPr>
          <a:xfrm>
            <a:off x="668404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007" name="Google Shape;2007;p188"/>
          <p:cNvSpPr/>
          <p:nvPr/>
        </p:nvSpPr>
        <p:spPr>
          <a:xfrm flipH="1" rot="2205458">
            <a:off x="5769156" y="-1232633"/>
            <a:ext cx="3544286" cy="354428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2008" name="Shape 2008"/>
        <p:cNvGrpSpPr/>
        <p:nvPr/>
      </p:nvGrpSpPr>
      <p:grpSpPr>
        <a:xfrm>
          <a:off x="0" y="0"/>
          <a:ext cx="0" cy="0"/>
          <a:chOff x="0" y="0"/>
          <a:chExt cx="0" cy="0"/>
        </a:xfrm>
      </p:grpSpPr>
      <p:sp>
        <p:nvSpPr>
          <p:cNvPr id="2009" name="Google Shape;2009;p189"/>
          <p:cNvSpPr txBox="1"/>
          <p:nvPr>
            <p:ph type="title"/>
          </p:nvPr>
        </p:nvSpPr>
        <p:spPr>
          <a:xfrm flipH="1">
            <a:off x="4197425" y="2460300"/>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010" name="Google Shape;2010;p189"/>
          <p:cNvSpPr txBox="1"/>
          <p:nvPr>
            <p:ph idx="1" type="subTitle"/>
          </p:nvPr>
        </p:nvSpPr>
        <p:spPr>
          <a:xfrm flipH="1">
            <a:off x="4372025" y="3426900"/>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011" name="Google Shape;2011;p189"/>
          <p:cNvSpPr txBox="1"/>
          <p:nvPr>
            <p:ph hasCustomPrompt="1" idx="2" type="title"/>
          </p:nvPr>
        </p:nvSpPr>
        <p:spPr>
          <a:xfrm flipH="1">
            <a:off x="6229625" y="1174425"/>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012" name="Google Shape;2012;p189"/>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89"/>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1">
    <p:spTree>
      <p:nvGrpSpPr>
        <p:cNvPr id="2014" name="Shape 2014"/>
        <p:cNvGrpSpPr/>
        <p:nvPr/>
      </p:nvGrpSpPr>
      <p:grpSpPr>
        <a:xfrm>
          <a:off x="0" y="0"/>
          <a:ext cx="0" cy="0"/>
          <a:chOff x="0" y="0"/>
          <a:chExt cx="0" cy="0"/>
        </a:xfrm>
      </p:grpSpPr>
      <p:sp>
        <p:nvSpPr>
          <p:cNvPr id="2015" name="Google Shape;2015;p190"/>
          <p:cNvSpPr txBox="1"/>
          <p:nvPr>
            <p:ph type="title"/>
          </p:nvPr>
        </p:nvSpPr>
        <p:spPr>
          <a:xfrm flipH="1">
            <a:off x="2446800" y="2593650"/>
            <a:ext cx="4250400" cy="5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16" name="Google Shape;2016;p190"/>
          <p:cNvSpPr txBox="1"/>
          <p:nvPr>
            <p:ph idx="1" type="subTitle"/>
          </p:nvPr>
        </p:nvSpPr>
        <p:spPr>
          <a:xfrm flipH="1">
            <a:off x="2534100" y="35126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17" name="Google Shape;2017;p190"/>
          <p:cNvSpPr txBox="1"/>
          <p:nvPr>
            <p:ph hasCustomPrompt="1" idx="2" type="title"/>
          </p:nvPr>
        </p:nvSpPr>
        <p:spPr>
          <a:xfrm flipH="1">
            <a:off x="3462900" y="1341325"/>
            <a:ext cx="2218200" cy="111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18" name="Google Shape;2018;p190"/>
          <p:cNvSpPr/>
          <p:nvPr/>
        </p:nvSpPr>
        <p:spPr>
          <a:xfrm flipH="1" rot="1805619">
            <a:off x="6380019"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_1_1">
    <p:spTree>
      <p:nvGrpSpPr>
        <p:cNvPr id="2019" name="Shape 2019"/>
        <p:cNvGrpSpPr/>
        <p:nvPr/>
      </p:nvGrpSpPr>
      <p:grpSpPr>
        <a:xfrm>
          <a:off x="0" y="0"/>
          <a:ext cx="0" cy="0"/>
          <a:chOff x="0" y="0"/>
          <a:chExt cx="0" cy="0"/>
        </a:xfrm>
      </p:grpSpPr>
      <p:sp>
        <p:nvSpPr>
          <p:cNvPr id="2020" name="Google Shape;2020;p191"/>
          <p:cNvSpPr txBox="1"/>
          <p:nvPr>
            <p:ph type="title"/>
          </p:nvPr>
        </p:nvSpPr>
        <p:spPr>
          <a:xfrm flipH="1">
            <a:off x="4483075" y="3494350"/>
            <a:ext cx="3947700" cy="52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21" name="Google Shape;2021;p191"/>
          <p:cNvSpPr txBox="1"/>
          <p:nvPr>
            <p:ph idx="1" type="subTitle"/>
          </p:nvPr>
        </p:nvSpPr>
        <p:spPr>
          <a:xfrm flipH="1">
            <a:off x="4483000" y="4363475"/>
            <a:ext cx="3947700" cy="20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22" name="Google Shape;2022;p191"/>
          <p:cNvSpPr txBox="1"/>
          <p:nvPr>
            <p:ph hasCustomPrompt="1" idx="2" type="title"/>
          </p:nvPr>
        </p:nvSpPr>
        <p:spPr>
          <a:xfrm flipH="1">
            <a:off x="2239413" y="34830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23" name="Google Shape;2023;p191"/>
          <p:cNvSpPr/>
          <p:nvPr/>
        </p:nvSpPr>
        <p:spPr>
          <a:xfrm flipH="1" rot="611828">
            <a:off x="5476426" y="-627453"/>
            <a:ext cx="4200481" cy="420048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5_1_1_1">
    <p:spTree>
      <p:nvGrpSpPr>
        <p:cNvPr id="2024" name="Shape 2024"/>
        <p:cNvGrpSpPr/>
        <p:nvPr/>
      </p:nvGrpSpPr>
      <p:grpSpPr>
        <a:xfrm>
          <a:off x="0" y="0"/>
          <a:ext cx="0" cy="0"/>
          <a:chOff x="0" y="0"/>
          <a:chExt cx="0" cy="0"/>
        </a:xfrm>
      </p:grpSpPr>
      <p:sp>
        <p:nvSpPr>
          <p:cNvPr id="2025" name="Google Shape;2025;p192"/>
          <p:cNvSpPr txBox="1"/>
          <p:nvPr>
            <p:ph type="title"/>
          </p:nvPr>
        </p:nvSpPr>
        <p:spPr>
          <a:xfrm flipH="1">
            <a:off x="3568600" y="751150"/>
            <a:ext cx="4250400" cy="596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26" name="Google Shape;2026;p192"/>
          <p:cNvSpPr txBox="1"/>
          <p:nvPr>
            <p:ph idx="1" type="subTitle"/>
          </p:nvPr>
        </p:nvSpPr>
        <p:spPr>
          <a:xfrm flipH="1">
            <a:off x="3568588" y="15558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27" name="Google Shape;2027;p192"/>
          <p:cNvSpPr txBox="1"/>
          <p:nvPr>
            <p:ph hasCustomPrompt="1" idx="2" type="title"/>
          </p:nvPr>
        </p:nvSpPr>
        <p:spPr>
          <a:xfrm flipH="1">
            <a:off x="1325013" y="7398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28" name="Google Shape;2028;p192"/>
          <p:cNvSpPr/>
          <p:nvPr/>
        </p:nvSpPr>
        <p:spPr>
          <a:xfrm rot="-8773762">
            <a:off x="-475907" y="2168822"/>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92"/>
          <p:cNvSpPr/>
          <p:nvPr/>
        </p:nvSpPr>
        <p:spPr>
          <a:xfrm flipH="1" rot="8743419">
            <a:off x="6093763" y="2743769"/>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5_1_1_1_1">
    <p:spTree>
      <p:nvGrpSpPr>
        <p:cNvPr id="2030" name="Shape 2030"/>
        <p:cNvGrpSpPr/>
        <p:nvPr/>
      </p:nvGrpSpPr>
      <p:grpSpPr>
        <a:xfrm>
          <a:off x="0" y="0"/>
          <a:ext cx="0" cy="0"/>
          <a:chOff x="0" y="0"/>
          <a:chExt cx="0" cy="0"/>
        </a:xfrm>
      </p:grpSpPr>
      <p:sp>
        <p:nvSpPr>
          <p:cNvPr id="2031" name="Google Shape;2031;p193"/>
          <p:cNvSpPr txBox="1"/>
          <p:nvPr>
            <p:ph type="title"/>
          </p:nvPr>
        </p:nvSpPr>
        <p:spPr>
          <a:xfrm flipH="1">
            <a:off x="694188" y="2784488"/>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032" name="Google Shape;2032;p193"/>
          <p:cNvSpPr txBox="1"/>
          <p:nvPr>
            <p:ph idx="1" type="subTitle"/>
          </p:nvPr>
        </p:nvSpPr>
        <p:spPr>
          <a:xfrm flipH="1">
            <a:off x="868788" y="3684413"/>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033" name="Google Shape;2033;p193"/>
          <p:cNvSpPr txBox="1"/>
          <p:nvPr>
            <p:ph hasCustomPrompt="1" idx="2" type="title"/>
          </p:nvPr>
        </p:nvSpPr>
        <p:spPr>
          <a:xfrm flipH="1">
            <a:off x="2726388" y="1587413"/>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34" name="Google Shape;2034;p193"/>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93"/>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2036" name="Shape 2036"/>
        <p:cNvGrpSpPr/>
        <p:nvPr/>
      </p:nvGrpSpPr>
      <p:grpSpPr>
        <a:xfrm>
          <a:off x="0" y="0"/>
          <a:ext cx="0" cy="0"/>
          <a:chOff x="0" y="0"/>
          <a:chExt cx="0" cy="0"/>
        </a:xfrm>
      </p:grpSpPr>
      <p:sp>
        <p:nvSpPr>
          <p:cNvPr id="2037" name="Google Shape;2037;p194"/>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8" name="Google Shape;2038;p194"/>
          <p:cNvSpPr/>
          <p:nvPr/>
        </p:nvSpPr>
        <p:spPr>
          <a:xfrm flipH="1" rot="-1795176">
            <a:off x="7075320" y="-66879"/>
            <a:ext cx="2829136" cy="28291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ONE_COLUMN_TEXT_1_1">
    <p:spTree>
      <p:nvGrpSpPr>
        <p:cNvPr id="203" name="Shape 203"/>
        <p:cNvGrpSpPr/>
        <p:nvPr/>
      </p:nvGrpSpPr>
      <p:grpSpPr>
        <a:xfrm>
          <a:off x="0" y="0"/>
          <a:ext cx="0" cy="0"/>
          <a:chOff x="0" y="0"/>
          <a:chExt cx="0" cy="0"/>
        </a:xfrm>
      </p:grpSpPr>
      <p:grpSp>
        <p:nvGrpSpPr>
          <p:cNvPr id="204" name="Google Shape;204;p20"/>
          <p:cNvGrpSpPr/>
          <p:nvPr/>
        </p:nvGrpSpPr>
        <p:grpSpPr>
          <a:xfrm>
            <a:off x="281250" y="281700"/>
            <a:ext cx="8581500" cy="4580100"/>
            <a:chOff x="281250" y="281700"/>
            <a:chExt cx="8581500" cy="4580100"/>
          </a:xfrm>
        </p:grpSpPr>
        <p:sp>
          <p:nvSpPr>
            <p:cNvPr id="205" name="Google Shape;205;p20"/>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20"/>
            <p:cNvGrpSpPr/>
            <p:nvPr/>
          </p:nvGrpSpPr>
          <p:grpSpPr>
            <a:xfrm>
              <a:off x="517475" y="382105"/>
              <a:ext cx="400500" cy="95700"/>
              <a:chOff x="517475" y="395577"/>
              <a:chExt cx="400500" cy="95700"/>
            </a:xfrm>
          </p:grpSpPr>
          <p:sp>
            <p:nvSpPr>
              <p:cNvPr id="207" name="Google Shape;207;p20"/>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20"/>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20"/>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212" name="Google Shape;212;p2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3" name="Google Shape;213;p20"/>
          <p:cNvSpPr txBox="1"/>
          <p:nvPr>
            <p:ph idx="1" type="subTitle"/>
          </p:nvPr>
        </p:nvSpPr>
        <p:spPr>
          <a:xfrm>
            <a:off x="4572037" y="1472900"/>
            <a:ext cx="3428400" cy="1904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20"/>
          <p:cNvSpPr txBox="1"/>
          <p:nvPr>
            <p:ph idx="2" type="subTitle"/>
          </p:nvPr>
        </p:nvSpPr>
        <p:spPr>
          <a:xfrm>
            <a:off x="1143563" y="1472900"/>
            <a:ext cx="3428400" cy="1904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2039" name="Shape 2039"/>
        <p:cNvGrpSpPr/>
        <p:nvPr/>
      </p:nvGrpSpPr>
      <p:grpSpPr>
        <a:xfrm>
          <a:off x="0" y="0"/>
          <a:ext cx="0" cy="0"/>
          <a:chOff x="0" y="0"/>
          <a:chExt cx="0" cy="0"/>
        </a:xfrm>
      </p:grpSpPr>
      <p:sp>
        <p:nvSpPr>
          <p:cNvPr id="2040" name="Google Shape;2040;p19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1" name="Google Shape;2041;p195"/>
          <p:cNvSpPr/>
          <p:nvPr/>
        </p:nvSpPr>
        <p:spPr>
          <a:xfrm flipH="1" rot="3912584">
            <a:off x="6107223" y="-960517"/>
            <a:ext cx="3287411" cy="328748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2042" name="Shape 2042"/>
        <p:cNvGrpSpPr/>
        <p:nvPr/>
      </p:nvGrpSpPr>
      <p:grpSpPr>
        <a:xfrm>
          <a:off x="0" y="0"/>
          <a:ext cx="0" cy="0"/>
          <a:chOff x="0" y="0"/>
          <a:chExt cx="0" cy="0"/>
        </a:xfrm>
      </p:grpSpPr>
      <p:sp>
        <p:nvSpPr>
          <p:cNvPr id="2043" name="Google Shape;2043;p196"/>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4" name="Google Shape;2044;p196"/>
          <p:cNvSpPr/>
          <p:nvPr/>
        </p:nvSpPr>
        <p:spPr>
          <a:xfrm rot="-8773762">
            <a:off x="-499057" y="2427797"/>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96"/>
          <p:cNvSpPr/>
          <p:nvPr/>
        </p:nvSpPr>
        <p:spPr>
          <a:xfrm rot="2056581">
            <a:off x="6250763" y="-99344"/>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_1_1">
    <p:spTree>
      <p:nvGrpSpPr>
        <p:cNvPr id="2046" name="Shape 2046"/>
        <p:cNvGrpSpPr/>
        <p:nvPr/>
      </p:nvGrpSpPr>
      <p:grpSpPr>
        <a:xfrm>
          <a:off x="0" y="0"/>
          <a:ext cx="0" cy="0"/>
          <a:chOff x="0" y="0"/>
          <a:chExt cx="0" cy="0"/>
        </a:xfrm>
      </p:grpSpPr>
      <p:sp>
        <p:nvSpPr>
          <p:cNvPr id="2047" name="Google Shape;2047;p197"/>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8" name="Google Shape;2048;p197"/>
          <p:cNvSpPr/>
          <p:nvPr/>
        </p:nvSpPr>
        <p:spPr>
          <a:xfrm rot="-4973903">
            <a:off x="-102692" y="3477009"/>
            <a:ext cx="2460867" cy="2460920"/>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97"/>
          <p:cNvSpPr/>
          <p:nvPr/>
        </p:nvSpPr>
        <p:spPr>
          <a:xfrm flipH="1" rot="458696">
            <a:off x="6986603" y="-311446"/>
            <a:ext cx="2618133" cy="261813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6_1_1_1_1">
    <p:spTree>
      <p:nvGrpSpPr>
        <p:cNvPr id="2050" name="Shape 2050"/>
        <p:cNvGrpSpPr/>
        <p:nvPr/>
      </p:nvGrpSpPr>
      <p:grpSpPr>
        <a:xfrm>
          <a:off x="0" y="0"/>
          <a:ext cx="0" cy="0"/>
          <a:chOff x="0" y="0"/>
          <a:chExt cx="0" cy="0"/>
        </a:xfrm>
      </p:grpSpPr>
      <p:sp>
        <p:nvSpPr>
          <p:cNvPr id="2051" name="Google Shape;2051;p198"/>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52" name="Google Shape;2052;p198"/>
          <p:cNvSpPr/>
          <p:nvPr/>
        </p:nvSpPr>
        <p:spPr>
          <a:xfrm flipH="1" rot="2239380">
            <a:off x="6589949" y="-780254"/>
            <a:ext cx="2724547" cy="272454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98"/>
          <p:cNvSpPr/>
          <p:nvPr/>
        </p:nvSpPr>
        <p:spPr>
          <a:xfrm rot="-3508133">
            <a:off x="-91534" y="3632616"/>
            <a:ext cx="2738404" cy="273834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_1_1_1_1_1">
    <p:spTree>
      <p:nvGrpSpPr>
        <p:cNvPr id="2054" name="Shape 2054"/>
        <p:cNvGrpSpPr/>
        <p:nvPr/>
      </p:nvGrpSpPr>
      <p:grpSpPr>
        <a:xfrm>
          <a:off x="0" y="0"/>
          <a:ext cx="0" cy="0"/>
          <a:chOff x="0" y="0"/>
          <a:chExt cx="0" cy="0"/>
        </a:xfrm>
      </p:grpSpPr>
      <p:sp>
        <p:nvSpPr>
          <p:cNvPr id="2055" name="Google Shape;2055;p199"/>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56" name="Google Shape;2056;p199"/>
          <p:cNvSpPr/>
          <p:nvPr/>
        </p:nvSpPr>
        <p:spPr>
          <a:xfrm flipH="1" rot="2205463">
            <a:off x="6616340" y="-793970"/>
            <a:ext cx="3028131" cy="302813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99"/>
          <p:cNvSpPr/>
          <p:nvPr/>
        </p:nvSpPr>
        <p:spPr>
          <a:xfrm flipH="1" rot="-8099956">
            <a:off x="-1057445" y="62012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6_1_1_1_1_1_1">
    <p:spTree>
      <p:nvGrpSpPr>
        <p:cNvPr id="2058" name="Shape 2058"/>
        <p:cNvGrpSpPr/>
        <p:nvPr/>
      </p:nvGrpSpPr>
      <p:grpSpPr>
        <a:xfrm>
          <a:off x="0" y="0"/>
          <a:ext cx="0" cy="0"/>
          <a:chOff x="0" y="0"/>
          <a:chExt cx="0" cy="0"/>
        </a:xfrm>
      </p:grpSpPr>
      <p:sp>
        <p:nvSpPr>
          <p:cNvPr id="2059" name="Google Shape;2059;p200"/>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0" name="Google Shape;2060;p200"/>
          <p:cNvSpPr/>
          <p:nvPr/>
        </p:nvSpPr>
        <p:spPr>
          <a:xfrm rot="7828486">
            <a:off x="6499161" y="-746017"/>
            <a:ext cx="2994274" cy="299430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061" name="Shape 2061"/>
        <p:cNvGrpSpPr/>
        <p:nvPr/>
      </p:nvGrpSpPr>
      <p:grpSpPr>
        <a:xfrm>
          <a:off x="0" y="0"/>
          <a:ext cx="0" cy="0"/>
          <a:chOff x="0" y="0"/>
          <a:chExt cx="0" cy="0"/>
        </a:xfrm>
      </p:grpSpPr>
      <p:sp>
        <p:nvSpPr>
          <p:cNvPr id="2062" name="Google Shape;2062;p201"/>
          <p:cNvSpPr txBox="1"/>
          <p:nvPr>
            <p:ph type="title"/>
          </p:nvPr>
        </p:nvSpPr>
        <p:spPr>
          <a:xfrm>
            <a:off x="713225" y="484200"/>
            <a:ext cx="3858900" cy="77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62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063" name="Google Shape;2063;p201"/>
          <p:cNvSpPr txBox="1"/>
          <p:nvPr>
            <p:ph idx="1" type="subTitle"/>
          </p:nvPr>
        </p:nvSpPr>
        <p:spPr>
          <a:xfrm>
            <a:off x="713225" y="1472100"/>
            <a:ext cx="3123000" cy="134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64" name="Google Shape;2064;p201"/>
          <p:cNvSpPr txBox="1"/>
          <p:nvPr/>
        </p:nvSpPr>
        <p:spPr>
          <a:xfrm>
            <a:off x="720000" y="3705375"/>
            <a:ext cx="351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sz="1100">
                <a:solidFill>
                  <a:schemeClr val="accent4"/>
                </a:solidFill>
                <a:latin typeface="Sora"/>
                <a:ea typeface="Sora"/>
                <a:cs typeface="Sora"/>
                <a:sym typeface="Sora"/>
              </a:rPr>
              <a:t>CREDITS</a:t>
            </a:r>
            <a:r>
              <a:rPr lang="en" sz="1100">
                <a:solidFill>
                  <a:schemeClr val="accent6"/>
                </a:solidFill>
                <a:latin typeface="Sora"/>
                <a:ea typeface="Sora"/>
                <a:cs typeface="Sora"/>
                <a:sym typeface="Sora"/>
              </a:rPr>
              <a:t>: This presentation template was created by </a:t>
            </a:r>
            <a:r>
              <a:rPr b="1" lang="en" sz="1100">
                <a:solidFill>
                  <a:schemeClr val="accent4"/>
                </a:solidFill>
                <a:uFill>
                  <a:noFill/>
                </a:uFill>
                <a:latin typeface="Sora"/>
                <a:ea typeface="Sora"/>
                <a:cs typeface="Sora"/>
                <a:sym typeface="Sora"/>
                <a:hlinkClick r:id="rId2">
                  <a:extLst>
                    <a:ext uri="{A12FA001-AC4F-418D-AE19-62706E023703}">
                      <ahyp:hlinkClr val="tx"/>
                    </a:ext>
                  </a:extLst>
                </a:hlinkClick>
              </a:rPr>
              <a:t>Slidesgo</a:t>
            </a:r>
            <a:r>
              <a:rPr lang="en" sz="1100">
                <a:solidFill>
                  <a:schemeClr val="accent6"/>
                </a:solidFill>
                <a:latin typeface="Sora"/>
                <a:ea typeface="Sora"/>
                <a:cs typeface="Sora"/>
                <a:sym typeface="Sora"/>
              </a:rPr>
              <a:t>, including icons by </a:t>
            </a:r>
            <a:r>
              <a:rPr b="1" lang="en" sz="1100">
                <a:solidFill>
                  <a:schemeClr val="accent4"/>
                </a:solidFill>
                <a:uFill>
                  <a:noFill/>
                </a:uFill>
                <a:latin typeface="Sora"/>
                <a:ea typeface="Sora"/>
                <a:cs typeface="Sora"/>
                <a:sym typeface="Sora"/>
                <a:hlinkClick r:id="rId3">
                  <a:extLst>
                    <a:ext uri="{A12FA001-AC4F-418D-AE19-62706E023703}">
                      <ahyp:hlinkClr val="tx"/>
                    </a:ext>
                  </a:extLst>
                </a:hlinkClick>
              </a:rPr>
              <a:t>Flaticon</a:t>
            </a:r>
            <a:r>
              <a:rPr lang="en" sz="1100">
                <a:solidFill>
                  <a:schemeClr val="accent6"/>
                </a:solidFill>
                <a:latin typeface="Sora"/>
                <a:ea typeface="Sora"/>
                <a:cs typeface="Sora"/>
                <a:sym typeface="Sora"/>
              </a:rPr>
              <a:t> and infographics &amp; images by </a:t>
            </a:r>
            <a:r>
              <a:rPr b="1" lang="en" sz="1100">
                <a:solidFill>
                  <a:schemeClr val="accent4"/>
                </a:solidFill>
                <a:uFill>
                  <a:noFill/>
                </a:uFill>
                <a:latin typeface="Sora"/>
                <a:ea typeface="Sora"/>
                <a:cs typeface="Sora"/>
                <a:sym typeface="Sora"/>
                <a:hlinkClick r:id="rId4">
                  <a:extLst>
                    <a:ext uri="{A12FA001-AC4F-418D-AE19-62706E023703}">
                      <ahyp:hlinkClr val="tx"/>
                    </a:ext>
                  </a:extLst>
                </a:hlinkClick>
              </a:rPr>
              <a:t>Freepik</a:t>
            </a:r>
            <a:endParaRPr b="1" sz="1100">
              <a:solidFill>
                <a:schemeClr val="accent4"/>
              </a:solidFill>
              <a:latin typeface="Sora"/>
              <a:ea typeface="Sora"/>
              <a:cs typeface="Sora"/>
              <a:sym typeface="Sora"/>
            </a:endParaRPr>
          </a:p>
        </p:txBody>
      </p:sp>
      <p:sp>
        <p:nvSpPr>
          <p:cNvPr id="2065" name="Google Shape;2065;p201"/>
          <p:cNvSpPr/>
          <p:nvPr/>
        </p:nvSpPr>
        <p:spPr>
          <a:xfrm flipH="1" rot="-2171659">
            <a:off x="3025465" y="-131475"/>
            <a:ext cx="2783645" cy="278366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01"/>
          <p:cNvSpPr/>
          <p:nvPr/>
        </p:nvSpPr>
        <p:spPr>
          <a:xfrm flipH="1" rot="1037531">
            <a:off x="7760484" y="1382450"/>
            <a:ext cx="2378587" cy="23785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067" name="Shape 2067"/>
        <p:cNvGrpSpPr/>
        <p:nvPr/>
      </p:nvGrpSpPr>
      <p:grpSpPr>
        <a:xfrm>
          <a:off x="0" y="0"/>
          <a:ext cx="0" cy="0"/>
          <a:chOff x="0" y="0"/>
          <a:chExt cx="0" cy="0"/>
        </a:xfrm>
      </p:grpSpPr>
      <p:grpSp>
        <p:nvGrpSpPr>
          <p:cNvPr id="2068" name="Google Shape;2068;p202"/>
          <p:cNvGrpSpPr/>
          <p:nvPr/>
        </p:nvGrpSpPr>
        <p:grpSpPr>
          <a:xfrm flipH="1">
            <a:off x="574557" y="785625"/>
            <a:ext cx="8174968" cy="4079838"/>
            <a:chOff x="803157" y="785625"/>
            <a:chExt cx="8174968" cy="4079838"/>
          </a:xfrm>
        </p:grpSpPr>
        <p:grpSp>
          <p:nvGrpSpPr>
            <p:cNvPr id="2069" name="Google Shape;2069;p202"/>
            <p:cNvGrpSpPr/>
            <p:nvPr/>
          </p:nvGrpSpPr>
          <p:grpSpPr>
            <a:xfrm>
              <a:off x="803157" y="4098576"/>
              <a:ext cx="545147" cy="506901"/>
              <a:chOff x="4818730" y="3307263"/>
              <a:chExt cx="1827512" cy="1699300"/>
            </a:xfrm>
          </p:grpSpPr>
          <p:sp>
            <p:nvSpPr>
              <p:cNvPr id="2070" name="Google Shape;2070;p202"/>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02"/>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02"/>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02"/>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02"/>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02"/>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02"/>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02"/>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02"/>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02"/>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02"/>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02"/>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02"/>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02"/>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02"/>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02"/>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02"/>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02"/>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02"/>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02"/>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02"/>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02"/>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02"/>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02"/>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02"/>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5" name="Google Shape;2095;p202"/>
            <p:cNvSpPr/>
            <p:nvPr/>
          </p:nvSpPr>
          <p:spPr>
            <a:xfrm>
              <a:off x="2505525" y="416547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02"/>
            <p:cNvSpPr/>
            <p:nvPr/>
          </p:nvSpPr>
          <p:spPr>
            <a:xfrm>
              <a:off x="2551425" y="78562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02"/>
            <p:cNvSpPr/>
            <p:nvPr/>
          </p:nvSpPr>
          <p:spPr>
            <a:xfrm>
              <a:off x="8189350" y="8514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8" name="Google Shape;2098;p202"/>
            <p:cNvGrpSpPr/>
            <p:nvPr/>
          </p:nvGrpSpPr>
          <p:grpSpPr>
            <a:xfrm rot="-7546048">
              <a:off x="3886452" y="4314969"/>
              <a:ext cx="660231" cy="356756"/>
              <a:chOff x="6755327" y="3818809"/>
              <a:chExt cx="660228" cy="356754"/>
            </a:xfrm>
          </p:grpSpPr>
          <p:sp>
            <p:nvSpPr>
              <p:cNvPr id="2099" name="Google Shape;2099;p202"/>
              <p:cNvSpPr/>
              <p:nvPr/>
            </p:nvSpPr>
            <p:spPr>
              <a:xfrm flipH="1" rot="-6510132">
                <a:off x="7242777" y="3847741"/>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02"/>
              <p:cNvSpPr/>
              <p:nvPr/>
            </p:nvSpPr>
            <p:spPr>
              <a:xfrm flipH="1" rot="-6510132">
                <a:off x="7084001" y="3900759"/>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02"/>
              <p:cNvSpPr/>
              <p:nvPr/>
            </p:nvSpPr>
            <p:spPr>
              <a:xfrm flipH="1" rot="-6510132">
                <a:off x="6925225" y="3953777"/>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02"/>
              <p:cNvSpPr/>
              <p:nvPr/>
            </p:nvSpPr>
            <p:spPr>
              <a:xfrm flipH="1" rot="-6510132">
                <a:off x="6766450" y="4006795"/>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3" name="Google Shape;2103;p202"/>
            <p:cNvSpPr/>
            <p:nvPr/>
          </p:nvSpPr>
          <p:spPr>
            <a:xfrm>
              <a:off x="4829900" y="178422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02"/>
            <p:cNvSpPr/>
            <p:nvPr/>
          </p:nvSpPr>
          <p:spPr>
            <a:xfrm>
              <a:off x="8788525" y="26135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5" name="Google Shape;2105;p202"/>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02"/>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2107" name="Shape 2107"/>
        <p:cNvGrpSpPr/>
        <p:nvPr/>
      </p:nvGrpSpPr>
      <p:grpSpPr>
        <a:xfrm>
          <a:off x="0" y="0"/>
          <a:ext cx="0" cy="0"/>
          <a:chOff x="0" y="0"/>
          <a:chExt cx="0" cy="0"/>
        </a:xfrm>
      </p:grpSpPr>
      <p:grpSp>
        <p:nvGrpSpPr>
          <p:cNvPr id="2108" name="Google Shape;2108;p203"/>
          <p:cNvGrpSpPr/>
          <p:nvPr/>
        </p:nvGrpSpPr>
        <p:grpSpPr>
          <a:xfrm>
            <a:off x="717425" y="730175"/>
            <a:ext cx="8016856" cy="3964307"/>
            <a:chOff x="717425" y="730175"/>
            <a:chExt cx="8016856" cy="3964307"/>
          </a:xfrm>
        </p:grpSpPr>
        <p:grpSp>
          <p:nvGrpSpPr>
            <p:cNvPr id="2109" name="Google Shape;2109;p203"/>
            <p:cNvGrpSpPr/>
            <p:nvPr/>
          </p:nvGrpSpPr>
          <p:grpSpPr>
            <a:xfrm rot="-7546048">
              <a:off x="8345722" y="4120268"/>
              <a:ext cx="161701" cy="641985"/>
              <a:chOff x="7004550" y="3676293"/>
              <a:chExt cx="161700" cy="641982"/>
            </a:xfrm>
          </p:grpSpPr>
          <p:sp>
            <p:nvSpPr>
              <p:cNvPr id="2110" name="Google Shape;2110;p203"/>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03"/>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03"/>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03"/>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4" name="Google Shape;2114;p203"/>
            <p:cNvSpPr/>
            <p:nvPr/>
          </p:nvSpPr>
          <p:spPr>
            <a:xfrm>
              <a:off x="6414800" y="10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03"/>
            <p:cNvSpPr/>
            <p:nvPr/>
          </p:nvSpPr>
          <p:spPr>
            <a:xfrm>
              <a:off x="717425" y="36236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03"/>
            <p:cNvSpPr/>
            <p:nvPr/>
          </p:nvSpPr>
          <p:spPr>
            <a:xfrm>
              <a:off x="7814075" y="2707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03"/>
            <p:cNvSpPr/>
            <p:nvPr/>
          </p:nvSpPr>
          <p:spPr>
            <a:xfrm>
              <a:off x="8264225" y="7301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8" name="Google Shape;2118;p203"/>
          <p:cNvSpPr/>
          <p:nvPr/>
        </p:nvSpPr>
        <p:spPr>
          <a:xfrm rot="-1805619">
            <a:off x="-173181"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2119" name="Shape 2119"/>
        <p:cNvGrpSpPr/>
        <p:nvPr/>
      </p:nvGrpSpPr>
      <p:grpSpPr>
        <a:xfrm>
          <a:off x="0" y="0"/>
          <a:ext cx="0" cy="0"/>
          <a:chOff x="0" y="0"/>
          <a:chExt cx="0" cy="0"/>
        </a:xfrm>
      </p:grpSpPr>
      <p:grpSp>
        <p:nvGrpSpPr>
          <p:cNvPr id="2120" name="Google Shape;2120;p204"/>
          <p:cNvGrpSpPr/>
          <p:nvPr/>
        </p:nvGrpSpPr>
        <p:grpSpPr>
          <a:xfrm>
            <a:off x="646775" y="593376"/>
            <a:ext cx="7860143" cy="3984356"/>
            <a:chOff x="646775" y="593376"/>
            <a:chExt cx="7860143" cy="3984356"/>
          </a:xfrm>
        </p:grpSpPr>
        <p:grpSp>
          <p:nvGrpSpPr>
            <p:cNvPr id="2121" name="Google Shape;2121;p204"/>
            <p:cNvGrpSpPr/>
            <p:nvPr/>
          </p:nvGrpSpPr>
          <p:grpSpPr>
            <a:xfrm flipH="1">
              <a:off x="7805389" y="593376"/>
              <a:ext cx="545147" cy="506901"/>
              <a:chOff x="4818730" y="3307263"/>
              <a:chExt cx="1827512" cy="1699300"/>
            </a:xfrm>
          </p:grpSpPr>
          <p:sp>
            <p:nvSpPr>
              <p:cNvPr id="2122" name="Google Shape;2122;p204"/>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04"/>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04"/>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04"/>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04"/>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04"/>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04"/>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04"/>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04"/>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04"/>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04"/>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04"/>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04"/>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04"/>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04"/>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04"/>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04"/>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04"/>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04"/>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04"/>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04"/>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04"/>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04"/>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04"/>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04"/>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204"/>
            <p:cNvGrpSpPr/>
            <p:nvPr/>
          </p:nvGrpSpPr>
          <p:grpSpPr>
            <a:xfrm rot="3253952">
              <a:off x="873633" y="4003518"/>
              <a:ext cx="161701" cy="641985"/>
              <a:chOff x="7004550" y="3676293"/>
              <a:chExt cx="161700" cy="641982"/>
            </a:xfrm>
          </p:grpSpPr>
          <p:sp>
            <p:nvSpPr>
              <p:cNvPr id="2148" name="Google Shape;2148;p204"/>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04"/>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04"/>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04"/>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204"/>
            <p:cNvSpPr/>
            <p:nvPr/>
          </p:nvSpPr>
          <p:spPr>
            <a:xfrm flipH="1">
              <a:off x="8365618" y="35017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04"/>
            <p:cNvSpPr/>
            <p:nvPr/>
          </p:nvSpPr>
          <p:spPr>
            <a:xfrm flipH="1">
              <a:off x="3031293" y="1638913"/>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04"/>
            <p:cNvSpPr/>
            <p:nvPr/>
          </p:nvSpPr>
          <p:spPr>
            <a:xfrm flipH="1">
              <a:off x="2138593" y="4098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04"/>
            <p:cNvSpPr/>
            <p:nvPr/>
          </p:nvSpPr>
          <p:spPr>
            <a:xfrm flipH="1">
              <a:off x="6552243" y="37785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6" name="Google Shape;2156;p204"/>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04"/>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281250" y="281700"/>
            <a:ext cx="8581500" cy="4580100"/>
            <a:chOff x="281250" y="281700"/>
            <a:chExt cx="8581500" cy="4580100"/>
          </a:xfrm>
        </p:grpSpPr>
        <p:sp>
          <p:nvSpPr>
            <p:cNvPr id="21" name="Google Shape;21;p3"/>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517475" y="382105"/>
              <a:ext cx="400500" cy="95700"/>
              <a:chOff x="517475" y="395577"/>
              <a:chExt cx="400500" cy="95700"/>
            </a:xfrm>
          </p:grpSpPr>
          <p:sp>
            <p:nvSpPr>
              <p:cNvPr id="23" name="Google Shape;23;p3"/>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 name="Google Shape;27;p3"/>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28" name="Google Shape;28;p3"/>
          <p:cNvSpPr txBox="1"/>
          <p:nvPr>
            <p:ph type="title"/>
          </p:nvPr>
        </p:nvSpPr>
        <p:spPr>
          <a:xfrm>
            <a:off x="720000" y="2150850"/>
            <a:ext cx="47409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3"/>
          <p:cNvSpPr txBox="1"/>
          <p:nvPr>
            <p:ph hasCustomPrompt="1" idx="2" type="title"/>
          </p:nvPr>
        </p:nvSpPr>
        <p:spPr>
          <a:xfrm>
            <a:off x="720000" y="1249000"/>
            <a:ext cx="17025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 name="Google Shape;30;p3"/>
          <p:cNvSpPr txBox="1"/>
          <p:nvPr>
            <p:ph idx="1" type="subTitle"/>
          </p:nvPr>
        </p:nvSpPr>
        <p:spPr>
          <a:xfrm>
            <a:off x="720000" y="3024005"/>
            <a:ext cx="47409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5" name="Shape 215"/>
        <p:cNvGrpSpPr/>
        <p:nvPr/>
      </p:nvGrpSpPr>
      <p:grpSpPr>
        <a:xfrm>
          <a:off x="0" y="0"/>
          <a:ext cx="0" cy="0"/>
          <a:chOff x="0" y="0"/>
          <a:chExt cx="0" cy="0"/>
        </a:xfrm>
      </p:grpSpPr>
      <p:grpSp>
        <p:nvGrpSpPr>
          <p:cNvPr id="216" name="Google Shape;216;p21"/>
          <p:cNvGrpSpPr/>
          <p:nvPr/>
        </p:nvGrpSpPr>
        <p:grpSpPr>
          <a:xfrm>
            <a:off x="281250" y="281700"/>
            <a:ext cx="8581500" cy="4580100"/>
            <a:chOff x="281250" y="281700"/>
            <a:chExt cx="8581500" cy="4580100"/>
          </a:xfrm>
        </p:grpSpPr>
        <p:sp>
          <p:nvSpPr>
            <p:cNvPr id="217" name="Google Shape;217;p21"/>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21"/>
            <p:cNvGrpSpPr/>
            <p:nvPr/>
          </p:nvGrpSpPr>
          <p:grpSpPr>
            <a:xfrm>
              <a:off x="517475" y="382105"/>
              <a:ext cx="400500" cy="95700"/>
              <a:chOff x="517475" y="395577"/>
              <a:chExt cx="400500" cy="95700"/>
            </a:xfrm>
          </p:grpSpPr>
          <p:sp>
            <p:nvSpPr>
              <p:cNvPr id="219" name="Google Shape;219;p21"/>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1"/>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21"/>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224" name="Google Shape;224;p21"/>
          <p:cNvSpPr txBox="1"/>
          <p:nvPr>
            <p:ph idx="1" type="subTitle"/>
          </p:nvPr>
        </p:nvSpPr>
        <p:spPr>
          <a:xfrm>
            <a:off x="713375" y="3403723"/>
            <a:ext cx="24030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21"/>
          <p:cNvSpPr txBox="1"/>
          <p:nvPr>
            <p:ph idx="2" type="subTitle"/>
          </p:nvPr>
        </p:nvSpPr>
        <p:spPr>
          <a:xfrm>
            <a:off x="3370568" y="3403723"/>
            <a:ext cx="24030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1"/>
          <p:cNvSpPr txBox="1"/>
          <p:nvPr>
            <p:ph idx="3" type="subTitle"/>
          </p:nvPr>
        </p:nvSpPr>
        <p:spPr>
          <a:xfrm>
            <a:off x="6027768" y="3403723"/>
            <a:ext cx="24030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2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8" name="Google Shape;228;p21"/>
          <p:cNvSpPr txBox="1"/>
          <p:nvPr>
            <p:ph idx="4" type="subTitle"/>
          </p:nvPr>
        </p:nvSpPr>
        <p:spPr>
          <a:xfrm>
            <a:off x="713375" y="3086000"/>
            <a:ext cx="24030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9" name="Google Shape;229;p21"/>
          <p:cNvSpPr txBox="1"/>
          <p:nvPr>
            <p:ph idx="5" type="subTitle"/>
          </p:nvPr>
        </p:nvSpPr>
        <p:spPr>
          <a:xfrm>
            <a:off x="3370568" y="3086000"/>
            <a:ext cx="24030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0" name="Google Shape;230;p21"/>
          <p:cNvSpPr txBox="1"/>
          <p:nvPr>
            <p:ph idx="6" type="subTitle"/>
          </p:nvPr>
        </p:nvSpPr>
        <p:spPr>
          <a:xfrm>
            <a:off x="6027769" y="3086000"/>
            <a:ext cx="24030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1_1_1">
    <p:spTree>
      <p:nvGrpSpPr>
        <p:cNvPr id="2158" name="Shape 2158"/>
        <p:cNvGrpSpPr/>
        <p:nvPr/>
      </p:nvGrpSpPr>
      <p:grpSpPr>
        <a:xfrm>
          <a:off x="0" y="0"/>
          <a:ext cx="0" cy="0"/>
          <a:chOff x="0" y="0"/>
          <a:chExt cx="0" cy="0"/>
        </a:xfrm>
      </p:grpSpPr>
      <p:sp>
        <p:nvSpPr>
          <p:cNvPr id="2159" name="Google Shape;2159;p205"/>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0" name="Google Shape;2160;p205"/>
          <p:cNvGrpSpPr/>
          <p:nvPr/>
        </p:nvGrpSpPr>
        <p:grpSpPr>
          <a:xfrm>
            <a:off x="803157" y="718490"/>
            <a:ext cx="7703761" cy="3886987"/>
            <a:chOff x="803157" y="718490"/>
            <a:chExt cx="7703761" cy="3886987"/>
          </a:xfrm>
        </p:grpSpPr>
        <p:grpSp>
          <p:nvGrpSpPr>
            <p:cNvPr id="2161" name="Google Shape;2161;p205"/>
            <p:cNvGrpSpPr/>
            <p:nvPr/>
          </p:nvGrpSpPr>
          <p:grpSpPr>
            <a:xfrm>
              <a:off x="803157" y="4098576"/>
              <a:ext cx="545147" cy="506901"/>
              <a:chOff x="4818730" y="3307263"/>
              <a:chExt cx="1827512" cy="1699300"/>
            </a:xfrm>
          </p:grpSpPr>
          <p:sp>
            <p:nvSpPr>
              <p:cNvPr id="2162" name="Google Shape;2162;p205"/>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05"/>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05"/>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05"/>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05"/>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05"/>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05"/>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05"/>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05"/>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05"/>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05"/>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05"/>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05"/>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05"/>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05"/>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05"/>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05"/>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05"/>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05"/>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05"/>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05"/>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05"/>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05"/>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05"/>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05"/>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205"/>
            <p:cNvGrpSpPr/>
            <p:nvPr/>
          </p:nvGrpSpPr>
          <p:grpSpPr>
            <a:xfrm rot="-7546048">
              <a:off x="8118359" y="650718"/>
              <a:ext cx="161701" cy="641985"/>
              <a:chOff x="7004550" y="3676293"/>
              <a:chExt cx="161700" cy="641982"/>
            </a:xfrm>
          </p:grpSpPr>
          <p:sp>
            <p:nvSpPr>
              <p:cNvPr id="2188" name="Google Shape;2188;p205"/>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05"/>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05"/>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05"/>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2" name="Google Shape;2192;p205"/>
            <p:cNvSpPr/>
            <p:nvPr/>
          </p:nvSpPr>
          <p:spPr>
            <a:xfrm>
              <a:off x="3215825" y="17299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05"/>
            <p:cNvSpPr/>
            <p:nvPr/>
          </p:nvSpPr>
          <p:spPr>
            <a:xfrm>
              <a:off x="2387425" y="36340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05"/>
            <p:cNvSpPr/>
            <p:nvPr/>
          </p:nvSpPr>
          <p:spPr>
            <a:xfrm>
              <a:off x="6950200" y="42572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05"/>
            <p:cNvSpPr/>
            <p:nvPr/>
          </p:nvSpPr>
          <p:spPr>
            <a:xfrm>
              <a:off x="8206925" y="30887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6" name="Google Shape;2196;p205"/>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0" name="Shape 2200"/>
        <p:cNvGrpSpPr/>
        <p:nvPr/>
      </p:nvGrpSpPr>
      <p:grpSpPr>
        <a:xfrm>
          <a:off x="0" y="0"/>
          <a:ext cx="0" cy="0"/>
          <a:chOff x="0" y="0"/>
          <a:chExt cx="0" cy="0"/>
        </a:xfrm>
      </p:grpSpPr>
      <p:sp>
        <p:nvSpPr>
          <p:cNvPr id="2201" name="Google Shape;2201;p207"/>
          <p:cNvSpPr txBox="1"/>
          <p:nvPr>
            <p:ph type="ctrTitle"/>
          </p:nvPr>
        </p:nvSpPr>
        <p:spPr>
          <a:xfrm>
            <a:off x="1039325" y="415225"/>
            <a:ext cx="5770800" cy="1608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02" name="Google Shape;2202;p207"/>
          <p:cNvSpPr txBox="1"/>
          <p:nvPr>
            <p:ph idx="1" type="subTitle"/>
          </p:nvPr>
        </p:nvSpPr>
        <p:spPr>
          <a:xfrm>
            <a:off x="1039325" y="2109200"/>
            <a:ext cx="3882000" cy="27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Sora"/>
                <a:ea typeface="Sora"/>
                <a:cs typeface="Sora"/>
                <a:sym typeface="Sor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03" name="Google Shape;2203;p207"/>
          <p:cNvSpPr/>
          <p:nvPr/>
        </p:nvSpPr>
        <p:spPr>
          <a:xfrm rot="-1799990">
            <a:off x="-621258" y="2601494"/>
            <a:ext cx="3812743" cy="381274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07"/>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05" name="Shape 2205"/>
        <p:cNvGrpSpPr/>
        <p:nvPr/>
      </p:nvGrpSpPr>
      <p:grpSpPr>
        <a:xfrm>
          <a:off x="0" y="0"/>
          <a:ext cx="0" cy="0"/>
          <a:chOff x="0" y="0"/>
          <a:chExt cx="0" cy="0"/>
        </a:xfrm>
      </p:grpSpPr>
      <p:sp>
        <p:nvSpPr>
          <p:cNvPr id="2206" name="Google Shape;2206;p208"/>
          <p:cNvSpPr txBox="1"/>
          <p:nvPr>
            <p:ph type="title"/>
          </p:nvPr>
        </p:nvSpPr>
        <p:spPr>
          <a:xfrm>
            <a:off x="720800" y="2460300"/>
            <a:ext cx="4250400" cy="684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07" name="Google Shape;2207;p208"/>
          <p:cNvSpPr txBox="1"/>
          <p:nvPr>
            <p:ph idx="1" type="subTitle"/>
          </p:nvPr>
        </p:nvSpPr>
        <p:spPr>
          <a:xfrm>
            <a:off x="720800" y="3426900"/>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8" name="Google Shape;2208;p208"/>
          <p:cNvSpPr txBox="1"/>
          <p:nvPr>
            <p:ph hasCustomPrompt="1" idx="2" type="title"/>
          </p:nvPr>
        </p:nvSpPr>
        <p:spPr>
          <a:xfrm>
            <a:off x="720800" y="1041075"/>
            <a:ext cx="2218200" cy="1190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0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209" name="Google Shape;2209;p208"/>
          <p:cNvSpPr/>
          <p:nvPr/>
        </p:nvSpPr>
        <p:spPr>
          <a:xfrm flipH="1" rot="489472">
            <a:off x="2869317" y="-755258"/>
            <a:ext cx="2994906" cy="29949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0" name="Shape 2210"/>
        <p:cNvGrpSpPr/>
        <p:nvPr/>
      </p:nvGrpSpPr>
      <p:grpSpPr>
        <a:xfrm>
          <a:off x="0" y="0"/>
          <a:ext cx="0" cy="0"/>
          <a:chOff x="0" y="0"/>
          <a:chExt cx="0" cy="0"/>
        </a:xfrm>
      </p:grpSpPr>
      <p:sp>
        <p:nvSpPr>
          <p:cNvPr id="2211" name="Google Shape;2211;p209"/>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2" name="Google Shape;2212;p209"/>
          <p:cNvSpPr txBox="1"/>
          <p:nvPr>
            <p:ph idx="1" type="body"/>
          </p:nvPr>
        </p:nvSpPr>
        <p:spPr>
          <a:xfrm>
            <a:off x="717425" y="1233417"/>
            <a:ext cx="77091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AutoNum type="arabicPeriod"/>
              <a:defRPr sz="115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2213" name="Google Shape;2213;p209"/>
          <p:cNvSpPr/>
          <p:nvPr/>
        </p:nvSpPr>
        <p:spPr>
          <a:xfrm flipH="1" rot="2351518">
            <a:off x="6547852" y="-948225"/>
            <a:ext cx="3177085" cy="317708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4" name="Shape 2214"/>
        <p:cNvGrpSpPr/>
        <p:nvPr/>
      </p:nvGrpSpPr>
      <p:grpSpPr>
        <a:xfrm>
          <a:off x="0" y="0"/>
          <a:ext cx="0" cy="0"/>
          <a:chOff x="0" y="0"/>
          <a:chExt cx="0" cy="0"/>
        </a:xfrm>
      </p:grpSpPr>
      <p:sp>
        <p:nvSpPr>
          <p:cNvPr id="2215" name="Google Shape;2215;p210"/>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6" name="Google Shape;2216;p210"/>
          <p:cNvSpPr txBox="1"/>
          <p:nvPr>
            <p:ph idx="1" type="subTitle"/>
          </p:nvPr>
        </p:nvSpPr>
        <p:spPr>
          <a:xfrm>
            <a:off x="7132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2217" name="Google Shape;2217;p210"/>
          <p:cNvSpPr txBox="1"/>
          <p:nvPr>
            <p:ph idx="2" type="title"/>
          </p:nvPr>
        </p:nvSpPr>
        <p:spPr>
          <a:xfrm>
            <a:off x="1181138"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218" name="Google Shape;2218;p210"/>
          <p:cNvSpPr txBox="1"/>
          <p:nvPr>
            <p:ph idx="3" type="subTitle"/>
          </p:nvPr>
        </p:nvSpPr>
        <p:spPr>
          <a:xfrm>
            <a:off x="45721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2219" name="Google Shape;2219;p210"/>
          <p:cNvSpPr txBox="1"/>
          <p:nvPr>
            <p:ph idx="4" type="title"/>
          </p:nvPr>
        </p:nvSpPr>
        <p:spPr>
          <a:xfrm>
            <a:off x="5039540"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220" name="Google Shape;2220;p210"/>
          <p:cNvSpPr/>
          <p:nvPr/>
        </p:nvSpPr>
        <p:spPr>
          <a:xfrm flipH="1" rot="3658923">
            <a:off x="5974488" y="-760489"/>
            <a:ext cx="3287421" cy="32874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1" name="Shape 2221"/>
        <p:cNvGrpSpPr/>
        <p:nvPr/>
      </p:nvGrpSpPr>
      <p:grpSpPr>
        <a:xfrm>
          <a:off x="0" y="0"/>
          <a:ext cx="0" cy="0"/>
          <a:chOff x="0" y="0"/>
          <a:chExt cx="0" cy="0"/>
        </a:xfrm>
      </p:grpSpPr>
      <p:sp>
        <p:nvSpPr>
          <p:cNvPr id="2222" name="Google Shape;2222;p211"/>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3" name="Google Shape;2223;p211"/>
          <p:cNvSpPr/>
          <p:nvPr/>
        </p:nvSpPr>
        <p:spPr>
          <a:xfrm flipH="1" rot="3595965">
            <a:off x="7469030" y="-641900"/>
            <a:ext cx="2978418" cy="2978418"/>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4" name="Shape 2224"/>
        <p:cNvGrpSpPr/>
        <p:nvPr/>
      </p:nvGrpSpPr>
      <p:grpSpPr>
        <a:xfrm>
          <a:off x="0" y="0"/>
          <a:ext cx="0" cy="0"/>
          <a:chOff x="0" y="0"/>
          <a:chExt cx="0" cy="0"/>
        </a:xfrm>
      </p:grpSpPr>
      <p:sp>
        <p:nvSpPr>
          <p:cNvPr id="2225" name="Google Shape;2225;p212"/>
          <p:cNvSpPr txBox="1"/>
          <p:nvPr>
            <p:ph type="title"/>
          </p:nvPr>
        </p:nvSpPr>
        <p:spPr>
          <a:xfrm>
            <a:off x="2669100" y="3509378"/>
            <a:ext cx="3805800" cy="62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2226" name="Google Shape;2226;p212"/>
          <p:cNvSpPr txBox="1"/>
          <p:nvPr>
            <p:ph idx="1" type="subTitle"/>
          </p:nvPr>
        </p:nvSpPr>
        <p:spPr>
          <a:xfrm>
            <a:off x="1255650" y="4139175"/>
            <a:ext cx="6632700" cy="43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227" name="Google Shape;2227;p212"/>
          <p:cNvSpPr/>
          <p:nvPr/>
        </p:nvSpPr>
        <p:spPr>
          <a:xfrm flipH="1" rot="-5941874">
            <a:off x="-404873" y="769634"/>
            <a:ext cx="3183454" cy="3183454"/>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12"/>
          <p:cNvSpPr/>
          <p:nvPr/>
        </p:nvSpPr>
        <p:spPr>
          <a:xfrm flipH="1" rot="1505530">
            <a:off x="7016853" y="353757"/>
            <a:ext cx="3287427" cy="3287548"/>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29" name="Shape 2229"/>
        <p:cNvGrpSpPr/>
        <p:nvPr/>
      </p:nvGrpSpPr>
      <p:grpSpPr>
        <a:xfrm>
          <a:off x="0" y="0"/>
          <a:ext cx="0" cy="0"/>
          <a:chOff x="0" y="0"/>
          <a:chExt cx="0" cy="0"/>
        </a:xfrm>
      </p:grpSpPr>
      <p:sp>
        <p:nvSpPr>
          <p:cNvPr id="2230" name="Google Shape;2230;p213"/>
          <p:cNvSpPr txBox="1"/>
          <p:nvPr>
            <p:ph type="title"/>
          </p:nvPr>
        </p:nvSpPr>
        <p:spPr>
          <a:xfrm>
            <a:off x="2077500" y="1473150"/>
            <a:ext cx="4989000" cy="219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9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31" name="Google Shape;2231;p213"/>
          <p:cNvSpPr/>
          <p:nvPr/>
        </p:nvSpPr>
        <p:spPr>
          <a:xfrm flipH="1" rot="-2026238">
            <a:off x="-994357" y="-231204"/>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13"/>
          <p:cNvSpPr/>
          <p:nvPr/>
        </p:nvSpPr>
        <p:spPr>
          <a:xfrm flipH="1" rot="8743419">
            <a:off x="6546038" y="2014428"/>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33" name="Shape 2233"/>
        <p:cNvGrpSpPr/>
        <p:nvPr/>
      </p:nvGrpSpPr>
      <p:grpSpPr>
        <a:xfrm>
          <a:off x="0" y="0"/>
          <a:ext cx="0" cy="0"/>
          <a:chOff x="0" y="0"/>
          <a:chExt cx="0" cy="0"/>
        </a:xfrm>
      </p:grpSpPr>
      <p:sp>
        <p:nvSpPr>
          <p:cNvPr id="2234" name="Google Shape;2234;p214"/>
          <p:cNvSpPr txBox="1"/>
          <p:nvPr>
            <p:ph type="title"/>
          </p:nvPr>
        </p:nvSpPr>
        <p:spPr>
          <a:xfrm>
            <a:off x="2549400" y="1443450"/>
            <a:ext cx="4045200" cy="9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5100">
                <a:solidFill>
                  <a:schemeClr val="accent4"/>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35" name="Google Shape;2235;p214"/>
          <p:cNvSpPr txBox="1"/>
          <p:nvPr>
            <p:ph idx="1" type="subTitle"/>
          </p:nvPr>
        </p:nvSpPr>
        <p:spPr>
          <a:xfrm>
            <a:off x="2116050" y="2726875"/>
            <a:ext cx="4911900" cy="111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2236" name="Google Shape;2236;p214"/>
          <p:cNvGrpSpPr/>
          <p:nvPr/>
        </p:nvGrpSpPr>
        <p:grpSpPr>
          <a:xfrm>
            <a:off x="803157" y="593376"/>
            <a:ext cx="545147" cy="506901"/>
            <a:chOff x="4818730" y="3307263"/>
            <a:chExt cx="1827512" cy="1699300"/>
          </a:xfrm>
        </p:grpSpPr>
        <p:sp>
          <p:nvSpPr>
            <p:cNvPr id="2237" name="Google Shape;2237;p214"/>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14"/>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14"/>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14"/>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14"/>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14"/>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14"/>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14"/>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14"/>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14"/>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14"/>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14"/>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14"/>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14"/>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14"/>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14"/>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14"/>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14"/>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14"/>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14"/>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14"/>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14"/>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14"/>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14"/>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14"/>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2" name="Google Shape;2262;p214"/>
          <p:cNvGrpSpPr/>
          <p:nvPr/>
        </p:nvGrpSpPr>
        <p:grpSpPr>
          <a:xfrm flipH="1" rot="-3253952">
            <a:off x="8118359" y="4003518"/>
            <a:ext cx="161701" cy="641985"/>
            <a:chOff x="7004550" y="3676293"/>
            <a:chExt cx="161700" cy="641982"/>
          </a:xfrm>
        </p:grpSpPr>
        <p:sp>
          <p:nvSpPr>
            <p:cNvPr id="2263" name="Google Shape;2263;p214"/>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14"/>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14"/>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14"/>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7" name="Google Shape;2267;p214"/>
          <p:cNvSpPr/>
          <p:nvPr/>
        </p:nvSpPr>
        <p:spPr>
          <a:xfrm flipH="1" rot="-9000010">
            <a:off x="-621258"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14"/>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69" name="Shape 2269"/>
        <p:cNvGrpSpPr/>
        <p:nvPr/>
      </p:nvGrpSpPr>
      <p:grpSpPr>
        <a:xfrm>
          <a:off x="0" y="0"/>
          <a:ext cx="0" cy="0"/>
          <a:chOff x="0" y="0"/>
          <a:chExt cx="0" cy="0"/>
        </a:xfrm>
      </p:grpSpPr>
      <p:sp>
        <p:nvSpPr>
          <p:cNvPr id="2270" name="Google Shape;2270;p215"/>
          <p:cNvSpPr txBox="1"/>
          <p:nvPr>
            <p:ph idx="1" type="body"/>
          </p:nvPr>
        </p:nvSpPr>
        <p:spPr>
          <a:xfrm>
            <a:off x="717425" y="748350"/>
            <a:ext cx="2498400" cy="2104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3700">
                <a:latin typeface="Saira SemiCondensed ExtraBold"/>
                <a:ea typeface="Saira SemiCondensed ExtraBold"/>
                <a:cs typeface="Saira SemiCondensed ExtraBold"/>
                <a:sym typeface="Saira SemiCondensed ExtraBold"/>
              </a:defRPr>
            </a:lvl1pPr>
          </a:lstStyle>
          <a:p/>
        </p:txBody>
      </p:sp>
      <p:sp>
        <p:nvSpPr>
          <p:cNvPr id="2271" name="Google Shape;2271;p215"/>
          <p:cNvSpPr/>
          <p:nvPr/>
        </p:nvSpPr>
        <p:spPr>
          <a:xfrm flipH="1" rot="1974335">
            <a:off x="6219047" y="2301926"/>
            <a:ext cx="3511425" cy="351142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8_1_1">
    <p:spTree>
      <p:nvGrpSpPr>
        <p:cNvPr id="231" name="Shape 231"/>
        <p:cNvGrpSpPr/>
        <p:nvPr/>
      </p:nvGrpSpPr>
      <p:grpSpPr>
        <a:xfrm>
          <a:off x="0" y="0"/>
          <a:ext cx="0" cy="0"/>
          <a:chOff x="0" y="0"/>
          <a:chExt cx="0" cy="0"/>
        </a:xfrm>
      </p:grpSpPr>
      <p:grpSp>
        <p:nvGrpSpPr>
          <p:cNvPr id="232" name="Google Shape;232;p22"/>
          <p:cNvGrpSpPr/>
          <p:nvPr/>
        </p:nvGrpSpPr>
        <p:grpSpPr>
          <a:xfrm>
            <a:off x="281250" y="281700"/>
            <a:ext cx="8581500" cy="4580100"/>
            <a:chOff x="281250" y="281700"/>
            <a:chExt cx="8581500" cy="4580100"/>
          </a:xfrm>
        </p:grpSpPr>
        <p:sp>
          <p:nvSpPr>
            <p:cNvPr id="233" name="Google Shape;233;p22"/>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22"/>
            <p:cNvGrpSpPr/>
            <p:nvPr/>
          </p:nvGrpSpPr>
          <p:grpSpPr>
            <a:xfrm>
              <a:off x="517475" y="382105"/>
              <a:ext cx="400500" cy="95700"/>
              <a:chOff x="517475" y="395577"/>
              <a:chExt cx="400500" cy="95700"/>
            </a:xfrm>
          </p:grpSpPr>
          <p:sp>
            <p:nvSpPr>
              <p:cNvPr id="235" name="Google Shape;235;p22"/>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2"/>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22"/>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240" name="Google Shape;240;p22"/>
          <p:cNvSpPr txBox="1"/>
          <p:nvPr>
            <p:ph idx="1" type="subTitle"/>
          </p:nvPr>
        </p:nvSpPr>
        <p:spPr>
          <a:xfrm>
            <a:off x="720000" y="2971054"/>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41" name="Google Shape;241;p22"/>
          <p:cNvSpPr txBox="1"/>
          <p:nvPr>
            <p:ph idx="2" type="subTitle"/>
          </p:nvPr>
        </p:nvSpPr>
        <p:spPr>
          <a:xfrm>
            <a:off x="720000" y="2571750"/>
            <a:ext cx="23040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2" name="Google Shape;242;p22"/>
          <p:cNvSpPr txBox="1"/>
          <p:nvPr>
            <p:ph idx="3" type="subTitle"/>
          </p:nvPr>
        </p:nvSpPr>
        <p:spPr>
          <a:xfrm>
            <a:off x="3420057" y="2971054"/>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43" name="Google Shape;243;p22"/>
          <p:cNvSpPr txBox="1"/>
          <p:nvPr>
            <p:ph idx="4" type="subTitle"/>
          </p:nvPr>
        </p:nvSpPr>
        <p:spPr>
          <a:xfrm>
            <a:off x="3420057" y="2571750"/>
            <a:ext cx="23040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4" name="Google Shape;244;p22"/>
          <p:cNvSpPr txBox="1"/>
          <p:nvPr>
            <p:ph idx="5" type="subTitle"/>
          </p:nvPr>
        </p:nvSpPr>
        <p:spPr>
          <a:xfrm>
            <a:off x="6120115" y="2971054"/>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45" name="Google Shape;245;p22"/>
          <p:cNvSpPr txBox="1"/>
          <p:nvPr>
            <p:ph idx="6" type="subTitle"/>
          </p:nvPr>
        </p:nvSpPr>
        <p:spPr>
          <a:xfrm>
            <a:off x="6120115" y="2571750"/>
            <a:ext cx="23040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6" name="Google Shape;246;p2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72" name="Shape 2272"/>
        <p:cNvGrpSpPr/>
        <p:nvPr/>
      </p:nvGrpSpPr>
      <p:grpSpPr>
        <a:xfrm>
          <a:off x="0" y="0"/>
          <a:ext cx="0" cy="0"/>
          <a:chOff x="0" y="0"/>
          <a:chExt cx="0" cy="0"/>
        </a:xfrm>
      </p:grpSpPr>
      <p:sp>
        <p:nvSpPr>
          <p:cNvPr id="2273" name="Google Shape;2273;p216"/>
          <p:cNvSpPr txBox="1"/>
          <p:nvPr>
            <p:ph hasCustomPrompt="1" type="title"/>
          </p:nvPr>
        </p:nvSpPr>
        <p:spPr>
          <a:xfrm>
            <a:off x="1457250" y="1418250"/>
            <a:ext cx="6229500" cy="17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74" name="Google Shape;2274;p216"/>
          <p:cNvSpPr txBox="1"/>
          <p:nvPr>
            <p:ph idx="1" type="body"/>
          </p:nvPr>
        </p:nvSpPr>
        <p:spPr>
          <a:xfrm>
            <a:off x="1733550" y="3380825"/>
            <a:ext cx="5676900" cy="427500"/>
          </a:xfrm>
          <a:prstGeom prst="rect">
            <a:avLst/>
          </a:prstGeom>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SzPts val="18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275" name="Google Shape;2275;p216"/>
          <p:cNvSpPr/>
          <p:nvPr/>
        </p:nvSpPr>
        <p:spPr>
          <a:xfrm rot="7287602">
            <a:off x="5791338" y="-1419825"/>
            <a:ext cx="3812773" cy="381277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16"/>
          <p:cNvSpPr/>
          <p:nvPr/>
        </p:nvSpPr>
        <p:spPr>
          <a:xfrm rot="-3644767">
            <a:off x="-336365" y="3121019"/>
            <a:ext cx="3287425" cy="328745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77" name="Shape 2277"/>
        <p:cNvGrpSpPr/>
        <p:nvPr/>
      </p:nvGrpSpPr>
      <p:grpSpPr>
        <a:xfrm>
          <a:off x="0" y="0"/>
          <a:ext cx="0" cy="0"/>
          <a:chOff x="0" y="0"/>
          <a:chExt cx="0" cy="0"/>
        </a:xfrm>
      </p:grpSpPr>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78" name="Shape 2278"/>
        <p:cNvGrpSpPr/>
        <p:nvPr/>
      </p:nvGrpSpPr>
      <p:grpSpPr>
        <a:xfrm>
          <a:off x="0" y="0"/>
          <a:ext cx="0" cy="0"/>
          <a:chOff x="0" y="0"/>
          <a:chExt cx="0" cy="0"/>
        </a:xfrm>
      </p:grpSpPr>
      <p:sp>
        <p:nvSpPr>
          <p:cNvPr id="2279" name="Google Shape;2279;p218"/>
          <p:cNvSpPr txBox="1"/>
          <p:nvPr>
            <p:ph type="title"/>
          </p:nvPr>
        </p:nvSpPr>
        <p:spPr>
          <a:xfrm>
            <a:off x="1562500" y="1384020"/>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280" name="Google Shape;2280;p218"/>
          <p:cNvSpPr txBox="1"/>
          <p:nvPr>
            <p:ph idx="1" type="subTitle"/>
          </p:nvPr>
        </p:nvSpPr>
        <p:spPr>
          <a:xfrm>
            <a:off x="1562500" y="1725071"/>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81" name="Google Shape;2281;p218"/>
          <p:cNvSpPr txBox="1"/>
          <p:nvPr>
            <p:ph idx="2" type="title"/>
          </p:nvPr>
        </p:nvSpPr>
        <p:spPr>
          <a:xfrm>
            <a:off x="1562500" y="2605576"/>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282" name="Google Shape;2282;p218"/>
          <p:cNvSpPr txBox="1"/>
          <p:nvPr>
            <p:ph idx="3" type="subTitle"/>
          </p:nvPr>
        </p:nvSpPr>
        <p:spPr>
          <a:xfrm>
            <a:off x="1562500" y="2941409"/>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83" name="Google Shape;2283;p218"/>
          <p:cNvSpPr txBox="1"/>
          <p:nvPr>
            <p:ph idx="4" type="title"/>
          </p:nvPr>
        </p:nvSpPr>
        <p:spPr>
          <a:xfrm>
            <a:off x="5588280" y="1382351"/>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284" name="Google Shape;2284;p218"/>
          <p:cNvSpPr txBox="1"/>
          <p:nvPr>
            <p:ph idx="5" type="subTitle"/>
          </p:nvPr>
        </p:nvSpPr>
        <p:spPr>
          <a:xfrm>
            <a:off x="5588277" y="1729075"/>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85" name="Google Shape;2285;p218"/>
          <p:cNvSpPr txBox="1"/>
          <p:nvPr>
            <p:ph idx="6" type="title"/>
          </p:nvPr>
        </p:nvSpPr>
        <p:spPr>
          <a:xfrm>
            <a:off x="5588280" y="2606743"/>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286" name="Google Shape;2286;p218"/>
          <p:cNvSpPr txBox="1"/>
          <p:nvPr>
            <p:ph idx="7" type="subTitle"/>
          </p:nvPr>
        </p:nvSpPr>
        <p:spPr>
          <a:xfrm>
            <a:off x="5588277" y="2951463"/>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87" name="Google Shape;2287;p218"/>
          <p:cNvSpPr txBox="1"/>
          <p:nvPr>
            <p:ph hasCustomPrompt="1" idx="8" type="title"/>
          </p:nvPr>
        </p:nvSpPr>
        <p:spPr>
          <a:xfrm>
            <a:off x="665050" y="132787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2288" name="Google Shape;2288;p218"/>
          <p:cNvSpPr txBox="1"/>
          <p:nvPr>
            <p:ph hasCustomPrompt="1" idx="9" type="title"/>
          </p:nvPr>
        </p:nvSpPr>
        <p:spPr>
          <a:xfrm>
            <a:off x="665050" y="2549983"/>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2289" name="Google Shape;2289;p218"/>
          <p:cNvSpPr txBox="1"/>
          <p:nvPr>
            <p:ph hasCustomPrompt="1" idx="13" type="title"/>
          </p:nvPr>
        </p:nvSpPr>
        <p:spPr>
          <a:xfrm>
            <a:off x="4698187" y="256674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2290" name="Google Shape;2290;p218"/>
          <p:cNvSpPr txBox="1"/>
          <p:nvPr>
            <p:ph hasCustomPrompt="1" idx="14" type="title"/>
          </p:nvPr>
        </p:nvSpPr>
        <p:spPr>
          <a:xfrm>
            <a:off x="4698187" y="1338569"/>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2291" name="Google Shape;2291;p218"/>
          <p:cNvSpPr txBox="1"/>
          <p:nvPr>
            <p:ph idx="15" type="title"/>
          </p:nvPr>
        </p:nvSpPr>
        <p:spPr>
          <a:xfrm>
            <a:off x="1562500" y="382730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292" name="Google Shape;2292;p218"/>
          <p:cNvSpPr txBox="1"/>
          <p:nvPr>
            <p:ph idx="16" type="subTitle"/>
          </p:nvPr>
        </p:nvSpPr>
        <p:spPr>
          <a:xfrm>
            <a:off x="1562500" y="4157746"/>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93" name="Google Shape;2293;p218"/>
          <p:cNvSpPr txBox="1"/>
          <p:nvPr>
            <p:ph idx="17" type="title"/>
          </p:nvPr>
        </p:nvSpPr>
        <p:spPr>
          <a:xfrm>
            <a:off x="5588277" y="383132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294" name="Google Shape;2294;p218"/>
          <p:cNvSpPr txBox="1"/>
          <p:nvPr>
            <p:ph idx="18" type="subTitle"/>
          </p:nvPr>
        </p:nvSpPr>
        <p:spPr>
          <a:xfrm>
            <a:off x="5588277" y="4173850"/>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95" name="Google Shape;2295;p218"/>
          <p:cNvSpPr txBox="1"/>
          <p:nvPr>
            <p:ph hasCustomPrompt="1" idx="19" type="title"/>
          </p:nvPr>
        </p:nvSpPr>
        <p:spPr>
          <a:xfrm>
            <a:off x="665050" y="3772090"/>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2296" name="Google Shape;2296;p218"/>
          <p:cNvSpPr txBox="1"/>
          <p:nvPr>
            <p:ph hasCustomPrompt="1" idx="20" type="title"/>
          </p:nvPr>
        </p:nvSpPr>
        <p:spPr>
          <a:xfrm>
            <a:off x="4698187" y="3794921"/>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grpSp>
        <p:nvGrpSpPr>
          <p:cNvPr id="2297" name="Google Shape;2297;p218"/>
          <p:cNvGrpSpPr/>
          <p:nvPr/>
        </p:nvGrpSpPr>
        <p:grpSpPr>
          <a:xfrm rot="-7546048">
            <a:off x="8118359" y="650718"/>
            <a:ext cx="161701" cy="641985"/>
            <a:chOff x="7004550" y="3676293"/>
            <a:chExt cx="161700" cy="641982"/>
          </a:xfrm>
        </p:grpSpPr>
        <p:sp>
          <p:nvSpPr>
            <p:cNvPr id="2298" name="Google Shape;2298;p218"/>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18"/>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18"/>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18"/>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2" name="Google Shape;2302;p218"/>
          <p:cNvSpPr txBox="1"/>
          <p:nvPr>
            <p:ph idx="21"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3" name="Google Shape;2303;p218"/>
          <p:cNvSpPr/>
          <p:nvPr/>
        </p:nvSpPr>
        <p:spPr>
          <a:xfrm flipH="1" rot="3592469">
            <a:off x="6400996" y="-625931"/>
            <a:ext cx="2898637" cy="289863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2304" name="Shape 2304"/>
        <p:cNvGrpSpPr/>
        <p:nvPr/>
      </p:nvGrpSpPr>
      <p:grpSpPr>
        <a:xfrm>
          <a:off x="0" y="0"/>
          <a:ext cx="0" cy="0"/>
          <a:chOff x="0" y="0"/>
          <a:chExt cx="0" cy="0"/>
        </a:xfrm>
      </p:grpSpPr>
      <p:sp>
        <p:nvSpPr>
          <p:cNvPr id="2305" name="Google Shape;2305;p219"/>
          <p:cNvSpPr txBox="1"/>
          <p:nvPr>
            <p:ph type="title"/>
          </p:nvPr>
        </p:nvSpPr>
        <p:spPr>
          <a:xfrm>
            <a:off x="80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06" name="Google Shape;2306;p219"/>
          <p:cNvSpPr txBox="1"/>
          <p:nvPr>
            <p:ph idx="1" type="subTitle"/>
          </p:nvPr>
        </p:nvSpPr>
        <p:spPr>
          <a:xfrm>
            <a:off x="80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7" name="Google Shape;2307;p219"/>
          <p:cNvSpPr txBox="1"/>
          <p:nvPr>
            <p:ph idx="2" type="title"/>
          </p:nvPr>
        </p:nvSpPr>
        <p:spPr>
          <a:xfrm>
            <a:off x="337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08" name="Google Shape;2308;p219"/>
          <p:cNvSpPr txBox="1"/>
          <p:nvPr>
            <p:ph idx="3" type="subTitle"/>
          </p:nvPr>
        </p:nvSpPr>
        <p:spPr>
          <a:xfrm>
            <a:off x="337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9" name="Google Shape;2309;p219"/>
          <p:cNvSpPr txBox="1"/>
          <p:nvPr>
            <p:ph idx="4" type="title"/>
          </p:nvPr>
        </p:nvSpPr>
        <p:spPr>
          <a:xfrm>
            <a:off x="594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10" name="Google Shape;2310;p219"/>
          <p:cNvSpPr txBox="1"/>
          <p:nvPr>
            <p:ph idx="5" type="subTitle"/>
          </p:nvPr>
        </p:nvSpPr>
        <p:spPr>
          <a:xfrm>
            <a:off x="594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11" name="Google Shape;2311;p219"/>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12" name="Google Shape;2312;p219"/>
          <p:cNvSpPr/>
          <p:nvPr/>
        </p:nvSpPr>
        <p:spPr>
          <a:xfrm rot="-379471">
            <a:off x="6137913" y="-979598"/>
            <a:ext cx="3812763" cy="381276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19"/>
          <p:cNvSpPr/>
          <p:nvPr/>
        </p:nvSpPr>
        <p:spPr>
          <a:xfrm rot="-3616141">
            <a:off x="-137241" y="3279189"/>
            <a:ext cx="3287398" cy="3287472"/>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2314" name="Shape 2314"/>
        <p:cNvGrpSpPr/>
        <p:nvPr/>
      </p:nvGrpSpPr>
      <p:grpSpPr>
        <a:xfrm>
          <a:off x="0" y="0"/>
          <a:ext cx="0" cy="0"/>
          <a:chOff x="0" y="0"/>
          <a:chExt cx="0" cy="0"/>
        </a:xfrm>
      </p:grpSpPr>
      <p:sp>
        <p:nvSpPr>
          <p:cNvPr id="2315" name="Google Shape;2315;p220"/>
          <p:cNvSpPr txBox="1"/>
          <p:nvPr>
            <p:ph type="title"/>
          </p:nvPr>
        </p:nvSpPr>
        <p:spPr>
          <a:xfrm>
            <a:off x="102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16" name="Google Shape;2316;p220"/>
          <p:cNvSpPr txBox="1"/>
          <p:nvPr>
            <p:ph idx="1" type="subTitle"/>
          </p:nvPr>
        </p:nvSpPr>
        <p:spPr>
          <a:xfrm>
            <a:off x="99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17" name="Google Shape;2317;p220"/>
          <p:cNvSpPr txBox="1"/>
          <p:nvPr>
            <p:ph idx="2" type="title"/>
          </p:nvPr>
        </p:nvSpPr>
        <p:spPr>
          <a:xfrm>
            <a:off x="359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18" name="Google Shape;2318;p220"/>
          <p:cNvSpPr txBox="1"/>
          <p:nvPr>
            <p:ph idx="3" type="subTitle"/>
          </p:nvPr>
        </p:nvSpPr>
        <p:spPr>
          <a:xfrm>
            <a:off x="356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19" name="Google Shape;2319;p220"/>
          <p:cNvSpPr txBox="1"/>
          <p:nvPr>
            <p:ph idx="4" type="title"/>
          </p:nvPr>
        </p:nvSpPr>
        <p:spPr>
          <a:xfrm>
            <a:off x="616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20" name="Google Shape;2320;p220"/>
          <p:cNvSpPr txBox="1"/>
          <p:nvPr>
            <p:ph idx="5" type="subTitle"/>
          </p:nvPr>
        </p:nvSpPr>
        <p:spPr>
          <a:xfrm>
            <a:off x="613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21" name="Google Shape;2321;p220"/>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20"/>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3" name="Google Shape;2323;p220"/>
          <p:cNvSpPr/>
          <p:nvPr/>
        </p:nvSpPr>
        <p:spPr>
          <a:xfrm flipH="1" rot="2205461">
            <a:off x="5924075" y="-1153632"/>
            <a:ext cx="3540312" cy="3540312"/>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20"/>
          <p:cNvSpPr/>
          <p:nvPr/>
        </p:nvSpPr>
        <p:spPr>
          <a:xfrm flipH="1" rot="-8099957">
            <a:off x="-356077" y="3161498"/>
            <a:ext cx="3045041" cy="3045079"/>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2325" name="Shape 2325"/>
        <p:cNvGrpSpPr/>
        <p:nvPr/>
      </p:nvGrpSpPr>
      <p:grpSpPr>
        <a:xfrm>
          <a:off x="0" y="0"/>
          <a:ext cx="0" cy="0"/>
          <a:chOff x="0" y="0"/>
          <a:chExt cx="0" cy="0"/>
        </a:xfrm>
      </p:grpSpPr>
      <p:sp>
        <p:nvSpPr>
          <p:cNvPr id="2326" name="Google Shape;2326;p221"/>
          <p:cNvSpPr txBox="1"/>
          <p:nvPr>
            <p:ph type="title"/>
          </p:nvPr>
        </p:nvSpPr>
        <p:spPr>
          <a:xfrm>
            <a:off x="1403225" y="1356025"/>
            <a:ext cx="26415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27" name="Google Shape;2327;p221"/>
          <p:cNvSpPr txBox="1"/>
          <p:nvPr>
            <p:ph idx="1" type="subTitle"/>
          </p:nvPr>
        </p:nvSpPr>
        <p:spPr>
          <a:xfrm>
            <a:off x="1403225" y="1768125"/>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28" name="Google Shape;2328;p221"/>
          <p:cNvSpPr txBox="1"/>
          <p:nvPr>
            <p:ph idx="2" type="title"/>
          </p:nvPr>
        </p:nvSpPr>
        <p:spPr>
          <a:xfrm>
            <a:off x="1403225" y="3614900"/>
            <a:ext cx="27129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29" name="Google Shape;2329;p221"/>
          <p:cNvSpPr txBox="1"/>
          <p:nvPr>
            <p:ph idx="3" type="subTitle"/>
          </p:nvPr>
        </p:nvSpPr>
        <p:spPr>
          <a:xfrm>
            <a:off x="1403225" y="4027150"/>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30" name="Google Shape;2330;p221"/>
          <p:cNvSpPr txBox="1"/>
          <p:nvPr>
            <p:ph idx="4" type="title"/>
          </p:nvPr>
        </p:nvSpPr>
        <p:spPr>
          <a:xfrm>
            <a:off x="5027004" y="2488782"/>
            <a:ext cx="2641500" cy="399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31" name="Google Shape;2331;p221"/>
          <p:cNvSpPr txBox="1"/>
          <p:nvPr>
            <p:ph idx="5" type="subTitle"/>
          </p:nvPr>
        </p:nvSpPr>
        <p:spPr>
          <a:xfrm>
            <a:off x="3560875" y="2901032"/>
            <a:ext cx="4107900" cy="7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32" name="Google Shape;2332;p221"/>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3" name="Google Shape;2333;p221"/>
          <p:cNvSpPr/>
          <p:nvPr/>
        </p:nvSpPr>
        <p:spPr>
          <a:xfrm flipH="1" rot="2199683">
            <a:off x="6184128" y="-356809"/>
            <a:ext cx="3371221" cy="337122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21"/>
          <p:cNvSpPr/>
          <p:nvPr/>
        </p:nvSpPr>
        <p:spPr>
          <a:xfrm rot="7321939">
            <a:off x="7129947" y="2687830"/>
            <a:ext cx="3287459" cy="32874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3">
    <p:spTree>
      <p:nvGrpSpPr>
        <p:cNvPr id="2335" name="Shape 2335"/>
        <p:cNvGrpSpPr/>
        <p:nvPr/>
      </p:nvGrpSpPr>
      <p:grpSpPr>
        <a:xfrm>
          <a:off x="0" y="0"/>
          <a:ext cx="0" cy="0"/>
          <a:chOff x="0" y="0"/>
          <a:chExt cx="0" cy="0"/>
        </a:xfrm>
      </p:grpSpPr>
      <p:sp>
        <p:nvSpPr>
          <p:cNvPr id="2336" name="Google Shape;2336;p222"/>
          <p:cNvSpPr txBox="1"/>
          <p:nvPr>
            <p:ph type="title"/>
          </p:nvPr>
        </p:nvSpPr>
        <p:spPr>
          <a:xfrm>
            <a:off x="102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37" name="Google Shape;2337;p222"/>
          <p:cNvSpPr txBox="1"/>
          <p:nvPr>
            <p:ph idx="1" type="subTitle"/>
          </p:nvPr>
        </p:nvSpPr>
        <p:spPr>
          <a:xfrm>
            <a:off x="109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38" name="Google Shape;2338;p222"/>
          <p:cNvSpPr txBox="1"/>
          <p:nvPr>
            <p:ph idx="2" type="title"/>
          </p:nvPr>
        </p:nvSpPr>
        <p:spPr>
          <a:xfrm>
            <a:off x="359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39" name="Google Shape;2339;p222"/>
          <p:cNvSpPr txBox="1"/>
          <p:nvPr>
            <p:ph idx="3" type="subTitle"/>
          </p:nvPr>
        </p:nvSpPr>
        <p:spPr>
          <a:xfrm>
            <a:off x="366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0" name="Google Shape;2340;p222"/>
          <p:cNvSpPr txBox="1"/>
          <p:nvPr>
            <p:ph idx="4" type="title"/>
          </p:nvPr>
        </p:nvSpPr>
        <p:spPr>
          <a:xfrm>
            <a:off x="616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41" name="Google Shape;2341;p222"/>
          <p:cNvSpPr txBox="1"/>
          <p:nvPr>
            <p:ph idx="5" type="subTitle"/>
          </p:nvPr>
        </p:nvSpPr>
        <p:spPr>
          <a:xfrm>
            <a:off x="623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2" name="Google Shape;2342;p222"/>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43" name="Google Shape;2343;p222"/>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22"/>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2345" name="Shape 2345"/>
        <p:cNvGrpSpPr/>
        <p:nvPr/>
      </p:nvGrpSpPr>
      <p:grpSpPr>
        <a:xfrm>
          <a:off x="0" y="0"/>
          <a:ext cx="0" cy="0"/>
          <a:chOff x="0" y="0"/>
          <a:chExt cx="0" cy="0"/>
        </a:xfrm>
      </p:grpSpPr>
      <p:sp>
        <p:nvSpPr>
          <p:cNvPr id="2346" name="Google Shape;2346;p223"/>
          <p:cNvSpPr txBox="1"/>
          <p:nvPr>
            <p:ph type="title"/>
          </p:nvPr>
        </p:nvSpPr>
        <p:spPr>
          <a:xfrm>
            <a:off x="1738850" y="1647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47" name="Google Shape;2347;p223"/>
          <p:cNvSpPr txBox="1"/>
          <p:nvPr>
            <p:ph idx="1" type="subTitle"/>
          </p:nvPr>
        </p:nvSpPr>
        <p:spPr>
          <a:xfrm>
            <a:off x="1419950" y="210387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8" name="Google Shape;2348;p223"/>
          <p:cNvSpPr txBox="1"/>
          <p:nvPr>
            <p:ph idx="2" type="title"/>
          </p:nvPr>
        </p:nvSpPr>
        <p:spPr>
          <a:xfrm>
            <a:off x="5457850" y="1647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49" name="Google Shape;2349;p223"/>
          <p:cNvSpPr txBox="1"/>
          <p:nvPr>
            <p:ph idx="3" type="subTitle"/>
          </p:nvPr>
        </p:nvSpPr>
        <p:spPr>
          <a:xfrm>
            <a:off x="5457850" y="210387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50" name="Google Shape;2350;p223"/>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23"/>
          <p:cNvSpPr txBox="1"/>
          <p:nvPr>
            <p:ph idx="4"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2" name="Google Shape;2352;p223"/>
          <p:cNvSpPr txBox="1"/>
          <p:nvPr>
            <p:ph idx="5" type="title"/>
          </p:nvPr>
        </p:nvSpPr>
        <p:spPr>
          <a:xfrm>
            <a:off x="1738850" y="3009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53" name="Google Shape;2353;p223"/>
          <p:cNvSpPr txBox="1"/>
          <p:nvPr>
            <p:ph idx="6" type="subTitle"/>
          </p:nvPr>
        </p:nvSpPr>
        <p:spPr>
          <a:xfrm>
            <a:off x="1419950" y="346582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54" name="Google Shape;2354;p223"/>
          <p:cNvSpPr txBox="1"/>
          <p:nvPr>
            <p:ph idx="7" type="title"/>
          </p:nvPr>
        </p:nvSpPr>
        <p:spPr>
          <a:xfrm>
            <a:off x="5457850" y="3009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55" name="Google Shape;2355;p223"/>
          <p:cNvSpPr txBox="1"/>
          <p:nvPr>
            <p:ph idx="8" type="subTitle"/>
          </p:nvPr>
        </p:nvSpPr>
        <p:spPr>
          <a:xfrm>
            <a:off x="5457850" y="346582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56" name="Google Shape;2356;p223"/>
          <p:cNvSpPr/>
          <p:nvPr/>
        </p:nvSpPr>
        <p:spPr>
          <a:xfrm flipH="1" rot="2205433">
            <a:off x="6117286" y="-933923"/>
            <a:ext cx="3300411" cy="3300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23"/>
          <p:cNvSpPr/>
          <p:nvPr/>
        </p:nvSpPr>
        <p:spPr>
          <a:xfrm flipH="1" rot="-8099956">
            <a:off x="-1509570" y="174997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3_1">
    <p:spTree>
      <p:nvGrpSpPr>
        <p:cNvPr id="2358" name="Shape 2358"/>
        <p:cNvGrpSpPr/>
        <p:nvPr/>
      </p:nvGrpSpPr>
      <p:grpSpPr>
        <a:xfrm>
          <a:off x="0" y="0"/>
          <a:ext cx="0" cy="0"/>
          <a:chOff x="0" y="0"/>
          <a:chExt cx="0" cy="0"/>
        </a:xfrm>
      </p:grpSpPr>
      <p:sp>
        <p:nvSpPr>
          <p:cNvPr id="2359" name="Google Shape;2359;p224"/>
          <p:cNvSpPr txBox="1"/>
          <p:nvPr>
            <p:ph type="title"/>
          </p:nvPr>
        </p:nvSpPr>
        <p:spPr>
          <a:xfrm>
            <a:off x="117674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60" name="Google Shape;2360;p224"/>
          <p:cNvSpPr txBox="1"/>
          <p:nvPr>
            <p:ph idx="1" type="subTitle"/>
          </p:nvPr>
        </p:nvSpPr>
        <p:spPr>
          <a:xfrm>
            <a:off x="1060350" y="2234045"/>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1" name="Google Shape;2361;p224"/>
          <p:cNvSpPr txBox="1"/>
          <p:nvPr>
            <p:ph idx="2" type="title"/>
          </p:nvPr>
        </p:nvSpPr>
        <p:spPr>
          <a:xfrm>
            <a:off x="3598350"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62" name="Google Shape;2362;p224"/>
          <p:cNvSpPr txBox="1"/>
          <p:nvPr>
            <p:ph idx="3" type="subTitle"/>
          </p:nvPr>
        </p:nvSpPr>
        <p:spPr>
          <a:xfrm>
            <a:off x="3500250" y="2234045"/>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3" name="Google Shape;2363;p224"/>
          <p:cNvSpPr txBox="1"/>
          <p:nvPr>
            <p:ph idx="4" type="title"/>
          </p:nvPr>
        </p:nvSpPr>
        <p:spPr>
          <a:xfrm>
            <a:off x="605625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64" name="Google Shape;2364;p224"/>
          <p:cNvSpPr txBox="1"/>
          <p:nvPr>
            <p:ph idx="5" type="subTitle"/>
          </p:nvPr>
        </p:nvSpPr>
        <p:spPr>
          <a:xfrm>
            <a:off x="5976151" y="2234045"/>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5" name="Google Shape;2365;p224"/>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6" name="Google Shape;2366;p224"/>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24"/>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24"/>
          <p:cNvSpPr txBox="1"/>
          <p:nvPr>
            <p:ph idx="7" type="title"/>
          </p:nvPr>
        </p:nvSpPr>
        <p:spPr>
          <a:xfrm>
            <a:off x="117674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69" name="Google Shape;2369;p224"/>
          <p:cNvSpPr txBox="1"/>
          <p:nvPr>
            <p:ph idx="8" type="subTitle"/>
          </p:nvPr>
        </p:nvSpPr>
        <p:spPr>
          <a:xfrm>
            <a:off x="1060350" y="4072220"/>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0" name="Google Shape;2370;p224"/>
          <p:cNvSpPr txBox="1"/>
          <p:nvPr>
            <p:ph idx="9" type="title"/>
          </p:nvPr>
        </p:nvSpPr>
        <p:spPr>
          <a:xfrm>
            <a:off x="3598350"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71" name="Google Shape;2371;p224"/>
          <p:cNvSpPr txBox="1"/>
          <p:nvPr>
            <p:ph idx="13" type="subTitle"/>
          </p:nvPr>
        </p:nvSpPr>
        <p:spPr>
          <a:xfrm>
            <a:off x="3500250" y="4072220"/>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2" name="Google Shape;2372;p224"/>
          <p:cNvSpPr txBox="1"/>
          <p:nvPr>
            <p:ph idx="14" type="title"/>
          </p:nvPr>
        </p:nvSpPr>
        <p:spPr>
          <a:xfrm>
            <a:off x="605625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73" name="Google Shape;2373;p224"/>
          <p:cNvSpPr txBox="1"/>
          <p:nvPr>
            <p:ph idx="15" type="subTitle"/>
          </p:nvPr>
        </p:nvSpPr>
        <p:spPr>
          <a:xfrm>
            <a:off x="5976150" y="4072220"/>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374" name="Shape 2374"/>
        <p:cNvGrpSpPr/>
        <p:nvPr/>
      </p:nvGrpSpPr>
      <p:grpSpPr>
        <a:xfrm>
          <a:off x="0" y="0"/>
          <a:ext cx="0" cy="0"/>
          <a:chOff x="0" y="0"/>
          <a:chExt cx="0" cy="0"/>
        </a:xfrm>
      </p:grpSpPr>
      <p:sp>
        <p:nvSpPr>
          <p:cNvPr id="2375" name="Google Shape;2375;p225"/>
          <p:cNvSpPr txBox="1"/>
          <p:nvPr>
            <p:ph type="title"/>
          </p:nvPr>
        </p:nvSpPr>
        <p:spPr>
          <a:xfrm>
            <a:off x="1291113" y="1641225"/>
            <a:ext cx="6561600" cy="145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650">
                <a:latin typeface="Sora"/>
                <a:ea typeface="Sora"/>
                <a:cs typeface="Sora"/>
                <a:sym typeface="Sora"/>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2376" name="Google Shape;2376;p225"/>
          <p:cNvSpPr txBox="1"/>
          <p:nvPr>
            <p:ph idx="1" type="subTitle"/>
          </p:nvPr>
        </p:nvSpPr>
        <p:spPr>
          <a:xfrm>
            <a:off x="4759288" y="3119275"/>
            <a:ext cx="3093600" cy="57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2400">
                <a:solidFill>
                  <a:schemeClr val="accent4"/>
                </a:solidFill>
                <a:latin typeface="Saira SemiCondensed ExtraBold"/>
                <a:ea typeface="Saira SemiCondensed ExtraBold"/>
                <a:cs typeface="Saira SemiCondensed ExtraBold"/>
                <a:sym typeface="Saira SemiCondensed ExtraBo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377" name="Google Shape;2377;p225"/>
          <p:cNvSpPr/>
          <p:nvPr/>
        </p:nvSpPr>
        <p:spPr>
          <a:xfrm>
            <a:off x="1149825" y="45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25"/>
          <p:cNvSpPr/>
          <p:nvPr/>
        </p:nvSpPr>
        <p:spPr>
          <a:xfrm flipH="1" rot="-7272199">
            <a:off x="-39544" y="2460021"/>
            <a:ext cx="4385549" cy="43855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25"/>
          <p:cNvSpPr/>
          <p:nvPr/>
        </p:nvSpPr>
        <p:spPr>
          <a:xfrm flipH="1" rot="3540770">
            <a:off x="5890121" y="-1405234"/>
            <a:ext cx="3287434" cy="328746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_1_1_1">
    <p:spTree>
      <p:nvGrpSpPr>
        <p:cNvPr id="247" name="Shape 247"/>
        <p:cNvGrpSpPr/>
        <p:nvPr/>
      </p:nvGrpSpPr>
      <p:grpSpPr>
        <a:xfrm>
          <a:off x="0" y="0"/>
          <a:ext cx="0" cy="0"/>
          <a:chOff x="0" y="0"/>
          <a:chExt cx="0" cy="0"/>
        </a:xfrm>
      </p:grpSpPr>
      <p:grpSp>
        <p:nvGrpSpPr>
          <p:cNvPr id="248" name="Google Shape;248;p23"/>
          <p:cNvGrpSpPr/>
          <p:nvPr/>
        </p:nvGrpSpPr>
        <p:grpSpPr>
          <a:xfrm>
            <a:off x="281250" y="281700"/>
            <a:ext cx="8581500" cy="4580100"/>
            <a:chOff x="281250" y="281700"/>
            <a:chExt cx="8581500" cy="4580100"/>
          </a:xfrm>
        </p:grpSpPr>
        <p:sp>
          <p:nvSpPr>
            <p:cNvPr id="249" name="Google Shape;249;p23"/>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3"/>
            <p:cNvGrpSpPr/>
            <p:nvPr/>
          </p:nvGrpSpPr>
          <p:grpSpPr>
            <a:xfrm>
              <a:off x="517475" y="382105"/>
              <a:ext cx="400500" cy="95700"/>
              <a:chOff x="517475" y="395577"/>
              <a:chExt cx="400500" cy="95700"/>
            </a:xfrm>
          </p:grpSpPr>
          <p:sp>
            <p:nvSpPr>
              <p:cNvPr id="251" name="Google Shape;251;p23"/>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3"/>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23"/>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256" name="Google Shape;256;p23"/>
          <p:cNvSpPr txBox="1"/>
          <p:nvPr>
            <p:ph idx="1" type="subTitle"/>
          </p:nvPr>
        </p:nvSpPr>
        <p:spPr>
          <a:xfrm>
            <a:off x="1683888" y="2262925"/>
            <a:ext cx="6555300" cy="34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57" name="Google Shape;257;p23"/>
          <p:cNvSpPr txBox="1"/>
          <p:nvPr>
            <p:ph idx="2" type="subTitle"/>
          </p:nvPr>
        </p:nvSpPr>
        <p:spPr>
          <a:xfrm>
            <a:off x="1683898" y="1833625"/>
            <a:ext cx="65553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8" name="Google Shape;258;p23"/>
          <p:cNvSpPr txBox="1"/>
          <p:nvPr>
            <p:ph idx="3" type="subTitle"/>
          </p:nvPr>
        </p:nvSpPr>
        <p:spPr>
          <a:xfrm>
            <a:off x="1683900" y="3205138"/>
            <a:ext cx="6555300" cy="34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59" name="Google Shape;259;p23"/>
          <p:cNvSpPr txBox="1"/>
          <p:nvPr>
            <p:ph idx="4" type="subTitle"/>
          </p:nvPr>
        </p:nvSpPr>
        <p:spPr>
          <a:xfrm>
            <a:off x="1683877" y="2775838"/>
            <a:ext cx="65553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23"/>
          <p:cNvSpPr txBox="1"/>
          <p:nvPr>
            <p:ph idx="5" type="subTitle"/>
          </p:nvPr>
        </p:nvSpPr>
        <p:spPr>
          <a:xfrm>
            <a:off x="1683888" y="4147350"/>
            <a:ext cx="6555300" cy="34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1" name="Google Shape;261;p23"/>
          <p:cNvSpPr txBox="1"/>
          <p:nvPr>
            <p:ph idx="6" type="subTitle"/>
          </p:nvPr>
        </p:nvSpPr>
        <p:spPr>
          <a:xfrm>
            <a:off x="1683888" y="3718050"/>
            <a:ext cx="65553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2" name="Google Shape;262;p2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3" name="Google Shape;263;p23"/>
          <p:cNvSpPr txBox="1"/>
          <p:nvPr>
            <p:ph idx="7" type="subTitle"/>
          </p:nvPr>
        </p:nvSpPr>
        <p:spPr>
          <a:xfrm>
            <a:off x="719975" y="1263375"/>
            <a:ext cx="77040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999999"/>
              </a:buClr>
              <a:buSzPts val="800"/>
              <a:buFont typeface="Open Sans"/>
              <a:buChar char="●"/>
              <a:defRPr sz="1400"/>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0"/>
              </a:spcBef>
              <a:spcAft>
                <a:spcPts val="0"/>
              </a:spcAft>
              <a:buClr>
                <a:srgbClr val="999999"/>
              </a:buClr>
              <a:buSzPts val="800"/>
              <a:buFont typeface="Open Sans"/>
              <a:buChar char="■"/>
              <a:defRPr/>
            </a:lvl3pPr>
            <a:lvl4pPr lvl="3" rtl="0" algn="ctr">
              <a:lnSpc>
                <a:spcPct val="100000"/>
              </a:lnSpc>
              <a:spcBef>
                <a:spcPts val="0"/>
              </a:spcBef>
              <a:spcAft>
                <a:spcPts val="0"/>
              </a:spcAft>
              <a:buClr>
                <a:srgbClr val="999999"/>
              </a:buClr>
              <a:buSzPts val="800"/>
              <a:buFont typeface="Open Sans"/>
              <a:buChar char="●"/>
              <a:defRPr/>
            </a:lvl4pPr>
            <a:lvl5pPr lvl="4" rtl="0" algn="ctr">
              <a:lnSpc>
                <a:spcPct val="100000"/>
              </a:lnSpc>
              <a:spcBef>
                <a:spcPts val="0"/>
              </a:spcBef>
              <a:spcAft>
                <a:spcPts val="0"/>
              </a:spcAft>
              <a:buClr>
                <a:srgbClr val="999999"/>
              </a:buClr>
              <a:buSzPts val="1200"/>
              <a:buFont typeface="Open Sans"/>
              <a:buChar char="○"/>
              <a:defRPr/>
            </a:lvl5pPr>
            <a:lvl6pPr lvl="5" rtl="0" algn="ctr">
              <a:lnSpc>
                <a:spcPct val="100000"/>
              </a:lnSpc>
              <a:spcBef>
                <a:spcPts val="0"/>
              </a:spcBef>
              <a:spcAft>
                <a:spcPts val="0"/>
              </a:spcAft>
              <a:buClr>
                <a:srgbClr val="999999"/>
              </a:buClr>
              <a:buSzPts val="1200"/>
              <a:buFont typeface="Open Sans"/>
              <a:buChar char="■"/>
              <a:defRPr/>
            </a:lvl6pPr>
            <a:lvl7pPr lvl="6" rtl="0" algn="ctr">
              <a:lnSpc>
                <a:spcPct val="100000"/>
              </a:lnSpc>
              <a:spcBef>
                <a:spcPts val="0"/>
              </a:spcBef>
              <a:spcAft>
                <a:spcPts val="0"/>
              </a:spcAft>
              <a:buClr>
                <a:srgbClr val="999999"/>
              </a:buClr>
              <a:buSzPts val="700"/>
              <a:buFont typeface="Open Sans"/>
              <a:buChar char="●"/>
              <a:defRPr/>
            </a:lvl7pPr>
            <a:lvl8pPr lvl="7" rtl="0" algn="ctr">
              <a:lnSpc>
                <a:spcPct val="100000"/>
              </a:lnSpc>
              <a:spcBef>
                <a:spcPts val="0"/>
              </a:spcBef>
              <a:spcAft>
                <a:spcPts val="0"/>
              </a:spcAft>
              <a:buClr>
                <a:srgbClr val="999999"/>
              </a:buClr>
              <a:buSzPts val="700"/>
              <a:buFont typeface="Open Sans"/>
              <a:buChar char="○"/>
              <a:defRPr/>
            </a:lvl8pPr>
            <a:lvl9pPr lvl="8" rtl="0" algn="ctr">
              <a:lnSpc>
                <a:spcPct val="100000"/>
              </a:lnSpc>
              <a:spcBef>
                <a:spcPts val="0"/>
              </a:spcBef>
              <a:spcAft>
                <a:spcPts val="0"/>
              </a:spcAft>
              <a:buClr>
                <a:srgbClr val="999999"/>
              </a:buClr>
              <a:buSzPts val="600"/>
              <a:buFont typeface="Open Sans"/>
              <a:buChar char="■"/>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2380" name="Shape 2380"/>
        <p:cNvGrpSpPr/>
        <p:nvPr/>
      </p:nvGrpSpPr>
      <p:grpSpPr>
        <a:xfrm>
          <a:off x="0" y="0"/>
          <a:ext cx="0" cy="0"/>
          <a:chOff x="0" y="0"/>
          <a:chExt cx="0" cy="0"/>
        </a:xfrm>
      </p:grpSpPr>
      <p:sp>
        <p:nvSpPr>
          <p:cNvPr id="2381" name="Google Shape;2381;p226"/>
          <p:cNvSpPr txBox="1"/>
          <p:nvPr>
            <p:ph type="title"/>
          </p:nvPr>
        </p:nvSpPr>
        <p:spPr>
          <a:xfrm>
            <a:off x="631625" y="13537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82" name="Google Shape;2382;p226"/>
          <p:cNvSpPr txBox="1"/>
          <p:nvPr>
            <p:ph idx="1" type="subTitle"/>
          </p:nvPr>
        </p:nvSpPr>
        <p:spPr>
          <a:xfrm>
            <a:off x="631625" y="2379500"/>
            <a:ext cx="4051200" cy="57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3" name="Google Shape;2383;p226"/>
          <p:cNvSpPr/>
          <p:nvPr/>
        </p:nvSpPr>
        <p:spPr>
          <a:xfrm flipH="1" rot="-8100000">
            <a:off x="-265481" y="-1847706"/>
            <a:ext cx="3770571" cy="377057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26"/>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26"/>
          <p:cNvSpPr txBox="1"/>
          <p:nvPr>
            <p:ph idx="2" type="body"/>
          </p:nvPr>
        </p:nvSpPr>
        <p:spPr>
          <a:xfrm>
            <a:off x="713225" y="3058645"/>
            <a:ext cx="3805800" cy="13953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2386" name="Shape 2386"/>
        <p:cNvGrpSpPr/>
        <p:nvPr/>
      </p:nvGrpSpPr>
      <p:grpSpPr>
        <a:xfrm>
          <a:off x="0" y="0"/>
          <a:ext cx="0" cy="0"/>
          <a:chOff x="0" y="0"/>
          <a:chExt cx="0" cy="0"/>
        </a:xfrm>
      </p:grpSpPr>
      <p:sp>
        <p:nvSpPr>
          <p:cNvPr id="2387" name="Google Shape;2387;p227"/>
          <p:cNvSpPr txBox="1"/>
          <p:nvPr>
            <p:ph type="title"/>
          </p:nvPr>
        </p:nvSpPr>
        <p:spPr>
          <a:xfrm>
            <a:off x="713225" y="1188925"/>
            <a:ext cx="3380400" cy="2340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700"/>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88" name="Google Shape;2388;p227"/>
          <p:cNvSpPr txBox="1"/>
          <p:nvPr>
            <p:ph idx="1" type="subTitle"/>
          </p:nvPr>
        </p:nvSpPr>
        <p:spPr>
          <a:xfrm>
            <a:off x="713225" y="3627300"/>
            <a:ext cx="3266100" cy="100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9" name="Google Shape;2389;p227"/>
          <p:cNvSpPr/>
          <p:nvPr/>
        </p:nvSpPr>
        <p:spPr>
          <a:xfrm flipH="1" rot="3600003">
            <a:off x="5900483" y="3312922"/>
            <a:ext cx="3287417" cy="328749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2390" name="Shape 2390"/>
        <p:cNvGrpSpPr/>
        <p:nvPr/>
      </p:nvGrpSpPr>
      <p:grpSpPr>
        <a:xfrm>
          <a:off x="0" y="0"/>
          <a:ext cx="0" cy="0"/>
          <a:chOff x="0" y="0"/>
          <a:chExt cx="0" cy="0"/>
        </a:xfrm>
      </p:grpSpPr>
      <p:sp>
        <p:nvSpPr>
          <p:cNvPr id="2391" name="Google Shape;2391;p228"/>
          <p:cNvSpPr txBox="1"/>
          <p:nvPr>
            <p:ph type="title"/>
          </p:nvPr>
        </p:nvSpPr>
        <p:spPr>
          <a:xfrm>
            <a:off x="631625" y="20395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92" name="Google Shape;2392;p228"/>
          <p:cNvSpPr txBox="1"/>
          <p:nvPr>
            <p:ph idx="1" type="subTitle"/>
          </p:nvPr>
        </p:nvSpPr>
        <p:spPr>
          <a:xfrm>
            <a:off x="631625" y="2711675"/>
            <a:ext cx="4051200" cy="76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93" name="Google Shape;2393;p228"/>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2394" name="Shape 2394"/>
        <p:cNvGrpSpPr/>
        <p:nvPr/>
      </p:nvGrpSpPr>
      <p:grpSpPr>
        <a:xfrm>
          <a:off x="0" y="0"/>
          <a:ext cx="0" cy="0"/>
          <a:chOff x="0" y="0"/>
          <a:chExt cx="0" cy="0"/>
        </a:xfrm>
      </p:grpSpPr>
      <p:sp>
        <p:nvSpPr>
          <p:cNvPr id="2395" name="Google Shape;2395;p229"/>
          <p:cNvSpPr txBox="1"/>
          <p:nvPr>
            <p:ph type="title"/>
          </p:nvPr>
        </p:nvSpPr>
        <p:spPr>
          <a:xfrm>
            <a:off x="4610825" y="2039540"/>
            <a:ext cx="3805800" cy="55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2396" name="Google Shape;2396;p229"/>
          <p:cNvSpPr txBox="1"/>
          <p:nvPr>
            <p:ph idx="1" type="subTitle"/>
          </p:nvPr>
        </p:nvSpPr>
        <p:spPr>
          <a:xfrm>
            <a:off x="4365425" y="2711675"/>
            <a:ext cx="4051200" cy="7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397" name="Google Shape;2397;p229"/>
          <p:cNvSpPr/>
          <p:nvPr/>
        </p:nvSpPr>
        <p:spPr>
          <a:xfrm rot="-1800031">
            <a:off x="-348730" y="2640965"/>
            <a:ext cx="3286064" cy="328608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2398" name="Shape 2398"/>
        <p:cNvGrpSpPr/>
        <p:nvPr/>
      </p:nvGrpSpPr>
      <p:grpSpPr>
        <a:xfrm>
          <a:off x="0" y="0"/>
          <a:ext cx="0" cy="0"/>
          <a:chOff x="0" y="0"/>
          <a:chExt cx="0" cy="0"/>
        </a:xfrm>
      </p:grpSpPr>
      <p:sp>
        <p:nvSpPr>
          <p:cNvPr id="2399" name="Google Shape;2399;p230"/>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0" name="Google Shape;2400;p230"/>
          <p:cNvSpPr txBox="1"/>
          <p:nvPr>
            <p:ph idx="1" type="body"/>
          </p:nvPr>
        </p:nvSpPr>
        <p:spPr>
          <a:xfrm>
            <a:off x="717425" y="1524450"/>
            <a:ext cx="4099800" cy="23994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
        <p:nvSpPr>
          <p:cNvPr id="2401" name="Google Shape;2401;p230"/>
          <p:cNvSpPr/>
          <p:nvPr/>
        </p:nvSpPr>
        <p:spPr>
          <a:xfrm flipH="1" rot="1799997">
            <a:off x="6537827" y="30810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2402" name="Shape 2402"/>
        <p:cNvGrpSpPr/>
        <p:nvPr/>
      </p:nvGrpSpPr>
      <p:grpSpPr>
        <a:xfrm>
          <a:off x="0" y="0"/>
          <a:ext cx="0" cy="0"/>
          <a:chOff x="0" y="0"/>
          <a:chExt cx="0" cy="0"/>
        </a:xfrm>
      </p:grpSpPr>
      <p:sp>
        <p:nvSpPr>
          <p:cNvPr id="2403" name="Google Shape;2403;p231"/>
          <p:cNvSpPr txBox="1"/>
          <p:nvPr>
            <p:ph hasCustomPrompt="1" type="title"/>
          </p:nvPr>
        </p:nvSpPr>
        <p:spPr>
          <a:xfrm>
            <a:off x="878775" y="498094"/>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04" name="Google Shape;2404;p231"/>
          <p:cNvSpPr txBox="1"/>
          <p:nvPr>
            <p:ph idx="1" type="subTitle"/>
          </p:nvPr>
        </p:nvSpPr>
        <p:spPr>
          <a:xfrm>
            <a:off x="531075" y="1536319"/>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5" name="Google Shape;2405;p231"/>
          <p:cNvSpPr txBox="1"/>
          <p:nvPr>
            <p:ph hasCustomPrompt="1" idx="2" type="title"/>
          </p:nvPr>
        </p:nvSpPr>
        <p:spPr>
          <a:xfrm>
            <a:off x="3714750" y="1809788"/>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06" name="Google Shape;2406;p231"/>
          <p:cNvSpPr txBox="1"/>
          <p:nvPr>
            <p:ph idx="3" type="subTitle"/>
          </p:nvPr>
        </p:nvSpPr>
        <p:spPr>
          <a:xfrm>
            <a:off x="3367050" y="2848013"/>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7" name="Google Shape;2407;p231"/>
          <p:cNvSpPr txBox="1"/>
          <p:nvPr>
            <p:ph hasCustomPrompt="1" idx="4" type="title"/>
          </p:nvPr>
        </p:nvSpPr>
        <p:spPr>
          <a:xfrm>
            <a:off x="6550725" y="312148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08" name="Google Shape;2408;p231"/>
          <p:cNvSpPr txBox="1"/>
          <p:nvPr>
            <p:ph idx="5" type="subTitle"/>
          </p:nvPr>
        </p:nvSpPr>
        <p:spPr>
          <a:xfrm>
            <a:off x="6203025" y="4159706"/>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9" name="Google Shape;2409;p231"/>
          <p:cNvSpPr/>
          <p:nvPr/>
        </p:nvSpPr>
        <p:spPr>
          <a:xfrm rot="9000010">
            <a:off x="5763960"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31"/>
          <p:cNvSpPr/>
          <p:nvPr/>
        </p:nvSpPr>
        <p:spPr>
          <a:xfrm rot="-1799997">
            <a:off x="-717398"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2411" name="Shape 2411"/>
        <p:cNvGrpSpPr/>
        <p:nvPr/>
      </p:nvGrpSpPr>
      <p:grpSpPr>
        <a:xfrm>
          <a:off x="0" y="0"/>
          <a:ext cx="0" cy="0"/>
          <a:chOff x="0" y="0"/>
          <a:chExt cx="0" cy="0"/>
        </a:xfrm>
      </p:grpSpPr>
      <p:sp>
        <p:nvSpPr>
          <p:cNvPr id="2412" name="Google Shape;2412;p232"/>
          <p:cNvSpPr txBox="1"/>
          <p:nvPr>
            <p:ph hasCustomPrompt="1" type="title"/>
          </p:nvPr>
        </p:nvSpPr>
        <p:spPr>
          <a:xfrm>
            <a:off x="745459" y="1736319"/>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13" name="Google Shape;2413;p232"/>
          <p:cNvSpPr txBox="1"/>
          <p:nvPr>
            <p:ph idx="1" type="subTitle"/>
          </p:nvPr>
        </p:nvSpPr>
        <p:spPr>
          <a:xfrm>
            <a:off x="74545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4" name="Google Shape;2414;p232"/>
          <p:cNvSpPr txBox="1"/>
          <p:nvPr>
            <p:ph hasCustomPrompt="1" idx="2" type="title"/>
          </p:nvPr>
        </p:nvSpPr>
        <p:spPr>
          <a:xfrm>
            <a:off x="2724985" y="1736313"/>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15" name="Google Shape;2415;p232"/>
          <p:cNvSpPr txBox="1"/>
          <p:nvPr>
            <p:ph idx="3" type="subTitle"/>
          </p:nvPr>
        </p:nvSpPr>
        <p:spPr>
          <a:xfrm>
            <a:off x="2724985"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6" name="Google Shape;2416;p232"/>
          <p:cNvSpPr txBox="1"/>
          <p:nvPr>
            <p:ph hasCustomPrompt="1" idx="4" type="title"/>
          </p:nvPr>
        </p:nvSpPr>
        <p:spPr>
          <a:xfrm>
            <a:off x="4704509"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17" name="Google Shape;2417;p232"/>
          <p:cNvSpPr txBox="1"/>
          <p:nvPr>
            <p:ph idx="5" type="subTitle"/>
          </p:nvPr>
        </p:nvSpPr>
        <p:spPr>
          <a:xfrm>
            <a:off x="470450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8" name="Google Shape;2418;p232"/>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9" name="Google Shape;2419;p232"/>
          <p:cNvSpPr txBox="1"/>
          <p:nvPr>
            <p:ph hasCustomPrompt="1" idx="7" type="title"/>
          </p:nvPr>
        </p:nvSpPr>
        <p:spPr>
          <a:xfrm>
            <a:off x="6684034"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20" name="Google Shape;2420;p232"/>
          <p:cNvSpPr txBox="1"/>
          <p:nvPr>
            <p:ph idx="8" type="subTitle"/>
          </p:nvPr>
        </p:nvSpPr>
        <p:spPr>
          <a:xfrm>
            <a:off x="6684034"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21" name="Google Shape;2421;p232"/>
          <p:cNvSpPr txBox="1"/>
          <p:nvPr>
            <p:ph idx="9" type="title"/>
          </p:nvPr>
        </p:nvSpPr>
        <p:spPr>
          <a:xfrm>
            <a:off x="74546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422" name="Google Shape;2422;p232"/>
          <p:cNvSpPr txBox="1"/>
          <p:nvPr>
            <p:ph idx="13" type="title"/>
          </p:nvPr>
        </p:nvSpPr>
        <p:spPr>
          <a:xfrm>
            <a:off x="272499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423" name="Google Shape;2423;p232"/>
          <p:cNvSpPr txBox="1"/>
          <p:nvPr>
            <p:ph idx="14" type="title"/>
          </p:nvPr>
        </p:nvSpPr>
        <p:spPr>
          <a:xfrm>
            <a:off x="470451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424" name="Google Shape;2424;p232"/>
          <p:cNvSpPr txBox="1"/>
          <p:nvPr>
            <p:ph idx="15" type="title"/>
          </p:nvPr>
        </p:nvSpPr>
        <p:spPr>
          <a:xfrm>
            <a:off x="668404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425" name="Google Shape;2425;p232"/>
          <p:cNvSpPr/>
          <p:nvPr/>
        </p:nvSpPr>
        <p:spPr>
          <a:xfrm flipH="1" rot="2205458">
            <a:off x="5769156" y="-1232633"/>
            <a:ext cx="3544286" cy="354428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2426" name="Shape 2426"/>
        <p:cNvGrpSpPr/>
        <p:nvPr/>
      </p:nvGrpSpPr>
      <p:grpSpPr>
        <a:xfrm>
          <a:off x="0" y="0"/>
          <a:ext cx="0" cy="0"/>
          <a:chOff x="0" y="0"/>
          <a:chExt cx="0" cy="0"/>
        </a:xfrm>
      </p:grpSpPr>
      <p:sp>
        <p:nvSpPr>
          <p:cNvPr id="2427" name="Google Shape;2427;p233"/>
          <p:cNvSpPr txBox="1"/>
          <p:nvPr>
            <p:ph type="title"/>
          </p:nvPr>
        </p:nvSpPr>
        <p:spPr>
          <a:xfrm flipH="1">
            <a:off x="4197425" y="2460300"/>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428" name="Google Shape;2428;p233"/>
          <p:cNvSpPr txBox="1"/>
          <p:nvPr>
            <p:ph idx="1" type="subTitle"/>
          </p:nvPr>
        </p:nvSpPr>
        <p:spPr>
          <a:xfrm flipH="1">
            <a:off x="4372025" y="3426900"/>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429" name="Google Shape;2429;p233"/>
          <p:cNvSpPr txBox="1"/>
          <p:nvPr>
            <p:ph hasCustomPrompt="1" idx="2" type="title"/>
          </p:nvPr>
        </p:nvSpPr>
        <p:spPr>
          <a:xfrm flipH="1">
            <a:off x="6229625" y="1174425"/>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430" name="Google Shape;2430;p233"/>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33"/>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1">
    <p:spTree>
      <p:nvGrpSpPr>
        <p:cNvPr id="2432" name="Shape 2432"/>
        <p:cNvGrpSpPr/>
        <p:nvPr/>
      </p:nvGrpSpPr>
      <p:grpSpPr>
        <a:xfrm>
          <a:off x="0" y="0"/>
          <a:ext cx="0" cy="0"/>
          <a:chOff x="0" y="0"/>
          <a:chExt cx="0" cy="0"/>
        </a:xfrm>
      </p:grpSpPr>
      <p:sp>
        <p:nvSpPr>
          <p:cNvPr id="2433" name="Google Shape;2433;p234"/>
          <p:cNvSpPr txBox="1"/>
          <p:nvPr>
            <p:ph type="title"/>
          </p:nvPr>
        </p:nvSpPr>
        <p:spPr>
          <a:xfrm flipH="1">
            <a:off x="2446800" y="2593650"/>
            <a:ext cx="4250400" cy="5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34" name="Google Shape;2434;p234"/>
          <p:cNvSpPr txBox="1"/>
          <p:nvPr>
            <p:ph idx="1" type="subTitle"/>
          </p:nvPr>
        </p:nvSpPr>
        <p:spPr>
          <a:xfrm flipH="1">
            <a:off x="2534100" y="35126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5" name="Google Shape;2435;p234"/>
          <p:cNvSpPr txBox="1"/>
          <p:nvPr>
            <p:ph hasCustomPrompt="1" idx="2" type="title"/>
          </p:nvPr>
        </p:nvSpPr>
        <p:spPr>
          <a:xfrm flipH="1">
            <a:off x="3462900" y="1341325"/>
            <a:ext cx="2218200" cy="111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36" name="Google Shape;2436;p234"/>
          <p:cNvSpPr/>
          <p:nvPr/>
        </p:nvSpPr>
        <p:spPr>
          <a:xfrm flipH="1" rot="1805619">
            <a:off x="6380019"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_1_1">
    <p:spTree>
      <p:nvGrpSpPr>
        <p:cNvPr id="2437" name="Shape 2437"/>
        <p:cNvGrpSpPr/>
        <p:nvPr/>
      </p:nvGrpSpPr>
      <p:grpSpPr>
        <a:xfrm>
          <a:off x="0" y="0"/>
          <a:ext cx="0" cy="0"/>
          <a:chOff x="0" y="0"/>
          <a:chExt cx="0" cy="0"/>
        </a:xfrm>
      </p:grpSpPr>
      <p:sp>
        <p:nvSpPr>
          <p:cNvPr id="2438" name="Google Shape;2438;p235"/>
          <p:cNvSpPr txBox="1"/>
          <p:nvPr>
            <p:ph type="title"/>
          </p:nvPr>
        </p:nvSpPr>
        <p:spPr>
          <a:xfrm flipH="1">
            <a:off x="4483075" y="3494350"/>
            <a:ext cx="3947700" cy="52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39" name="Google Shape;2439;p235"/>
          <p:cNvSpPr txBox="1"/>
          <p:nvPr>
            <p:ph idx="1" type="subTitle"/>
          </p:nvPr>
        </p:nvSpPr>
        <p:spPr>
          <a:xfrm flipH="1">
            <a:off x="4483000" y="4363475"/>
            <a:ext cx="3947700" cy="20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0" name="Google Shape;2440;p235"/>
          <p:cNvSpPr txBox="1"/>
          <p:nvPr>
            <p:ph hasCustomPrompt="1" idx="2" type="title"/>
          </p:nvPr>
        </p:nvSpPr>
        <p:spPr>
          <a:xfrm flipH="1">
            <a:off x="2239413" y="34830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41" name="Google Shape;2441;p235"/>
          <p:cNvSpPr/>
          <p:nvPr/>
        </p:nvSpPr>
        <p:spPr>
          <a:xfrm flipH="1" rot="611828">
            <a:off x="5476426" y="-627453"/>
            <a:ext cx="4200481" cy="420048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4" name="Shape 264"/>
        <p:cNvGrpSpPr/>
        <p:nvPr/>
      </p:nvGrpSpPr>
      <p:grpSpPr>
        <a:xfrm>
          <a:off x="0" y="0"/>
          <a:ext cx="0" cy="0"/>
          <a:chOff x="0" y="0"/>
          <a:chExt cx="0" cy="0"/>
        </a:xfrm>
      </p:grpSpPr>
      <p:grpSp>
        <p:nvGrpSpPr>
          <p:cNvPr id="265" name="Google Shape;265;p24"/>
          <p:cNvGrpSpPr/>
          <p:nvPr/>
        </p:nvGrpSpPr>
        <p:grpSpPr>
          <a:xfrm>
            <a:off x="281250" y="281700"/>
            <a:ext cx="8581500" cy="4580100"/>
            <a:chOff x="281250" y="281700"/>
            <a:chExt cx="8581500" cy="4580100"/>
          </a:xfrm>
        </p:grpSpPr>
        <p:sp>
          <p:nvSpPr>
            <p:cNvPr id="266" name="Google Shape;266;p24"/>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4"/>
            <p:cNvGrpSpPr/>
            <p:nvPr/>
          </p:nvGrpSpPr>
          <p:grpSpPr>
            <a:xfrm>
              <a:off x="517475" y="382105"/>
              <a:ext cx="400500" cy="95700"/>
              <a:chOff x="517475" y="395577"/>
              <a:chExt cx="400500" cy="95700"/>
            </a:xfrm>
          </p:grpSpPr>
          <p:sp>
            <p:nvSpPr>
              <p:cNvPr id="268" name="Google Shape;268;p24"/>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4"/>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24"/>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273" name="Google Shape;273;p2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4" name="Google Shape;274;p24"/>
          <p:cNvSpPr txBox="1"/>
          <p:nvPr>
            <p:ph idx="1" type="subTitle"/>
          </p:nvPr>
        </p:nvSpPr>
        <p:spPr>
          <a:xfrm>
            <a:off x="1277525" y="2175222"/>
            <a:ext cx="2962200" cy="61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24"/>
          <p:cNvSpPr txBox="1"/>
          <p:nvPr>
            <p:ph idx="2" type="subTitle"/>
          </p:nvPr>
        </p:nvSpPr>
        <p:spPr>
          <a:xfrm>
            <a:off x="4904675" y="2175222"/>
            <a:ext cx="2962200" cy="61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 name="Google Shape;276;p24"/>
          <p:cNvSpPr txBox="1"/>
          <p:nvPr>
            <p:ph idx="3" type="subTitle"/>
          </p:nvPr>
        </p:nvSpPr>
        <p:spPr>
          <a:xfrm>
            <a:off x="1277525" y="3934947"/>
            <a:ext cx="2962200" cy="61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24"/>
          <p:cNvSpPr txBox="1"/>
          <p:nvPr>
            <p:ph idx="4" type="subTitle"/>
          </p:nvPr>
        </p:nvSpPr>
        <p:spPr>
          <a:xfrm>
            <a:off x="4904675" y="3934947"/>
            <a:ext cx="2962200" cy="61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 name="Google Shape;278;p24"/>
          <p:cNvSpPr txBox="1"/>
          <p:nvPr>
            <p:ph idx="5" type="subTitle"/>
          </p:nvPr>
        </p:nvSpPr>
        <p:spPr>
          <a:xfrm>
            <a:off x="1277525" y="1854925"/>
            <a:ext cx="29622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9" name="Google Shape;279;p24"/>
          <p:cNvSpPr txBox="1"/>
          <p:nvPr>
            <p:ph idx="6" type="subTitle"/>
          </p:nvPr>
        </p:nvSpPr>
        <p:spPr>
          <a:xfrm>
            <a:off x="4904678" y="1854925"/>
            <a:ext cx="29622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0" name="Google Shape;280;p24"/>
          <p:cNvSpPr txBox="1"/>
          <p:nvPr>
            <p:ph idx="7" type="subTitle"/>
          </p:nvPr>
        </p:nvSpPr>
        <p:spPr>
          <a:xfrm>
            <a:off x="1277525" y="3614706"/>
            <a:ext cx="29622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1" name="Google Shape;281;p24"/>
          <p:cNvSpPr txBox="1"/>
          <p:nvPr>
            <p:ph idx="8" type="subTitle"/>
          </p:nvPr>
        </p:nvSpPr>
        <p:spPr>
          <a:xfrm>
            <a:off x="4904678" y="3614706"/>
            <a:ext cx="29622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5_1_1_1">
    <p:spTree>
      <p:nvGrpSpPr>
        <p:cNvPr id="2442" name="Shape 2442"/>
        <p:cNvGrpSpPr/>
        <p:nvPr/>
      </p:nvGrpSpPr>
      <p:grpSpPr>
        <a:xfrm>
          <a:off x="0" y="0"/>
          <a:ext cx="0" cy="0"/>
          <a:chOff x="0" y="0"/>
          <a:chExt cx="0" cy="0"/>
        </a:xfrm>
      </p:grpSpPr>
      <p:sp>
        <p:nvSpPr>
          <p:cNvPr id="2443" name="Google Shape;2443;p236"/>
          <p:cNvSpPr txBox="1"/>
          <p:nvPr>
            <p:ph type="title"/>
          </p:nvPr>
        </p:nvSpPr>
        <p:spPr>
          <a:xfrm flipH="1">
            <a:off x="3568600" y="751150"/>
            <a:ext cx="4250400" cy="596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44" name="Google Shape;2444;p236"/>
          <p:cNvSpPr txBox="1"/>
          <p:nvPr>
            <p:ph idx="1" type="subTitle"/>
          </p:nvPr>
        </p:nvSpPr>
        <p:spPr>
          <a:xfrm flipH="1">
            <a:off x="3568588" y="15558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5" name="Google Shape;2445;p236"/>
          <p:cNvSpPr txBox="1"/>
          <p:nvPr>
            <p:ph hasCustomPrompt="1" idx="2" type="title"/>
          </p:nvPr>
        </p:nvSpPr>
        <p:spPr>
          <a:xfrm flipH="1">
            <a:off x="1325013" y="7398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46" name="Google Shape;2446;p236"/>
          <p:cNvSpPr/>
          <p:nvPr/>
        </p:nvSpPr>
        <p:spPr>
          <a:xfrm rot="-8773762">
            <a:off x="-475907" y="2168822"/>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36"/>
          <p:cNvSpPr/>
          <p:nvPr/>
        </p:nvSpPr>
        <p:spPr>
          <a:xfrm flipH="1" rot="8743419">
            <a:off x="6093763" y="2743769"/>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5_1_1_1_1">
    <p:spTree>
      <p:nvGrpSpPr>
        <p:cNvPr id="2448" name="Shape 2448"/>
        <p:cNvGrpSpPr/>
        <p:nvPr/>
      </p:nvGrpSpPr>
      <p:grpSpPr>
        <a:xfrm>
          <a:off x="0" y="0"/>
          <a:ext cx="0" cy="0"/>
          <a:chOff x="0" y="0"/>
          <a:chExt cx="0" cy="0"/>
        </a:xfrm>
      </p:grpSpPr>
      <p:sp>
        <p:nvSpPr>
          <p:cNvPr id="2449" name="Google Shape;2449;p237"/>
          <p:cNvSpPr txBox="1"/>
          <p:nvPr>
            <p:ph type="title"/>
          </p:nvPr>
        </p:nvSpPr>
        <p:spPr>
          <a:xfrm flipH="1">
            <a:off x="694188" y="2784488"/>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450" name="Google Shape;2450;p237"/>
          <p:cNvSpPr txBox="1"/>
          <p:nvPr>
            <p:ph idx="1" type="subTitle"/>
          </p:nvPr>
        </p:nvSpPr>
        <p:spPr>
          <a:xfrm flipH="1">
            <a:off x="868788" y="3684413"/>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451" name="Google Shape;2451;p237"/>
          <p:cNvSpPr txBox="1"/>
          <p:nvPr>
            <p:ph hasCustomPrompt="1" idx="2" type="title"/>
          </p:nvPr>
        </p:nvSpPr>
        <p:spPr>
          <a:xfrm flipH="1">
            <a:off x="2726388" y="1587413"/>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52" name="Google Shape;2452;p237"/>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37"/>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2454" name="Shape 2454"/>
        <p:cNvGrpSpPr/>
        <p:nvPr/>
      </p:nvGrpSpPr>
      <p:grpSpPr>
        <a:xfrm>
          <a:off x="0" y="0"/>
          <a:ext cx="0" cy="0"/>
          <a:chOff x="0" y="0"/>
          <a:chExt cx="0" cy="0"/>
        </a:xfrm>
      </p:grpSpPr>
      <p:sp>
        <p:nvSpPr>
          <p:cNvPr id="2455" name="Google Shape;2455;p238"/>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6" name="Google Shape;2456;p238"/>
          <p:cNvSpPr/>
          <p:nvPr/>
        </p:nvSpPr>
        <p:spPr>
          <a:xfrm flipH="1" rot="-1795176">
            <a:off x="7075320" y="-66879"/>
            <a:ext cx="2829136" cy="28291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2457" name="Shape 2457"/>
        <p:cNvGrpSpPr/>
        <p:nvPr/>
      </p:nvGrpSpPr>
      <p:grpSpPr>
        <a:xfrm>
          <a:off x="0" y="0"/>
          <a:ext cx="0" cy="0"/>
          <a:chOff x="0" y="0"/>
          <a:chExt cx="0" cy="0"/>
        </a:xfrm>
      </p:grpSpPr>
      <p:sp>
        <p:nvSpPr>
          <p:cNvPr id="2458" name="Google Shape;2458;p239"/>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9" name="Google Shape;2459;p239"/>
          <p:cNvSpPr/>
          <p:nvPr/>
        </p:nvSpPr>
        <p:spPr>
          <a:xfrm flipH="1" rot="3912584">
            <a:off x="6107223" y="-960517"/>
            <a:ext cx="3287411" cy="328748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2460" name="Shape 2460"/>
        <p:cNvGrpSpPr/>
        <p:nvPr/>
      </p:nvGrpSpPr>
      <p:grpSpPr>
        <a:xfrm>
          <a:off x="0" y="0"/>
          <a:ext cx="0" cy="0"/>
          <a:chOff x="0" y="0"/>
          <a:chExt cx="0" cy="0"/>
        </a:xfrm>
      </p:grpSpPr>
      <p:sp>
        <p:nvSpPr>
          <p:cNvPr id="2461" name="Google Shape;2461;p240"/>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2" name="Google Shape;2462;p240"/>
          <p:cNvSpPr/>
          <p:nvPr/>
        </p:nvSpPr>
        <p:spPr>
          <a:xfrm rot="-8773762">
            <a:off x="-499057" y="2427797"/>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40"/>
          <p:cNvSpPr/>
          <p:nvPr/>
        </p:nvSpPr>
        <p:spPr>
          <a:xfrm rot="2056581">
            <a:off x="6250763" y="-99344"/>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_1_1">
    <p:spTree>
      <p:nvGrpSpPr>
        <p:cNvPr id="2464" name="Shape 2464"/>
        <p:cNvGrpSpPr/>
        <p:nvPr/>
      </p:nvGrpSpPr>
      <p:grpSpPr>
        <a:xfrm>
          <a:off x="0" y="0"/>
          <a:ext cx="0" cy="0"/>
          <a:chOff x="0" y="0"/>
          <a:chExt cx="0" cy="0"/>
        </a:xfrm>
      </p:grpSpPr>
      <p:sp>
        <p:nvSpPr>
          <p:cNvPr id="2465" name="Google Shape;2465;p241"/>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6" name="Google Shape;2466;p241"/>
          <p:cNvSpPr/>
          <p:nvPr/>
        </p:nvSpPr>
        <p:spPr>
          <a:xfrm rot="-4973903">
            <a:off x="-102692" y="3477009"/>
            <a:ext cx="2460867" cy="2460920"/>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41"/>
          <p:cNvSpPr/>
          <p:nvPr/>
        </p:nvSpPr>
        <p:spPr>
          <a:xfrm flipH="1" rot="458696">
            <a:off x="6986603" y="-311446"/>
            <a:ext cx="2618133" cy="261813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6_1_1_1_1">
    <p:spTree>
      <p:nvGrpSpPr>
        <p:cNvPr id="2468" name="Shape 2468"/>
        <p:cNvGrpSpPr/>
        <p:nvPr/>
      </p:nvGrpSpPr>
      <p:grpSpPr>
        <a:xfrm>
          <a:off x="0" y="0"/>
          <a:ext cx="0" cy="0"/>
          <a:chOff x="0" y="0"/>
          <a:chExt cx="0" cy="0"/>
        </a:xfrm>
      </p:grpSpPr>
      <p:sp>
        <p:nvSpPr>
          <p:cNvPr id="2469" name="Google Shape;2469;p242"/>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70" name="Google Shape;2470;p242"/>
          <p:cNvSpPr/>
          <p:nvPr/>
        </p:nvSpPr>
        <p:spPr>
          <a:xfrm flipH="1" rot="2239380">
            <a:off x="6589949" y="-780254"/>
            <a:ext cx="2724547" cy="272454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42"/>
          <p:cNvSpPr/>
          <p:nvPr/>
        </p:nvSpPr>
        <p:spPr>
          <a:xfrm rot="-3508133">
            <a:off x="-91534" y="3632616"/>
            <a:ext cx="2738404" cy="273834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_1_1_1_1_1">
    <p:spTree>
      <p:nvGrpSpPr>
        <p:cNvPr id="2472" name="Shape 2472"/>
        <p:cNvGrpSpPr/>
        <p:nvPr/>
      </p:nvGrpSpPr>
      <p:grpSpPr>
        <a:xfrm>
          <a:off x="0" y="0"/>
          <a:ext cx="0" cy="0"/>
          <a:chOff x="0" y="0"/>
          <a:chExt cx="0" cy="0"/>
        </a:xfrm>
      </p:grpSpPr>
      <p:sp>
        <p:nvSpPr>
          <p:cNvPr id="2473" name="Google Shape;2473;p243"/>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74" name="Google Shape;2474;p243"/>
          <p:cNvSpPr/>
          <p:nvPr/>
        </p:nvSpPr>
        <p:spPr>
          <a:xfrm flipH="1" rot="2205463">
            <a:off x="6616340" y="-793970"/>
            <a:ext cx="3028131" cy="302813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43"/>
          <p:cNvSpPr/>
          <p:nvPr/>
        </p:nvSpPr>
        <p:spPr>
          <a:xfrm flipH="1" rot="-8099956">
            <a:off x="-1057445" y="62012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6_1_1_1_1_1_1">
    <p:spTree>
      <p:nvGrpSpPr>
        <p:cNvPr id="2476" name="Shape 2476"/>
        <p:cNvGrpSpPr/>
        <p:nvPr/>
      </p:nvGrpSpPr>
      <p:grpSpPr>
        <a:xfrm>
          <a:off x="0" y="0"/>
          <a:ext cx="0" cy="0"/>
          <a:chOff x="0" y="0"/>
          <a:chExt cx="0" cy="0"/>
        </a:xfrm>
      </p:grpSpPr>
      <p:sp>
        <p:nvSpPr>
          <p:cNvPr id="2477" name="Google Shape;2477;p244"/>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78" name="Google Shape;2478;p244"/>
          <p:cNvSpPr/>
          <p:nvPr/>
        </p:nvSpPr>
        <p:spPr>
          <a:xfrm rot="7828486">
            <a:off x="6499161" y="-746017"/>
            <a:ext cx="2994274" cy="299430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479" name="Shape 2479"/>
        <p:cNvGrpSpPr/>
        <p:nvPr/>
      </p:nvGrpSpPr>
      <p:grpSpPr>
        <a:xfrm>
          <a:off x="0" y="0"/>
          <a:ext cx="0" cy="0"/>
          <a:chOff x="0" y="0"/>
          <a:chExt cx="0" cy="0"/>
        </a:xfrm>
      </p:grpSpPr>
      <p:sp>
        <p:nvSpPr>
          <p:cNvPr id="2480" name="Google Shape;2480;p245"/>
          <p:cNvSpPr txBox="1"/>
          <p:nvPr>
            <p:ph type="title"/>
          </p:nvPr>
        </p:nvSpPr>
        <p:spPr>
          <a:xfrm>
            <a:off x="713225" y="484200"/>
            <a:ext cx="3858900" cy="77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62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481" name="Google Shape;2481;p245"/>
          <p:cNvSpPr txBox="1"/>
          <p:nvPr>
            <p:ph idx="1" type="subTitle"/>
          </p:nvPr>
        </p:nvSpPr>
        <p:spPr>
          <a:xfrm>
            <a:off x="713225" y="1472100"/>
            <a:ext cx="3123000" cy="134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2" name="Google Shape;2482;p245"/>
          <p:cNvSpPr txBox="1"/>
          <p:nvPr/>
        </p:nvSpPr>
        <p:spPr>
          <a:xfrm>
            <a:off x="720000" y="3705375"/>
            <a:ext cx="351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sz="1100">
                <a:solidFill>
                  <a:schemeClr val="accent4"/>
                </a:solidFill>
                <a:latin typeface="Sora"/>
                <a:ea typeface="Sora"/>
                <a:cs typeface="Sora"/>
                <a:sym typeface="Sora"/>
              </a:rPr>
              <a:t>CREDITS</a:t>
            </a:r>
            <a:r>
              <a:rPr lang="en" sz="1100">
                <a:solidFill>
                  <a:schemeClr val="accent6"/>
                </a:solidFill>
                <a:latin typeface="Sora"/>
                <a:ea typeface="Sora"/>
                <a:cs typeface="Sora"/>
                <a:sym typeface="Sora"/>
              </a:rPr>
              <a:t>: This presentation template was created by </a:t>
            </a:r>
            <a:r>
              <a:rPr b="1" lang="en" sz="1100">
                <a:solidFill>
                  <a:schemeClr val="accent4"/>
                </a:solidFill>
                <a:uFill>
                  <a:noFill/>
                </a:uFill>
                <a:latin typeface="Sora"/>
                <a:ea typeface="Sora"/>
                <a:cs typeface="Sora"/>
                <a:sym typeface="Sora"/>
                <a:hlinkClick r:id="rId2">
                  <a:extLst>
                    <a:ext uri="{A12FA001-AC4F-418D-AE19-62706E023703}">
                      <ahyp:hlinkClr val="tx"/>
                    </a:ext>
                  </a:extLst>
                </a:hlinkClick>
              </a:rPr>
              <a:t>Slidesgo</a:t>
            </a:r>
            <a:r>
              <a:rPr lang="en" sz="1100">
                <a:solidFill>
                  <a:schemeClr val="accent6"/>
                </a:solidFill>
                <a:latin typeface="Sora"/>
                <a:ea typeface="Sora"/>
                <a:cs typeface="Sora"/>
                <a:sym typeface="Sora"/>
              </a:rPr>
              <a:t>, including icons by </a:t>
            </a:r>
            <a:r>
              <a:rPr b="1" lang="en" sz="1100">
                <a:solidFill>
                  <a:schemeClr val="accent4"/>
                </a:solidFill>
                <a:uFill>
                  <a:noFill/>
                </a:uFill>
                <a:latin typeface="Sora"/>
                <a:ea typeface="Sora"/>
                <a:cs typeface="Sora"/>
                <a:sym typeface="Sora"/>
                <a:hlinkClick r:id="rId3">
                  <a:extLst>
                    <a:ext uri="{A12FA001-AC4F-418D-AE19-62706E023703}">
                      <ahyp:hlinkClr val="tx"/>
                    </a:ext>
                  </a:extLst>
                </a:hlinkClick>
              </a:rPr>
              <a:t>Flaticon</a:t>
            </a:r>
            <a:r>
              <a:rPr lang="en" sz="1100">
                <a:solidFill>
                  <a:schemeClr val="accent6"/>
                </a:solidFill>
                <a:latin typeface="Sora"/>
                <a:ea typeface="Sora"/>
                <a:cs typeface="Sora"/>
                <a:sym typeface="Sora"/>
              </a:rPr>
              <a:t> and infographics &amp; images by </a:t>
            </a:r>
            <a:r>
              <a:rPr b="1" lang="en" sz="1100">
                <a:solidFill>
                  <a:schemeClr val="accent4"/>
                </a:solidFill>
                <a:uFill>
                  <a:noFill/>
                </a:uFill>
                <a:latin typeface="Sora"/>
                <a:ea typeface="Sora"/>
                <a:cs typeface="Sora"/>
                <a:sym typeface="Sora"/>
                <a:hlinkClick r:id="rId4">
                  <a:extLst>
                    <a:ext uri="{A12FA001-AC4F-418D-AE19-62706E023703}">
                      <ahyp:hlinkClr val="tx"/>
                    </a:ext>
                  </a:extLst>
                </a:hlinkClick>
              </a:rPr>
              <a:t>Freepik</a:t>
            </a:r>
            <a:endParaRPr b="1" sz="1100">
              <a:solidFill>
                <a:schemeClr val="accent4"/>
              </a:solidFill>
              <a:latin typeface="Sora"/>
              <a:ea typeface="Sora"/>
              <a:cs typeface="Sora"/>
              <a:sym typeface="Sora"/>
            </a:endParaRPr>
          </a:p>
        </p:txBody>
      </p:sp>
      <p:sp>
        <p:nvSpPr>
          <p:cNvPr id="2483" name="Google Shape;2483;p245"/>
          <p:cNvSpPr/>
          <p:nvPr/>
        </p:nvSpPr>
        <p:spPr>
          <a:xfrm flipH="1" rot="-2171659">
            <a:off x="3025465" y="-131475"/>
            <a:ext cx="2783645" cy="278366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45"/>
          <p:cNvSpPr/>
          <p:nvPr/>
        </p:nvSpPr>
        <p:spPr>
          <a:xfrm flipH="1" rot="1037531">
            <a:off x="7760484" y="1382450"/>
            <a:ext cx="2378587" cy="23785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2" name="Shape 282"/>
        <p:cNvGrpSpPr/>
        <p:nvPr/>
      </p:nvGrpSpPr>
      <p:grpSpPr>
        <a:xfrm>
          <a:off x="0" y="0"/>
          <a:ext cx="0" cy="0"/>
          <a:chOff x="0" y="0"/>
          <a:chExt cx="0" cy="0"/>
        </a:xfrm>
      </p:grpSpPr>
      <p:grpSp>
        <p:nvGrpSpPr>
          <p:cNvPr id="283" name="Google Shape;283;p25"/>
          <p:cNvGrpSpPr/>
          <p:nvPr/>
        </p:nvGrpSpPr>
        <p:grpSpPr>
          <a:xfrm>
            <a:off x="281250" y="281700"/>
            <a:ext cx="8581500" cy="4580100"/>
            <a:chOff x="281250" y="281700"/>
            <a:chExt cx="8581500" cy="4580100"/>
          </a:xfrm>
        </p:grpSpPr>
        <p:sp>
          <p:nvSpPr>
            <p:cNvPr id="284" name="Google Shape;284;p25"/>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5"/>
            <p:cNvGrpSpPr/>
            <p:nvPr/>
          </p:nvGrpSpPr>
          <p:grpSpPr>
            <a:xfrm>
              <a:off x="517475" y="382105"/>
              <a:ext cx="400500" cy="95700"/>
              <a:chOff x="517475" y="395577"/>
              <a:chExt cx="400500" cy="95700"/>
            </a:xfrm>
          </p:grpSpPr>
          <p:sp>
            <p:nvSpPr>
              <p:cNvPr id="286" name="Google Shape;286;p25"/>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5"/>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25"/>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291" name="Google Shape;291;p2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2" name="Google Shape;292;p25"/>
          <p:cNvSpPr txBox="1"/>
          <p:nvPr>
            <p:ph idx="1" type="subTitle"/>
          </p:nvPr>
        </p:nvSpPr>
        <p:spPr>
          <a:xfrm>
            <a:off x="720000" y="2195900"/>
            <a:ext cx="2204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5"/>
          <p:cNvSpPr txBox="1"/>
          <p:nvPr>
            <p:ph idx="2" type="subTitle"/>
          </p:nvPr>
        </p:nvSpPr>
        <p:spPr>
          <a:xfrm>
            <a:off x="3469888" y="2195900"/>
            <a:ext cx="2204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25"/>
          <p:cNvSpPr txBox="1"/>
          <p:nvPr>
            <p:ph idx="3" type="subTitle"/>
          </p:nvPr>
        </p:nvSpPr>
        <p:spPr>
          <a:xfrm>
            <a:off x="720000" y="4038275"/>
            <a:ext cx="2204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5"/>
          <p:cNvSpPr txBox="1"/>
          <p:nvPr>
            <p:ph idx="4" type="subTitle"/>
          </p:nvPr>
        </p:nvSpPr>
        <p:spPr>
          <a:xfrm>
            <a:off x="3469885" y="4038275"/>
            <a:ext cx="2204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6" name="Google Shape;296;p25"/>
          <p:cNvSpPr txBox="1"/>
          <p:nvPr>
            <p:ph idx="5" type="subTitle"/>
          </p:nvPr>
        </p:nvSpPr>
        <p:spPr>
          <a:xfrm>
            <a:off x="6219776" y="2195900"/>
            <a:ext cx="2204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25"/>
          <p:cNvSpPr txBox="1"/>
          <p:nvPr>
            <p:ph idx="6" type="subTitle"/>
          </p:nvPr>
        </p:nvSpPr>
        <p:spPr>
          <a:xfrm>
            <a:off x="6219776" y="4038275"/>
            <a:ext cx="2204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8" name="Google Shape;298;p25"/>
          <p:cNvSpPr txBox="1"/>
          <p:nvPr>
            <p:ph idx="7" type="subTitle"/>
          </p:nvPr>
        </p:nvSpPr>
        <p:spPr>
          <a:xfrm>
            <a:off x="720000" y="1908250"/>
            <a:ext cx="22041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9" name="Google Shape;299;p25"/>
          <p:cNvSpPr txBox="1"/>
          <p:nvPr>
            <p:ph idx="8" type="subTitle"/>
          </p:nvPr>
        </p:nvSpPr>
        <p:spPr>
          <a:xfrm>
            <a:off x="3469889" y="1908250"/>
            <a:ext cx="22041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0" name="Google Shape;300;p25"/>
          <p:cNvSpPr txBox="1"/>
          <p:nvPr>
            <p:ph idx="9" type="subTitle"/>
          </p:nvPr>
        </p:nvSpPr>
        <p:spPr>
          <a:xfrm>
            <a:off x="720000" y="3750673"/>
            <a:ext cx="22041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1" name="Google Shape;301;p25"/>
          <p:cNvSpPr txBox="1"/>
          <p:nvPr>
            <p:ph idx="13" type="subTitle"/>
          </p:nvPr>
        </p:nvSpPr>
        <p:spPr>
          <a:xfrm>
            <a:off x="3469889" y="3750673"/>
            <a:ext cx="22041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2" name="Google Shape;302;p25"/>
          <p:cNvSpPr txBox="1"/>
          <p:nvPr>
            <p:ph idx="14" type="subTitle"/>
          </p:nvPr>
        </p:nvSpPr>
        <p:spPr>
          <a:xfrm>
            <a:off x="6219784" y="1908250"/>
            <a:ext cx="22041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3" name="Google Shape;303;p25"/>
          <p:cNvSpPr txBox="1"/>
          <p:nvPr>
            <p:ph idx="15" type="subTitle"/>
          </p:nvPr>
        </p:nvSpPr>
        <p:spPr>
          <a:xfrm>
            <a:off x="6219784" y="3750673"/>
            <a:ext cx="22041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485" name="Shape 2485"/>
        <p:cNvGrpSpPr/>
        <p:nvPr/>
      </p:nvGrpSpPr>
      <p:grpSpPr>
        <a:xfrm>
          <a:off x="0" y="0"/>
          <a:ext cx="0" cy="0"/>
          <a:chOff x="0" y="0"/>
          <a:chExt cx="0" cy="0"/>
        </a:xfrm>
      </p:grpSpPr>
      <p:grpSp>
        <p:nvGrpSpPr>
          <p:cNvPr id="2486" name="Google Shape;2486;p246"/>
          <p:cNvGrpSpPr/>
          <p:nvPr/>
        </p:nvGrpSpPr>
        <p:grpSpPr>
          <a:xfrm flipH="1">
            <a:off x="574557" y="785625"/>
            <a:ext cx="8174968" cy="4079838"/>
            <a:chOff x="803157" y="785625"/>
            <a:chExt cx="8174968" cy="4079838"/>
          </a:xfrm>
        </p:grpSpPr>
        <p:grpSp>
          <p:nvGrpSpPr>
            <p:cNvPr id="2487" name="Google Shape;2487;p246"/>
            <p:cNvGrpSpPr/>
            <p:nvPr/>
          </p:nvGrpSpPr>
          <p:grpSpPr>
            <a:xfrm>
              <a:off x="803157" y="4098576"/>
              <a:ext cx="545147" cy="506901"/>
              <a:chOff x="4818730" y="3307263"/>
              <a:chExt cx="1827512" cy="1699300"/>
            </a:xfrm>
          </p:grpSpPr>
          <p:sp>
            <p:nvSpPr>
              <p:cNvPr id="2488" name="Google Shape;2488;p246"/>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46"/>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46"/>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46"/>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46"/>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46"/>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46"/>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46"/>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46"/>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46"/>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46"/>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46"/>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46"/>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46"/>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46"/>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46"/>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46"/>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46"/>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46"/>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46"/>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46"/>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46"/>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46"/>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46"/>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46"/>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3" name="Google Shape;2513;p246"/>
            <p:cNvSpPr/>
            <p:nvPr/>
          </p:nvSpPr>
          <p:spPr>
            <a:xfrm>
              <a:off x="2505525" y="416547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46"/>
            <p:cNvSpPr/>
            <p:nvPr/>
          </p:nvSpPr>
          <p:spPr>
            <a:xfrm>
              <a:off x="2551425" y="78562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46"/>
            <p:cNvSpPr/>
            <p:nvPr/>
          </p:nvSpPr>
          <p:spPr>
            <a:xfrm>
              <a:off x="8189350" y="8514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6" name="Google Shape;2516;p246"/>
            <p:cNvGrpSpPr/>
            <p:nvPr/>
          </p:nvGrpSpPr>
          <p:grpSpPr>
            <a:xfrm rot="-7546048">
              <a:off x="3886452" y="4314969"/>
              <a:ext cx="660231" cy="356756"/>
              <a:chOff x="6755327" y="3818809"/>
              <a:chExt cx="660228" cy="356754"/>
            </a:xfrm>
          </p:grpSpPr>
          <p:sp>
            <p:nvSpPr>
              <p:cNvPr id="2517" name="Google Shape;2517;p246"/>
              <p:cNvSpPr/>
              <p:nvPr/>
            </p:nvSpPr>
            <p:spPr>
              <a:xfrm flipH="1" rot="-6510132">
                <a:off x="7242777" y="3847741"/>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46"/>
              <p:cNvSpPr/>
              <p:nvPr/>
            </p:nvSpPr>
            <p:spPr>
              <a:xfrm flipH="1" rot="-6510132">
                <a:off x="7084001" y="3900759"/>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46"/>
              <p:cNvSpPr/>
              <p:nvPr/>
            </p:nvSpPr>
            <p:spPr>
              <a:xfrm flipH="1" rot="-6510132">
                <a:off x="6925225" y="3953777"/>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46"/>
              <p:cNvSpPr/>
              <p:nvPr/>
            </p:nvSpPr>
            <p:spPr>
              <a:xfrm flipH="1" rot="-6510132">
                <a:off x="6766450" y="4006795"/>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246"/>
            <p:cNvSpPr/>
            <p:nvPr/>
          </p:nvSpPr>
          <p:spPr>
            <a:xfrm>
              <a:off x="4829900" y="178422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46"/>
            <p:cNvSpPr/>
            <p:nvPr/>
          </p:nvSpPr>
          <p:spPr>
            <a:xfrm>
              <a:off x="8788525" y="26135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3" name="Google Shape;2523;p246"/>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46"/>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2525" name="Shape 2525"/>
        <p:cNvGrpSpPr/>
        <p:nvPr/>
      </p:nvGrpSpPr>
      <p:grpSpPr>
        <a:xfrm>
          <a:off x="0" y="0"/>
          <a:ext cx="0" cy="0"/>
          <a:chOff x="0" y="0"/>
          <a:chExt cx="0" cy="0"/>
        </a:xfrm>
      </p:grpSpPr>
      <p:grpSp>
        <p:nvGrpSpPr>
          <p:cNvPr id="2526" name="Google Shape;2526;p247"/>
          <p:cNvGrpSpPr/>
          <p:nvPr/>
        </p:nvGrpSpPr>
        <p:grpSpPr>
          <a:xfrm>
            <a:off x="717425" y="730175"/>
            <a:ext cx="8016856" cy="3964307"/>
            <a:chOff x="717425" y="730175"/>
            <a:chExt cx="8016856" cy="3964307"/>
          </a:xfrm>
        </p:grpSpPr>
        <p:grpSp>
          <p:nvGrpSpPr>
            <p:cNvPr id="2527" name="Google Shape;2527;p247"/>
            <p:cNvGrpSpPr/>
            <p:nvPr/>
          </p:nvGrpSpPr>
          <p:grpSpPr>
            <a:xfrm rot="-7546048">
              <a:off x="8345722" y="4120268"/>
              <a:ext cx="161701" cy="641985"/>
              <a:chOff x="7004550" y="3676293"/>
              <a:chExt cx="161700" cy="641982"/>
            </a:xfrm>
          </p:grpSpPr>
          <p:sp>
            <p:nvSpPr>
              <p:cNvPr id="2528" name="Google Shape;2528;p247"/>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47"/>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47"/>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47"/>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2" name="Google Shape;2532;p247"/>
            <p:cNvSpPr/>
            <p:nvPr/>
          </p:nvSpPr>
          <p:spPr>
            <a:xfrm>
              <a:off x="6414800" y="10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47"/>
            <p:cNvSpPr/>
            <p:nvPr/>
          </p:nvSpPr>
          <p:spPr>
            <a:xfrm>
              <a:off x="717425" y="36236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47"/>
            <p:cNvSpPr/>
            <p:nvPr/>
          </p:nvSpPr>
          <p:spPr>
            <a:xfrm>
              <a:off x="7814075" y="2707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47"/>
            <p:cNvSpPr/>
            <p:nvPr/>
          </p:nvSpPr>
          <p:spPr>
            <a:xfrm>
              <a:off x="8264225" y="7301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6" name="Google Shape;2536;p247"/>
          <p:cNvSpPr/>
          <p:nvPr/>
        </p:nvSpPr>
        <p:spPr>
          <a:xfrm rot="-1805619">
            <a:off x="-173181"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2537" name="Shape 2537"/>
        <p:cNvGrpSpPr/>
        <p:nvPr/>
      </p:nvGrpSpPr>
      <p:grpSpPr>
        <a:xfrm>
          <a:off x="0" y="0"/>
          <a:ext cx="0" cy="0"/>
          <a:chOff x="0" y="0"/>
          <a:chExt cx="0" cy="0"/>
        </a:xfrm>
      </p:grpSpPr>
      <p:grpSp>
        <p:nvGrpSpPr>
          <p:cNvPr id="2538" name="Google Shape;2538;p248"/>
          <p:cNvGrpSpPr/>
          <p:nvPr/>
        </p:nvGrpSpPr>
        <p:grpSpPr>
          <a:xfrm>
            <a:off x="646775" y="593376"/>
            <a:ext cx="7860143" cy="3984356"/>
            <a:chOff x="646775" y="593376"/>
            <a:chExt cx="7860143" cy="3984356"/>
          </a:xfrm>
        </p:grpSpPr>
        <p:grpSp>
          <p:nvGrpSpPr>
            <p:cNvPr id="2539" name="Google Shape;2539;p248"/>
            <p:cNvGrpSpPr/>
            <p:nvPr/>
          </p:nvGrpSpPr>
          <p:grpSpPr>
            <a:xfrm flipH="1">
              <a:off x="7805389" y="593376"/>
              <a:ext cx="545147" cy="506901"/>
              <a:chOff x="4818730" y="3307263"/>
              <a:chExt cx="1827512" cy="1699300"/>
            </a:xfrm>
          </p:grpSpPr>
          <p:sp>
            <p:nvSpPr>
              <p:cNvPr id="2540" name="Google Shape;2540;p248"/>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48"/>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48"/>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48"/>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48"/>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48"/>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48"/>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48"/>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48"/>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48"/>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48"/>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48"/>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48"/>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48"/>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48"/>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48"/>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48"/>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48"/>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48"/>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48"/>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48"/>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48"/>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48"/>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48"/>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48"/>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248"/>
            <p:cNvGrpSpPr/>
            <p:nvPr/>
          </p:nvGrpSpPr>
          <p:grpSpPr>
            <a:xfrm rot="3253952">
              <a:off x="873633" y="4003518"/>
              <a:ext cx="161701" cy="641985"/>
              <a:chOff x="7004550" y="3676293"/>
              <a:chExt cx="161700" cy="641982"/>
            </a:xfrm>
          </p:grpSpPr>
          <p:sp>
            <p:nvSpPr>
              <p:cNvPr id="2566" name="Google Shape;2566;p248"/>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48"/>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48"/>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48"/>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0" name="Google Shape;2570;p248"/>
            <p:cNvSpPr/>
            <p:nvPr/>
          </p:nvSpPr>
          <p:spPr>
            <a:xfrm flipH="1">
              <a:off x="8365618" y="35017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48"/>
            <p:cNvSpPr/>
            <p:nvPr/>
          </p:nvSpPr>
          <p:spPr>
            <a:xfrm flipH="1">
              <a:off x="3031293" y="1638913"/>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48"/>
            <p:cNvSpPr/>
            <p:nvPr/>
          </p:nvSpPr>
          <p:spPr>
            <a:xfrm flipH="1">
              <a:off x="2138593" y="4098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48"/>
            <p:cNvSpPr/>
            <p:nvPr/>
          </p:nvSpPr>
          <p:spPr>
            <a:xfrm flipH="1">
              <a:off x="6552243" y="37785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4" name="Google Shape;2574;p248"/>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48"/>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1_1_1">
    <p:spTree>
      <p:nvGrpSpPr>
        <p:cNvPr id="2576" name="Shape 2576"/>
        <p:cNvGrpSpPr/>
        <p:nvPr/>
      </p:nvGrpSpPr>
      <p:grpSpPr>
        <a:xfrm>
          <a:off x="0" y="0"/>
          <a:ext cx="0" cy="0"/>
          <a:chOff x="0" y="0"/>
          <a:chExt cx="0" cy="0"/>
        </a:xfrm>
      </p:grpSpPr>
      <p:sp>
        <p:nvSpPr>
          <p:cNvPr id="2577" name="Google Shape;2577;p249"/>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8" name="Google Shape;2578;p249"/>
          <p:cNvGrpSpPr/>
          <p:nvPr/>
        </p:nvGrpSpPr>
        <p:grpSpPr>
          <a:xfrm>
            <a:off x="803157" y="718490"/>
            <a:ext cx="7703761" cy="3886987"/>
            <a:chOff x="803157" y="718490"/>
            <a:chExt cx="7703761" cy="3886987"/>
          </a:xfrm>
        </p:grpSpPr>
        <p:grpSp>
          <p:nvGrpSpPr>
            <p:cNvPr id="2579" name="Google Shape;2579;p249"/>
            <p:cNvGrpSpPr/>
            <p:nvPr/>
          </p:nvGrpSpPr>
          <p:grpSpPr>
            <a:xfrm>
              <a:off x="803157" y="4098576"/>
              <a:ext cx="545147" cy="506901"/>
              <a:chOff x="4818730" y="3307263"/>
              <a:chExt cx="1827512" cy="1699300"/>
            </a:xfrm>
          </p:grpSpPr>
          <p:sp>
            <p:nvSpPr>
              <p:cNvPr id="2580" name="Google Shape;2580;p249"/>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49"/>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49"/>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49"/>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49"/>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49"/>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49"/>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49"/>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49"/>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49"/>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49"/>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49"/>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49"/>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49"/>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49"/>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49"/>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49"/>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49"/>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49"/>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49"/>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49"/>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49"/>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49"/>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49"/>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49"/>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249"/>
            <p:cNvGrpSpPr/>
            <p:nvPr/>
          </p:nvGrpSpPr>
          <p:grpSpPr>
            <a:xfrm rot="-7546048">
              <a:off x="8118359" y="650718"/>
              <a:ext cx="161701" cy="641985"/>
              <a:chOff x="7004550" y="3676293"/>
              <a:chExt cx="161700" cy="641982"/>
            </a:xfrm>
          </p:grpSpPr>
          <p:sp>
            <p:nvSpPr>
              <p:cNvPr id="2606" name="Google Shape;2606;p249"/>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49"/>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49"/>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49"/>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0" name="Google Shape;2610;p249"/>
            <p:cNvSpPr/>
            <p:nvPr/>
          </p:nvSpPr>
          <p:spPr>
            <a:xfrm>
              <a:off x="3215825" y="17299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49"/>
            <p:cNvSpPr/>
            <p:nvPr/>
          </p:nvSpPr>
          <p:spPr>
            <a:xfrm>
              <a:off x="2387425" y="36340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49"/>
            <p:cNvSpPr/>
            <p:nvPr/>
          </p:nvSpPr>
          <p:spPr>
            <a:xfrm>
              <a:off x="6950200" y="42572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49"/>
            <p:cNvSpPr/>
            <p:nvPr/>
          </p:nvSpPr>
          <p:spPr>
            <a:xfrm>
              <a:off x="8206925" y="30887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4" name="Google Shape;2614;p249"/>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4" name="Shape 304"/>
        <p:cNvGrpSpPr/>
        <p:nvPr/>
      </p:nvGrpSpPr>
      <p:grpSpPr>
        <a:xfrm>
          <a:off x="0" y="0"/>
          <a:ext cx="0" cy="0"/>
          <a:chOff x="0" y="0"/>
          <a:chExt cx="0" cy="0"/>
        </a:xfrm>
      </p:grpSpPr>
      <p:grpSp>
        <p:nvGrpSpPr>
          <p:cNvPr id="305" name="Google Shape;305;p26"/>
          <p:cNvGrpSpPr/>
          <p:nvPr/>
        </p:nvGrpSpPr>
        <p:grpSpPr>
          <a:xfrm>
            <a:off x="281250" y="281700"/>
            <a:ext cx="8581500" cy="4580100"/>
            <a:chOff x="281250" y="281700"/>
            <a:chExt cx="8581500" cy="4580100"/>
          </a:xfrm>
        </p:grpSpPr>
        <p:sp>
          <p:nvSpPr>
            <p:cNvPr id="306" name="Google Shape;306;p26"/>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26"/>
            <p:cNvGrpSpPr/>
            <p:nvPr/>
          </p:nvGrpSpPr>
          <p:grpSpPr>
            <a:xfrm>
              <a:off x="517475" y="382105"/>
              <a:ext cx="400500" cy="95700"/>
              <a:chOff x="517475" y="395577"/>
              <a:chExt cx="400500" cy="95700"/>
            </a:xfrm>
          </p:grpSpPr>
          <p:sp>
            <p:nvSpPr>
              <p:cNvPr id="308" name="Google Shape;308;p26"/>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6"/>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 name="Google Shape;312;p26"/>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313" name="Google Shape;313;p26"/>
          <p:cNvSpPr txBox="1"/>
          <p:nvPr>
            <p:ph hasCustomPrompt="1" type="title"/>
          </p:nvPr>
        </p:nvSpPr>
        <p:spPr>
          <a:xfrm>
            <a:off x="713225" y="773100"/>
            <a:ext cx="432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4" name="Google Shape;314;p26"/>
          <p:cNvSpPr txBox="1"/>
          <p:nvPr>
            <p:ph idx="1" type="subTitle"/>
          </p:nvPr>
        </p:nvSpPr>
        <p:spPr>
          <a:xfrm>
            <a:off x="713225" y="1437101"/>
            <a:ext cx="4329900" cy="35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15" name="Google Shape;315;p26"/>
          <p:cNvSpPr txBox="1"/>
          <p:nvPr>
            <p:ph hasCustomPrompt="1" idx="2" type="title"/>
          </p:nvPr>
        </p:nvSpPr>
        <p:spPr>
          <a:xfrm>
            <a:off x="713225" y="2070798"/>
            <a:ext cx="432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6" name="Google Shape;316;p26"/>
          <p:cNvSpPr txBox="1"/>
          <p:nvPr>
            <p:ph idx="3" type="subTitle"/>
          </p:nvPr>
        </p:nvSpPr>
        <p:spPr>
          <a:xfrm>
            <a:off x="713225" y="2727354"/>
            <a:ext cx="4329900" cy="35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17" name="Google Shape;317;p26"/>
          <p:cNvSpPr txBox="1"/>
          <p:nvPr>
            <p:ph hasCustomPrompt="1" idx="4" type="title"/>
          </p:nvPr>
        </p:nvSpPr>
        <p:spPr>
          <a:xfrm>
            <a:off x="713225" y="3368496"/>
            <a:ext cx="432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8" name="Google Shape;318;p26"/>
          <p:cNvSpPr txBox="1"/>
          <p:nvPr>
            <p:ph idx="5" type="subTitle"/>
          </p:nvPr>
        </p:nvSpPr>
        <p:spPr>
          <a:xfrm>
            <a:off x="713225" y="4017606"/>
            <a:ext cx="4329900" cy="35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19" name="Shape 319"/>
        <p:cNvGrpSpPr/>
        <p:nvPr/>
      </p:nvGrpSpPr>
      <p:grpSpPr>
        <a:xfrm>
          <a:off x="0" y="0"/>
          <a:ext cx="0" cy="0"/>
          <a:chOff x="0" y="0"/>
          <a:chExt cx="0" cy="0"/>
        </a:xfrm>
      </p:grpSpPr>
      <p:grpSp>
        <p:nvGrpSpPr>
          <p:cNvPr id="320" name="Google Shape;320;p27"/>
          <p:cNvGrpSpPr/>
          <p:nvPr/>
        </p:nvGrpSpPr>
        <p:grpSpPr>
          <a:xfrm>
            <a:off x="281250" y="281700"/>
            <a:ext cx="8581500" cy="4580100"/>
            <a:chOff x="281250" y="281700"/>
            <a:chExt cx="8581500" cy="4580100"/>
          </a:xfrm>
        </p:grpSpPr>
        <p:sp>
          <p:nvSpPr>
            <p:cNvPr id="321" name="Google Shape;321;p27"/>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7"/>
            <p:cNvGrpSpPr/>
            <p:nvPr/>
          </p:nvGrpSpPr>
          <p:grpSpPr>
            <a:xfrm>
              <a:off x="517475" y="382105"/>
              <a:ext cx="400500" cy="95700"/>
              <a:chOff x="517475" y="395577"/>
              <a:chExt cx="400500" cy="95700"/>
            </a:xfrm>
          </p:grpSpPr>
          <p:sp>
            <p:nvSpPr>
              <p:cNvPr id="323" name="Google Shape;323;p27"/>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7"/>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27"/>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328" name="Google Shape;328;p27"/>
          <p:cNvSpPr txBox="1"/>
          <p:nvPr>
            <p:ph type="title"/>
          </p:nvPr>
        </p:nvSpPr>
        <p:spPr>
          <a:xfrm>
            <a:off x="4571998" y="609989"/>
            <a:ext cx="38589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9" name="Google Shape;329;p27"/>
          <p:cNvSpPr txBox="1"/>
          <p:nvPr>
            <p:ph idx="1" type="subTitle"/>
          </p:nvPr>
        </p:nvSpPr>
        <p:spPr>
          <a:xfrm>
            <a:off x="4572000" y="1718261"/>
            <a:ext cx="3858900" cy="110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0" name="Google Shape;330;p27"/>
          <p:cNvSpPr txBox="1"/>
          <p:nvPr/>
        </p:nvSpPr>
        <p:spPr>
          <a:xfrm>
            <a:off x="4572000" y="3459550"/>
            <a:ext cx="3858900" cy="78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1"/>
                </a:solidFill>
                <a:latin typeface="Inter"/>
                <a:ea typeface="Inter"/>
                <a:cs typeface="Inter"/>
                <a:sym typeface="Inter"/>
              </a:rPr>
              <a:t>CREDITS: This presentation template was created by </a:t>
            </a:r>
            <a:r>
              <a:rPr b="1" lang="en" sz="1200" u="sng">
                <a:solidFill>
                  <a:schemeClr val="hlink"/>
                </a:solidFill>
                <a:latin typeface="Inter"/>
                <a:ea typeface="Inter"/>
                <a:cs typeface="Inter"/>
                <a:sym typeface="Inter"/>
                <a:hlinkClick r:id="rId2"/>
              </a:rPr>
              <a:t>Slidesgo</a:t>
            </a:r>
            <a:r>
              <a:rPr b="1" lang="en" sz="1200">
                <a:solidFill>
                  <a:schemeClr val="dk1"/>
                </a:solidFill>
                <a:latin typeface="Inter"/>
                <a:ea typeface="Inter"/>
                <a:cs typeface="Inter"/>
                <a:sym typeface="Inter"/>
              </a:rPr>
              <a:t>,</a:t>
            </a:r>
            <a:r>
              <a:rPr lang="en" sz="1200">
                <a:solidFill>
                  <a:schemeClr val="dk1"/>
                </a:solidFill>
                <a:latin typeface="Inter"/>
                <a:ea typeface="Inter"/>
                <a:cs typeface="Inter"/>
                <a:sym typeface="Inter"/>
              </a:rPr>
              <a:t> and includes icons by </a:t>
            </a:r>
            <a:r>
              <a:rPr b="1" lang="en" sz="1200" u="sng">
                <a:solidFill>
                  <a:schemeClr val="dk1"/>
                </a:solidFill>
                <a:latin typeface="Inter"/>
                <a:ea typeface="Inter"/>
                <a:cs typeface="Inter"/>
                <a:sym typeface="Inter"/>
                <a:hlinkClick r:id="rId3">
                  <a:extLst>
                    <a:ext uri="{A12FA001-AC4F-418D-AE19-62706E023703}">
                      <ahyp:hlinkClr val="tx"/>
                    </a:ext>
                  </a:extLst>
                </a:hlinkClick>
              </a:rPr>
              <a:t>Flaticon</a:t>
            </a:r>
            <a:r>
              <a:rPr lang="en" sz="1200">
                <a:solidFill>
                  <a:schemeClr val="dk1"/>
                </a:solidFill>
                <a:latin typeface="Inter"/>
                <a:ea typeface="Inter"/>
                <a:cs typeface="Inter"/>
                <a:sym typeface="Inter"/>
              </a:rPr>
              <a:t>, and infographics &amp; images by </a:t>
            </a:r>
            <a:r>
              <a:rPr b="1" lang="en" sz="1200" u="sng">
                <a:solidFill>
                  <a:schemeClr val="dk1"/>
                </a:solidFill>
                <a:latin typeface="Inter"/>
                <a:ea typeface="Inter"/>
                <a:cs typeface="Inter"/>
                <a:sym typeface="Inter"/>
                <a:hlinkClick r:id="rId4">
                  <a:extLst>
                    <a:ext uri="{A12FA001-AC4F-418D-AE19-62706E023703}">
                      <ahyp:hlinkClr val="tx"/>
                    </a:ext>
                  </a:extLst>
                </a:hlinkClick>
              </a:rPr>
              <a:t>Freepik</a:t>
            </a:r>
            <a:r>
              <a:rPr b="1" lang="en" sz="1200" u="sng">
                <a:solidFill>
                  <a:schemeClr val="dk1"/>
                </a:solidFill>
                <a:latin typeface="Inter"/>
                <a:ea typeface="Inter"/>
                <a:cs typeface="Inter"/>
                <a:sym typeface="Inter"/>
              </a:rPr>
              <a:t> </a:t>
            </a:r>
            <a:endParaRPr b="1" sz="1200" u="sng">
              <a:solidFill>
                <a:schemeClr val="dk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1" name="Shape 331"/>
        <p:cNvGrpSpPr/>
        <p:nvPr/>
      </p:nvGrpSpPr>
      <p:grpSpPr>
        <a:xfrm>
          <a:off x="0" y="0"/>
          <a:ext cx="0" cy="0"/>
          <a:chOff x="0" y="0"/>
          <a:chExt cx="0" cy="0"/>
        </a:xfrm>
      </p:grpSpPr>
      <p:grpSp>
        <p:nvGrpSpPr>
          <p:cNvPr id="332" name="Google Shape;332;p28"/>
          <p:cNvGrpSpPr/>
          <p:nvPr/>
        </p:nvGrpSpPr>
        <p:grpSpPr>
          <a:xfrm>
            <a:off x="281250" y="281700"/>
            <a:ext cx="8581500" cy="4580100"/>
            <a:chOff x="281250" y="281700"/>
            <a:chExt cx="8581500" cy="4580100"/>
          </a:xfrm>
        </p:grpSpPr>
        <p:sp>
          <p:nvSpPr>
            <p:cNvPr id="333" name="Google Shape;333;p28"/>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8"/>
            <p:cNvGrpSpPr/>
            <p:nvPr/>
          </p:nvGrpSpPr>
          <p:grpSpPr>
            <a:xfrm>
              <a:off x="517475" y="382105"/>
              <a:ext cx="400500" cy="95700"/>
              <a:chOff x="517475" y="395577"/>
              <a:chExt cx="400500" cy="95700"/>
            </a:xfrm>
          </p:grpSpPr>
          <p:sp>
            <p:nvSpPr>
              <p:cNvPr id="335" name="Google Shape;335;p28"/>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28"/>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28"/>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grpSp>
        <p:nvGrpSpPr>
          <p:cNvPr id="340" name="Google Shape;340;p28"/>
          <p:cNvGrpSpPr/>
          <p:nvPr/>
        </p:nvGrpSpPr>
        <p:grpSpPr>
          <a:xfrm>
            <a:off x="713219" y="2269869"/>
            <a:ext cx="2305487" cy="3069098"/>
            <a:chOff x="4962625" y="539501"/>
            <a:chExt cx="3266487" cy="4348396"/>
          </a:xfrm>
        </p:grpSpPr>
        <p:sp>
          <p:nvSpPr>
            <p:cNvPr id="341" name="Google Shape;341;p28"/>
            <p:cNvSpPr/>
            <p:nvPr/>
          </p:nvSpPr>
          <p:spPr>
            <a:xfrm>
              <a:off x="5689271" y="788278"/>
              <a:ext cx="1476799" cy="1488827"/>
            </a:xfrm>
            <a:custGeom>
              <a:rect b="b" l="l" r="r" t="t"/>
              <a:pathLst>
                <a:path extrusionOk="0" h="10892" w="10804">
                  <a:moveTo>
                    <a:pt x="8359" y="1"/>
                  </a:moveTo>
                  <a:cubicBezTo>
                    <a:pt x="7473" y="1"/>
                    <a:pt x="6574" y="602"/>
                    <a:pt x="4834" y="666"/>
                  </a:cubicBezTo>
                  <a:cubicBezTo>
                    <a:pt x="2695" y="758"/>
                    <a:pt x="1807" y="1798"/>
                    <a:pt x="1230" y="2339"/>
                  </a:cubicBezTo>
                  <a:cubicBezTo>
                    <a:pt x="652" y="2879"/>
                    <a:pt x="1" y="3688"/>
                    <a:pt x="347" y="4649"/>
                  </a:cubicBezTo>
                  <a:cubicBezTo>
                    <a:pt x="675" y="5591"/>
                    <a:pt x="1673" y="6363"/>
                    <a:pt x="1983" y="7075"/>
                  </a:cubicBezTo>
                  <a:cubicBezTo>
                    <a:pt x="2293" y="7768"/>
                    <a:pt x="2002" y="8174"/>
                    <a:pt x="2002" y="8174"/>
                  </a:cubicBezTo>
                  <a:cubicBezTo>
                    <a:pt x="2002" y="8174"/>
                    <a:pt x="1768" y="8065"/>
                    <a:pt x="1474" y="8065"/>
                  </a:cubicBezTo>
                  <a:cubicBezTo>
                    <a:pt x="1228" y="8065"/>
                    <a:pt x="940" y="8142"/>
                    <a:pt x="712" y="8424"/>
                  </a:cubicBezTo>
                  <a:cubicBezTo>
                    <a:pt x="190" y="9038"/>
                    <a:pt x="537" y="9579"/>
                    <a:pt x="962" y="9731"/>
                  </a:cubicBezTo>
                  <a:cubicBezTo>
                    <a:pt x="1043" y="9762"/>
                    <a:pt x="1126" y="9774"/>
                    <a:pt x="1206" y="9774"/>
                  </a:cubicBezTo>
                  <a:cubicBezTo>
                    <a:pt x="1526" y="9774"/>
                    <a:pt x="1807" y="9579"/>
                    <a:pt x="1807" y="9579"/>
                  </a:cubicBezTo>
                  <a:lnTo>
                    <a:pt x="1807" y="9579"/>
                  </a:lnTo>
                  <a:cubicBezTo>
                    <a:pt x="1807" y="9579"/>
                    <a:pt x="1752" y="9999"/>
                    <a:pt x="2385" y="10078"/>
                  </a:cubicBezTo>
                  <a:cubicBezTo>
                    <a:pt x="2441" y="10086"/>
                    <a:pt x="2493" y="10090"/>
                    <a:pt x="2543" y="10090"/>
                  </a:cubicBezTo>
                  <a:cubicBezTo>
                    <a:pt x="3076" y="10090"/>
                    <a:pt x="3254" y="9653"/>
                    <a:pt x="3254" y="9653"/>
                  </a:cubicBezTo>
                  <a:cubicBezTo>
                    <a:pt x="3254" y="9653"/>
                    <a:pt x="3272" y="10808"/>
                    <a:pt x="5139" y="10887"/>
                  </a:cubicBezTo>
                  <a:cubicBezTo>
                    <a:pt x="5216" y="10890"/>
                    <a:pt x="5291" y="10891"/>
                    <a:pt x="5365" y="10891"/>
                  </a:cubicBezTo>
                  <a:cubicBezTo>
                    <a:pt x="7072" y="10891"/>
                    <a:pt x="8027" y="10060"/>
                    <a:pt x="8027" y="10060"/>
                  </a:cubicBezTo>
                  <a:cubicBezTo>
                    <a:pt x="8027" y="10060"/>
                    <a:pt x="8341" y="10278"/>
                    <a:pt x="8754" y="10278"/>
                  </a:cubicBezTo>
                  <a:cubicBezTo>
                    <a:pt x="8901" y="10278"/>
                    <a:pt x="9061" y="10250"/>
                    <a:pt x="9223" y="10175"/>
                  </a:cubicBezTo>
                  <a:cubicBezTo>
                    <a:pt x="9838" y="9884"/>
                    <a:pt x="9589" y="8807"/>
                    <a:pt x="9589" y="8807"/>
                  </a:cubicBezTo>
                  <a:lnTo>
                    <a:pt x="9589" y="8807"/>
                  </a:lnTo>
                  <a:cubicBezTo>
                    <a:pt x="9589" y="8807"/>
                    <a:pt x="9625" y="8812"/>
                    <a:pt x="9686" y="8812"/>
                  </a:cubicBezTo>
                  <a:cubicBezTo>
                    <a:pt x="9928" y="8812"/>
                    <a:pt x="10547" y="8738"/>
                    <a:pt x="10684" y="7999"/>
                  </a:cubicBezTo>
                  <a:cubicBezTo>
                    <a:pt x="10804" y="7379"/>
                    <a:pt x="10380" y="6975"/>
                    <a:pt x="9910" y="6975"/>
                  </a:cubicBezTo>
                  <a:cubicBezTo>
                    <a:pt x="9693" y="6975"/>
                    <a:pt x="9467" y="7061"/>
                    <a:pt x="9279" y="7250"/>
                  </a:cubicBezTo>
                  <a:cubicBezTo>
                    <a:pt x="9279" y="7250"/>
                    <a:pt x="8992" y="5323"/>
                    <a:pt x="8992" y="4727"/>
                  </a:cubicBezTo>
                  <a:cubicBezTo>
                    <a:pt x="8992" y="4108"/>
                    <a:pt x="9011" y="3900"/>
                    <a:pt x="9011" y="3900"/>
                  </a:cubicBezTo>
                  <a:cubicBezTo>
                    <a:pt x="9011" y="3900"/>
                    <a:pt x="9242" y="3725"/>
                    <a:pt x="9838" y="3554"/>
                  </a:cubicBezTo>
                  <a:cubicBezTo>
                    <a:pt x="10453" y="3360"/>
                    <a:pt x="10610" y="2879"/>
                    <a:pt x="10550" y="2205"/>
                  </a:cubicBezTo>
                  <a:cubicBezTo>
                    <a:pt x="10513" y="1530"/>
                    <a:pt x="10106" y="490"/>
                    <a:pt x="8969" y="107"/>
                  </a:cubicBezTo>
                  <a:cubicBezTo>
                    <a:pt x="8760" y="32"/>
                    <a:pt x="8560" y="1"/>
                    <a:pt x="8359" y="1"/>
                  </a:cubicBezTo>
                  <a:close/>
                </a:path>
              </a:pathLst>
            </a:custGeom>
            <a:solidFill>
              <a:srgbClr val="FF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5705127" y="780486"/>
              <a:ext cx="1462856" cy="1501676"/>
            </a:xfrm>
            <a:custGeom>
              <a:rect b="b" l="l" r="r" t="t"/>
              <a:pathLst>
                <a:path extrusionOk="0" h="10986" w="10702">
                  <a:moveTo>
                    <a:pt x="8295" y="105"/>
                  </a:moveTo>
                  <a:cubicBezTo>
                    <a:pt x="8475" y="105"/>
                    <a:pt x="8651" y="134"/>
                    <a:pt x="8835" y="201"/>
                  </a:cubicBezTo>
                  <a:cubicBezTo>
                    <a:pt x="9953" y="584"/>
                    <a:pt x="10355" y="1624"/>
                    <a:pt x="10397" y="2262"/>
                  </a:cubicBezTo>
                  <a:cubicBezTo>
                    <a:pt x="10415" y="2590"/>
                    <a:pt x="10378" y="2876"/>
                    <a:pt x="10281" y="3089"/>
                  </a:cubicBezTo>
                  <a:cubicBezTo>
                    <a:pt x="10184" y="3320"/>
                    <a:pt x="10008" y="3472"/>
                    <a:pt x="9722" y="3551"/>
                  </a:cubicBezTo>
                  <a:cubicBezTo>
                    <a:pt x="9107" y="3745"/>
                    <a:pt x="8853" y="3916"/>
                    <a:pt x="8853" y="3916"/>
                  </a:cubicBezTo>
                  <a:lnTo>
                    <a:pt x="8835" y="3934"/>
                  </a:lnTo>
                  <a:lnTo>
                    <a:pt x="8835" y="3957"/>
                  </a:lnTo>
                  <a:lnTo>
                    <a:pt x="8835" y="4784"/>
                  </a:lnTo>
                  <a:cubicBezTo>
                    <a:pt x="8835" y="5089"/>
                    <a:pt x="8895" y="5727"/>
                    <a:pt x="8969" y="6268"/>
                  </a:cubicBezTo>
                  <a:cubicBezTo>
                    <a:pt x="9047" y="6822"/>
                    <a:pt x="9126" y="7307"/>
                    <a:pt x="9126" y="7307"/>
                  </a:cubicBezTo>
                  <a:lnTo>
                    <a:pt x="9144" y="7400"/>
                  </a:lnTo>
                  <a:lnTo>
                    <a:pt x="9200" y="7344"/>
                  </a:lnTo>
                  <a:cubicBezTo>
                    <a:pt x="9381" y="7163"/>
                    <a:pt x="9591" y="7080"/>
                    <a:pt x="9788" y="7080"/>
                  </a:cubicBezTo>
                  <a:cubicBezTo>
                    <a:pt x="9908" y="7080"/>
                    <a:pt x="10023" y="7111"/>
                    <a:pt x="10124" y="7169"/>
                  </a:cubicBezTo>
                  <a:cubicBezTo>
                    <a:pt x="10415" y="7307"/>
                    <a:pt x="10609" y="7612"/>
                    <a:pt x="10531" y="8056"/>
                  </a:cubicBezTo>
                  <a:cubicBezTo>
                    <a:pt x="10434" y="8499"/>
                    <a:pt x="10184" y="8670"/>
                    <a:pt x="9935" y="8767"/>
                  </a:cubicBezTo>
                  <a:cubicBezTo>
                    <a:pt x="9777" y="8821"/>
                    <a:pt x="9620" y="8829"/>
                    <a:pt x="9536" y="8829"/>
                  </a:cubicBezTo>
                  <a:cubicBezTo>
                    <a:pt x="9496" y="8829"/>
                    <a:pt x="9473" y="8827"/>
                    <a:pt x="9473" y="8827"/>
                  </a:cubicBezTo>
                  <a:lnTo>
                    <a:pt x="9412" y="8809"/>
                  </a:lnTo>
                  <a:lnTo>
                    <a:pt x="9412" y="8883"/>
                  </a:lnTo>
                  <a:cubicBezTo>
                    <a:pt x="9412" y="8883"/>
                    <a:pt x="9473" y="9155"/>
                    <a:pt x="9473" y="9442"/>
                  </a:cubicBezTo>
                  <a:cubicBezTo>
                    <a:pt x="9454" y="9594"/>
                    <a:pt x="9431" y="9752"/>
                    <a:pt x="9375" y="9886"/>
                  </a:cubicBezTo>
                  <a:cubicBezTo>
                    <a:pt x="9315" y="10001"/>
                    <a:pt x="9223" y="10117"/>
                    <a:pt x="9084" y="10172"/>
                  </a:cubicBezTo>
                  <a:cubicBezTo>
                    <a:pt x="8920" y="10252"/>
                    <a:pt x="8759" y="10281"/>
                    <a:pt x="8612" y="10281"/>
                  </a:cubicBezTo>
                  <a:cubicBezTo>
                    <a:pt x="8223" y="10281"/>
                    <a:pt x="7929" y="10080"/>
                    <a:pt x="7929" y="10080"/>
                  </a:cubicBezTo>
                  <a:lnTo>
                    <a:pt x="7911" y="10056"/>
                  </a:lnTo>
                  <a:lnTo>
                    <a:pt x="7874" y="10080"/>
                  </a:lnTo>
                  <a:cubicBezTo>
                    <a:pt x="7874" y="10080"/>
                    <a:pt x="6933" y="10893"/>
                    <a:pt x="5240" y="10893"/>
                  </a:cubicBezTo>
                  <a:cubicBezTo>
                    <a:pt x="5169" y="10893"/>
                    <a:pt x="5096" y="10891"/>
                    <a:pt x="5023" y="10888"/>
                  </a:cubicBezTo>
                  <a:cubicBezTo>
                    <a:pt x="4099" y="10847"/>
                    <a:pt x="3655" y="10542"/>
                    <a:pt x="3424" y="10269"/>
                  </a:cubicBezTo>
                  <a:cubicBezTo>
                    <a:pt x="3193" y="9983"/>
                    <a:pt x="3175" y="9710"/>
                    <a:pt x="3175" y="9710"/>
                  </a:cubicBezTo>
                  <a:lnTo>
                    <a:pt x="3078" y="9691"/>
                  </a:lnTo>
                  <a:cubicBezTo>
                    <a:pt x="3078" y="9691"/>
                    <a:pt x="3041" y="9807"/>
                    <a:pt x="2907" y="9922"/>
                  </a:cubicBezTo>
                  <a:cubicBezTo>
                    <a:pt x="2806" y="10007"/>
                    <a:pt x="2647" y="10105"/>
                    <a:pt x="2406" y="10105"/>
                  </a:cubicBezTo>
                  <a:cubicBezTo>
                    <a:pt x="2370" y="10105"/>
                    <a:pt x="2332" y="10103"/>
                    <a:pt x="2292" y="10098"/>
                  </a:cubicBezTo>
                  <a:cubicBezTo>
                    <a:pt x="1964" y="10038"/>
                    <a:pt x="1849" y="9922"/>
                    <a:pt x="1788" y="9825"/>
                  </a:cubicBezTo>
                  <a:cubicBezTo>
                    <a:pt x="1733" y="9733"/>
                    <a:pt x="1752" y="9636"/>
                    <a:pt x="1752" y="9636"/>
                  </a:cubicBezTo>
                  <a:lnTo>
                    <a:pt x="1752" y="9520"/>
                  </a:lnTo>
                  <a:lnTo>
                    <a:pt x="1654" y="9576"/>
                  </a:lnTo>
                  <a:cubicBezTo>
                    <a:pt x="1654" y="9576"/>
                    <a:pt x="1389" y="9768"/>
                    <a:pt x="1081" y="9768"/>
                  </a:cubicBezTo>
                  <a:cubicBezTo>
                    <a:pt x="1010" y="9768"/>
                    <a:pt x="937" y="9758"/>
                    <a:pt x="864" y="9733"/>
                  </a:cubicBezTo>
                  <a:cubicBezTo>
                    <a:pt x="652" y="9673"/>
                    <a:pt x="481" y="9502"/>
                    <a:pt x="421" y="9289"/>
                  </a:cubicBezTo>
                  <a:cubicBezTo>
                    <a:pt x="347" y="9077"/>
                    <a:pt x="384" y="8809"/>
                    <a:pt x="633" y="8518"/>
                  </a:cubicBezTo>
                  <a:cubicBezTo>
                    <a:pt x="839" y="8242"/>
                    <a:pt x="1107" y="8168"/>
                    <a:pt x="1339" y="8168"/>
                  </a:cubicBezTo>
                  <a:cubicBezTo>
                    <a:pt x="1368" y="8168"/>
                    <a:pt x="1396" y="8169"/>
                    <a:pt x="1423" y="8171"/>
                  </a:cubicBezTo>
                  <a:cubicBezTo>
                    <a:pt x="1673" y="8190"/>
                    <a:pt x="1867" y="8287"/>
                    <a:pt x="1867" y="8287"/>
                  </a:cubicBezTo>
                  <a:lnTo>
                    <a:pt x="1904" y="8305"/>
                  </a:lnTo>
                  <a:lnTo>
                    <a:pt x="1922" y="8268"/>
                  </a:lnTo>
                  <a:cubicBezTo>
                    <a:pt x="1922" y="8268"/>
                    <a:pt x="2001" y="8153"/>
                    <a:pt x="2038" y="7959"/>
                  </a:cubicBezTo>
                  <a:cubicBezTo>
                    <a:pt x="2080" y="7746"/>
                    <a:pt x="2061" y="7460"/>
                    <a:pt x="1904" y="7113"/>
                  </a:cubicBezTo>
                  <a:cubicBezTo>
                    <a:pt x="1752" y="6748"/>
                    <a:pt x="1423" y="6383"/>
                    <a:pt x="1095" y="5977"/>
                  </a:cubicBezTo>
                  <a:cubicBezTo>
                    <a:pt x="767" y="5575"/>
                    <a:pt x="444" y="5149"/>
                    <a:pt x="268" y="4687"/>
                  </a:cubicBezTo>
                  <a:cubicBezTo>
                    <a:pt x="116" y="4225"/>
                    <a:pt x="171" y="3800"/>
                    <a:pt x="365" y="3417"/>
                  </a:cubicBezTo>
                  <a:cubicBezTo>
                    <a:pt x="559" y="3052"/>
                    <a:pt x="864" y="2705"/>
                    <a:pt x="1155" y="2433"/>
                  </a:cubicBezTo>
                  <a:cubicBezTo>
                    <a:pt x="1733" y="1897"/>
                    <a:pt x="2597" y="857"/>
                    <a:pt x="4736" y="778"/>
                  </a:cubicBezTo>
                  <a:cubicBezTo>
                    <a:pt x="5795" y="741"/>
                    <a:pt x="6566" y="492"/>
                    <a:pt x="7181" y="316"/>
                  </a:cubicBezTo>
                  <a:cubicBezTo>
                    <a:pt x="7490" y="219"/>
                    <a:pt x="7777" y="145"/>
                    <a:pt x="8045" y="122"/>
                  </a:cubicBezTo>
                  <a:cubicBezTo>
                    <a:pt x="8130" y="111"/>
                    <a:pt x="8213" y="105"/>
                    <a:pt x="8295" y="105"/>
                  </a:cubicBezTo>
                  <a:close/>
                  <a:moveTo>
                    <a:pt x="8217" y="0"/>
                  </a:moveTo>
                  <a:cubicBezTo>
                    <a:pt x="8154" y="0"/>
                    <a:pt x="8091" y="3"/>
                    <a:pt x="8026" y="7"/>
                  </a:cubicBezTo>
                  <a:cubicBezTo>
                    <a:pt x="7758" y="48"/>
                    <a:pt x="7467" y="122"/>
                    <a:pt x="7162" y="219"/>
                  </a:cubicBezTo>
                  <a:cubicBezTo>
                    <a:pt x="6525" y="395"/>
                    <a:pt x="5776" y="626"/>
                    <a:pt x="4718" y="681"/>
                  </a:cubicBezTo>
                  <a:cubicBezTo>
                    <a:pt x="2560" y="760"/>
                    <a:pt x="1654" y="1818"/>
                    <a:pt x="1077" y="2359"/>
                  </a:cubicBezTo>
                  <a:cubicBezTo>
                    <a:pt x="790" y="2627"/>
                    <a:pt x="481" y="2973"/>
                    <a:pt x="268" y="3380"/>
                  </a:cubicBezTo>
                  <a:cubicBezTo>
                    <a:pt x="74" y="3782"/>
                    <a:pt x="0" y="4225"/>
                    <a:pt x="171" y="4724"/>
                  </a:cubicBezTo>
                  <a:cubicBezTo>
                    <a:pt x="347" y="5205"/>
                    <a:pt x="693" y="5648"/>
                    <a:pt x="1021" y="6037"/>
                  </a:cubicBezTo>
                  <a:cubicBezTo>
                    <a:pt x="1345" y="6439"/>
                    <a:pt x="1654" y="6804"/>
                    <a:pt x="1807" y="7150"/>
                  </a:cubicBezTo>
                  <a:cubicBezTo>
                    <a:pt x="1964" y="7497"/>
                    <a:pt x="1964" y="7746"/>
                    <a:pt x="1946" y="7940"/>
                  </a:cubicBezTo>
                  <a:cubicBezTo>
                    <a:pt x="1904" y="8093"/>
                    <a:pt x="1867" y="8153"/>
                    <a:pt x="1849" y="8171"/>
                  </a:cubicBezTo>
                  <a:cubicBezTo>
                    <a:pt x="1807" y="8153"/>
                    <a:pt x="1673" y="8093"/>
                    <a:pt x="1423" y="8074"/>
                  </a:cubicBezTo>
                  <a:cubicBezTo>
                    <a:pt x="1395" y="8072"/>
                    <a:pt x="1366" y="8071"/>
                    <a:pt x="1337" y="8071"/>
                  </a:cubicBezTo>
                  <a:cubicBezTo>
                    <a:pt x="1084" y="8071"/>
                    <a:pt x="780" y="8150"/>
                    <a:pt x="536" y="8439"/>
                  </a:cubicBezTo>
                  <a:cubicBezTo>
                    <a:pt x="287" y="8767"/>
                    <a:pt x="231" y="9077"/>
                    <a:pt x="305" y="9326"/>
                  </a:cubicBezTo>
                  <a:cubicBezTo>
                    <a:pt x="402" y="9576"/>
                    <a:pt x="596" y="9752"/>
                    <a:pt x="827" y="9849"/>
                  </a:cubicBezTo>
                  <a:cubicBezTo>
                    <a:pt x="911" y="9878"/>
                    <a:pt x="994" y="9890"/>
                    <a:pt x="1074" y="9890"/>
                  </a:cubicBezTo>
                  <a:cubicBezTo>
                    <a:pt x="1357" y="9890"/>
                    <a:pt x="1593" y="9738"/>
                    <a:pt x="1654" y="9691"/>
                  </a:cubicBezTo>
                  <a:cubicBezTo>
                    <a:pt x="1654" y="9752"/>
                    <a:pt x="1654" y="9788"/>
                    <a:pt x="1691" y="9886"/>
                  </a:cubicBezTo>
                  <a:cubicBezTo>
                    <a:pt x="1770" y="10001"/>
                    <a:pt x="1946" y="10154"/>
                    <a:pt x="2269" y="10195"/>
                  </a:cubicBezTo>
                  <a:cubicBezTo>
                    <a:pt x="2312" y="10200"/>
                    <a:pt x="2352" y="10202"/>
                    <a:pt x="2392" y="10202"/>
                  </a:cubicBezTo>
                  <a:cubicBezTo>
                    <a:pt x="2656" y="10202"/>
                    <a:pt x="2848" y="10102"/>
                    <a:pt x="2985" y="10001"/>
                  </a:cubicBezTo>
                  <a:cubicBezTo>
                    <a:pt x="3059" y="9922"/>
                    <a:pt x="3078" y="9886"/>
                    <a:pt x="3101" y="9825"/>
                  </a:cubicBezTo>
                  <a:cubicBezTo>
                    <a:pt x="3119" y="9941"/>
                    <a:pt x="3175" y="10117"/>
                    <a:pt x="3332" y="10329"/>
                  </a:cubicBezTo>
                  <a:cubicBezTo>
                    <a:pt x="3581" y="10634"/>
                    <a:pt x="4080" y="10944"/>
                    <a:pt x="5004" y="10981"/>
                  </a:cubicBezTo>
                  <a:cubicBezTo>
                    <a:pt x="5086" y="10984"/>
                    <a:pt x="5167" y="10986"/>
                    <a:pt x="5245" y="10986"/>
                  </a:cubicBezTo>
                  <a:cubicBezTo>
                    <a:pt x="6941" y="10986"/>
                    <a:pt x="7875" y="10212"/>
                    <a:pt x="7911" y="10172"/>
                  </a:cubicBezTo>
                  <a:cubicBezTo>
                    <a:pt x="7940" y="10201"/>
                    <a:pt x="8228" y="10384"/>
                    <a:pt x="8613" y="10384"/>
                  </a:cubicBezTo>
                  <a:cubicBezTo>
                    <a:pt x="8771" y="10384"/>
                    <a:pt x="8946" y="10354"/>
                    <a:pt x="9126" y="10269"/>
                  </a:cubicBezTo>
                  <a:cubicBezTo>
                    <a:pt x="9297" y="10195"/>
                    <a:pt x="9394" y="10080"/>
                    <a:pt x="9473" y="9922"/>
                  </a:cubicBezTo>
                  <a:cubicBezTo>
                    <a:pt x="9528" y="9770"/>
                    <a:pt x="9570" y="9594"/>
                    <a:pt x="9570" y="9442"/>
                  </a:cubicBezTo>
                  <a:cubicBezTo>
                    <a:pt x="9588" y="9174"/>
                    <a:pt x="9528" y="8961"/>
                    <a:pt x="9528" y="8924"/>
                  </a:cubicBezTo>
                  <a:cubicBezTo>
                    <a:pt x="9541" y="8924"/>
                    <a:pt x="9568" y="8926"/>
                    <a:pt x="9605" y="8926"/>
                  </a:cubicBezTo>
                  <a:cubicBezTo>
                    <a:pt x="9685" y="8926"/>
                    <a:pt x="9814" y="8918"/>
                    <a:pt x="9972" y="8864"/>
                  </a:cubicBezTo>
                  <a:cubicBezTo>
                    <a:pt x="10240" y="8767"/>
                    <a:pt x="10531" y="8536"/>
                    <a:pt x="10628" y="8074"/>
                  </a:cubicBezTo>
                  <a:cubicBezTo>
                    <a:pt x="10702" y="7594"/>
                    <a:pt x="10494" y="7229"/>
                    <a:pt x="10184" y="7076"/>
                  </a:cubicBezTo>
                  <a:cubicBezTo>
                    <a:pt x="10076" y="7018"/>
                    <a:pt x="9956" y="6990"/>
                    <a:pt x="9832" y="6990"/>
                  </a:cubicBezTo>
                  <a:cubicBezTo>
                    <a:pt x="9622" y="6990"/>
                    <a:pt x="9403" y="7072"/>
                    <a:pt x="9223" y="7229"/>
                  </a:cubicBezTo>
                  <a:cubicBezTo>
                    <a:pt x="9200" y="7169"/>
                    <a:pt x="9144" y="6785"/>
                    <a:pt x="9084" y="6268"/>
                  </a:cubicBezTo>
                  <a:cubicBezTo>
                    <a:pt x="9010" y="5709"/>
                    <a:pt x="8932" y="5071"/>
                    <a:pt x="8932" y="4784"/>
                  </a:cubicBezTo>
                  <a:cubicBezTo>
                    <a:pt x="8932" y="4188"/>
                    <a:pt x="8950" y="4013"/>
                    <a:pt x="8950" y="3994"/>
                  </a:cubicBezTo>
                  <a:cubicBezTo>
                    <a:pt x="8950" y="3994"/>
                    <a:pt x="9144" y="3842"/>
                    <a:pt x="9740" y="3666"/>
                  </a:cubicBezTo>
                  <a:cubicBezTo>
                    <a:pt x="10050" y="3569"/>
                    <a:pt x="10263" y="3380"/>
                    <a:pt x="10378" y="3149"/>
                  </a:cubicBezTo>
                  <a:cubicBezTo>
                    <a:pt x="10494" y="2895"/>
                    <a:pt x="10512" y="2590"/>
                    <a:pt x="10494" y="2262"/>
                  </a:cubicBezTo>
                  <a:cubicBezTo>
                    <a:pt x="10452" y="1569"/>
                    <a:pt x="10032" y="510"/>
                    <a:pt x="8876" y="104"/>
                  </a:cubicBezTo>
                  <a:cubicBezTo>
                    <a:pt x="8650" y="28"/>
                    <a:pt x="8438" y="0"/>
                    <a:pt x="821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6841981" y="2138919"/>
              <a:ext cx="394897" cy="942751"/>
            </a:xfrm>
            <a:custGeom>
              <a:rect b="b" l="l" r="r" t="t"/>
              <a:pathLst>
                <a:path extrusionOk="0" h="6897" w="2889">
                  <a:moveTo>
                    <a:pt x="64" y="0"/>
                  </a:moveTo>
                  <a:cubicBezTo>
                    <a:pt x="43" y="0"/>
                    <a:pt x="21" y="1"/>
                    <a:pt x="0" y="3"/>
                  </a:cubicBezTo>
                  <a:cubicBezTo>
                    <a:pt x="0" y="3"/>
                    <a:pt x="171" y="562"/>
                    <a:pt x="171" y="927"/>
                  </a:cubicBezTo>
                  <a:cubicBezTo>
                    <a:pt x="171" y="1297"/>
                    <a:pt x="268" y="1717"/>
                    <a:pt x="250" y="2198"/>
                  </a:cubicBezTo>
                  <a:cubicBezTo>
                    <a:pt x="231" y="2683"/>
                    <a:pt x="347" y="4453"/>
                    <a:pt x="444" y="5146"/>
                  </a:cubicBezTo>
                  <a:cubicBezTo>
                    <a:pt x="536" y="5839"/>
                    <a:pt x="1271" y="6897"/>
                    <a:pt x="1271" y="6897"/>
                  </a:cubicBezTo>
                  <a:cubicBezTo>
                    <a:pt x="1271" y="6897"/>
                    <a:pt x="2269" y="6878"/>
                    <a:pt x="2579" y="6398"/>
                  </a:cubicBezTo>
                  <a:cubicBezTo>
                    <a:pt x="2888" y="5917"/>
                    <a:pt x="2713" y="5432"/>
                    <a:pt x="2463" y="4799"/>
                  </a:cubicBezTo>
                  <a:cubicBezTo>
                    <a:pt x="2214" y="4143"/>
                    <a:pt x="1229" y="1066"/>
                    <a:pt x="1156" y="696"/>
                  </a:cubicBezTo>
                  <a:cubicBezTo>
                    <a:pt x="1081" y="348"/>
                    <a:pt x="502"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6833780" y="2131401"/>
              <a:ext cx="392300" cy="958470"/>
            </a:xfrm>
            <a:custGeom>
              <a:rect b="b" l="l" r="r" t="t"/>
              <a:pathLst>
                <a:path extrusionOk="0" h="7012" w="2870">
                  <a:moveTo>
                    <a:pt x="134" y="137"/>
                  </a:moveTo>
                  <a:cubicBezTo>
                    <a:pt x="328" y="137"/>
                    <a:pt x="559" y="197"/>
                    <a:pt x="753" y="312"/>
                  </a:cubicBezTo>
                  <a:cubicBezTo>
                    <a:pt x="966" y="428"/>
                    <a:pt x="1137" y="617"/>
                    <a:pt x="1155" y="774"/>
                  </a:cubicBezTo>
                  <a:cubicBezTo>
                    <a:pt x="1197" y="867"/>
                    <a:pt x="1252" y="1121"/>
                    <a:pt x="1368" y="1486"/>
                  </a:cubicBezTo>
                  <a:cubicBezTo>
                    <a:pt x="1465" y="1832"/>
                    <a:pt x="1617" y="2253"/>
                    <a:pt x="1751" y="2715"/>
                  </a:cubicBezTo>
                  <a:cubicBezTo>
                    <a:pt x="2043" y="3602"/>
                    <a:pt x="2329" y="4545"/>
                    <a:pt x="2468" y="4873"/>
                  </a:cubicBezTo>
                  <a:cubicBezTo>
                    <a:pt x="2602" y="5201"/>
                    <a:pt x="2699" y="5469"/>
                    <a:pt x="2736" y="5718"/>
                  </a:cubicBezTo>
                  <a:cubicBezTo>
                    <a:pt x="2773" y="5972"/>
                    <a:pt x="2736" y="6180"/>
                    <a:pt x="2602" y="6434"/>
                  </a:cubicBezTo>
                  <a:cubicBezTo>
                    <a:pt x="2445" y="6642"/>
                    <a:pt x="2140" y="6781"/>
                    <a:pt x="1849" y="6836"/>
                  </a:cubicBezTo>
                  <a:cubicBezTo>
                    <a:pt x="1581" y="6896"/>
                    <a:pt x="1386" y="6896"/>
                    <a:pt x="1349" y="6896"/>
                  </a:cubicBezTo>
                  <a:cubicBezTo>
                    <a:pt x="1349" y="6873"/>
                    <a:pt x="1174" y="6642"/>
                    <a:pt x="1003" y="6319"/>
                  </a:cubicBezTo>
                  <a:cubicBezTo>
                    <a:pt x="809" y="5972"/>
                    <a:pt x="596" y="5529"/>
                    <a:pt x="559" y="5201"/>
                  </a:cubicBezTo>
                  <a:cubicBezTo>
                    <a:pt x="462" y="4508"/>
                    <a:pt x="347" y="2715"/>
                    <a:pt x="365" y="2253"/>
                  </a:cubicBezTo>
                  <a:cubicBezTo>
                    <a:pt x="388" y="1754"/>
                    <a:pt x="291" y="1352"/>
                    <a:pt x="291" y="982"/>
                  </a:cubicBezTo>
                  <a:cubicBezTo>
                    <a:pt x="291" y="636"/>
                    <a:pt x="157" y="215"/>
                    <a:pt x="134" y="137"/>
                  </a:cubicBezTo>
                  <a:close/>
                  <a:moveTo>
                    <a:pt x="122" y="0"/>
                  </a:moveTo>
                  <a:cubicBezTo>
                    <a:pt x="102" y="0"/>
                    <a:pt x="81" y="1"/>
                    <a:pt x="60" y="3"/>
                  </a:cubicBezTo>
                  <a:lnTo>
                    <a:pt x="0" y="21"/>
                  </a:lnTo>
                  <a:lnTo>
                    <a:pt x="19" y="81"/>
                  </a:lnTo>
                  <a:cubicBezTo>
                    <a:pt x="19" y="81"/>
                    <a:pt x="194" y="617"/>
                    <a:pt x="176" y="982"/>
                  </a:cubicBezTo>
                  <a:cubicBezTo>
                    <a:pt x="176" y="1370"/>
                    <a:pt x="273" y="1772"/>
                    <a:pt x="250" y="2253"/>
                  </a:cubicBezTo>
                  <a:cubicBezTo>
                    <a:pt x="231" y="2738"/>
                    <a:pt x="347" y="4508"/>
                    <a:pt x="462" y="5201"/>
                  </a:cubicBezTo>
                  <a:cubicBezTo>
                    <a:pt x="504" y="5566"/>
                    <a:pt x="712" y="6009"/>
                    <a:pt x="906" y="6356"/>
                  </a:cubicBezTo>
                  <a:cubicBezTo>
                    <a:pt x="1100" y="6721"/>
                    <a:pt x="1289" y="6989"/>
                    <a:pt x="1289" y="6989"/>
                  </a:cubicBezTo>
                  <a:lnTo>
                    <a:pt x="1289" y="7012"/>
                  </a:lnTo>
                  <a:lnTo>
                    <a:pt x="1331" y="7012"/>
                  </a:lnTo>
                  <a:cubicBezTo>
                    <a:pt x="1331" y="7012"/>
                    <a:pt x="1581" y="7012"/>
                    <a:pt x="1867" y="6933"/>
                  </a:cubicBezTo>
                  <a:cubicBezTo>
                    <a:pt x="2177" y="6873"/>
                    <a:pt x="2505" y="6739"/>
                    <a:pt x="2676" y="6471"/>
                  </a:cubicBezTo>
                  <a:cubicBezTo>
                    <a:pt x="2833" y="6222"/>
                    <a:pt x="2870" y="5972"/>
                    <a:pt x="2833" y="5700"/>
                  </a:cubicBezTo>
                  <a:cubicBezTo>
                    <a:pt x="2791" y="5432"/>
                    <a:pt x="2699" y="5164"/>
                    <a:pt x="2560" y="4836"/>
                  </a:cubicBezTo>
                  <a:cubicBezTo>
                    <a:pt x="2445" y="4508"/>
                    <a:pt x="2140" y="3583"/>
                    <a:pt x="1849" y="2678"/>
                  </a:cubicBezTo>
                  <a:cubicBezTo>
                    <a:pt x="1715" y="2234"/>
                    <a:pt x="1581" y="1791"/>
                    <a:pt x="1465" y="1444"/>
                  </a:cubicBezTo>
                  <a:cubicBezTo>
                    <a:pt x="1368" y="1098"/>
                    <a:pt x="1289" y="830"/>
                    <a:pt x="1271" y="751"/>
                  </a:cubicBezTo>
                  <a:cubicBezTo>
                    <a:pt x="1216" y="543"/>
                    <a:pt x="1040" y="349"/>
                    <a:pt x="809" y="215"/>
                  </a:cubicBezTo>
                  <a:cubicBezTo>
                    <a:pt x="597" y="92"/>
                    <a:pt x="354" y="0"/>
                    <a:pt x="12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7031434" y="2479005"/>
              <a:ext cx="550314" cy="764097"/>
            </a:xfrm>
            <a:custGeom>
              <a:rect b="b" l="l" r="r" t="t"/>
              <a:pathLst>
                <a:path extrusionOk="0" h="5590" w="4026">
                  <a:moveTo>
                    <a:pt x="1059" y="1"/>
                  </a:moveTo>
                  <a:cubicBezTo>
                    <a:pt x="1059" y="1"/>
                    <a:pt x="962" y="195"/>
                    <a:pt x="925" y="329"/>
                  </a:cubicBezTo>
                  <a:cubicBezTo>
                    <a:pt x="883" y="481"/>
                    <a:pt x="712" y="541"/>
                    <a:pt x="500" y="791"/>
                  </a:cubicBezTo>
                  <a:cubicBezTo>
                    <a:pt x="287" y="1059"/>
                    <a:pt x="421" y="1174"/>
                    <a:pt x="421" y="1618"/>
                  </a:cubicBezTo>
                  <a:cubicBezTo>
                    <a:pt x="421" y="2080"/>
                    <a:pt x="403" y="1983"/>
                    <a:pt x="269" y="2311"/>
                  </a:cubicBezTo>
                  <a:cubicBezTo>
                    <a:pt x="135" y="2658"/>
                    <a:pt x="1" y="3120"/>
                    <a:pt x="116" y="3947"/>
                  </a:cubicBezTo>
                  <a:cubicBezTo>
                    <a:pt x="190" y="4603"/>
                    <a:pt x="597" y="5430"/>
                    <a:pt x="1387" y="5564"/>
                  </a:cubicBezTo>
                  <a:cubicBezTo>
                    <a:pt x="1490" y="5581"/>
                    <a:pt x="1597" y="5589"/>
                    <a:pt x="1706" y="5589"/>
                  </a:cubicBezTo>
                  <a:cubicBezTo>
                    <a:pt x="2451" y="5589"/>
                    <a:pt x="3278" y="5211"/>
                    <a:pt x="3447" y="4755"/>
                  </a:cubicBezTo>
                  <a:cubicBezTo>
                    <a:pt x="3618" y="4238"/>
                    <a:pt x="3350" y="3466"/>
                    <a:pt x="3350" y="3466"/>
                  </a:cubicBezTo>
                  <a:cubicBezTo>
                    <a:pt x="3350" y="3466"/>
                    <a:pt x="3715" y="2889"/>
                    <a:pt x="3868" y="2505"/>
                  </a:cubicBezTo>
                  <a:cubicBezTo>
                    <a:pt x="4025" y="2136"/>
                    <a:pt x="3813" y="1928"/>
                    <a:pt x="3581" y="1369"/>
                  </a:cubicBezTo>
                  <a:cubicBezTo>
                    <a:pt x="3369" y="809"/>
                    <a:pt x="3540" y="694"/>
                    <a:pt x="3540" y="694"/>
                  </a:cubicBezTo>
                  <a:lnTo>
                    <a:pt x="10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7023233" y="2468343"/>
              <a:ext cx="552774" cy="782277"/>
            </a:xfrm>
            <a:custGeom>
              <a:rect b="b" l="l" r="r" t="t"/>
              <a:pathLst>
                <a:path extrusionOk="0" h="5723" w="4044">
                  <a:moveTo>
                    <a:pt x="1156" y="134"/>
                  </a:moveTo>
                  <a:lnTo>
                    <a:pt x="3526" y="809"/>
                  </a:lnTo>
                  <a:cubicBezTo>
                    <a:pt x="3507" y="827"/>
                    <a:pt x="3507" y="850"/>
                    <a:pt x="3484" y="887"/>
                  </a:cubicBezTo>
                  <a:cubicBezTo>
                    <a:pt x="3466" y="1003"/>
                    <a:pt x="3484" y="1174"/>
                    <a:pt x="3600" y="1465"/>
                  </a:cubicBezTo>
                  <a:cubicBezTo>
                    <a:pt x="3715" y="1751"/>
                    <a:pt x="3812" y="1946"/>
                    <a:pt x="3873" y="2098"/>
                  </a:cubicBezTo>
                  <a:cubicBezTo>
                    <a:pt x="3928" y="2274"/>
                    <a:pt x="3946" y="2389"/>
                    <a:pt x="3873" y="2560"/>
                  </a:cubicBezTo>
                  <a:cubicBezTo>
                    <a:pt x="3715" y="2948"/>
                    <a:pt x="3369" y="3526"/>
                    <a:pt x="3369" y="3526"/>
                  </a:cubicBezTo>
                  <a:lnTo>
                    <a:pt x="3350" y="3544"/>
                  </a:lnTo>
                  <a:lnTo>
                    <a:pt x="3350" y="3563"/>
                  </a:lnTo>
                  <a:cubicBezTo>
                    <a:pt x="3350" y="3563"/>
                    <a:pt x="3429" y="3757"/>
                    <a:pt x="3466" y="4006"/>
                  </a:cubicBezTo>
                  <a:cubicBezTo>
                    <a:pt x="3526" y="4256"/>
                    <a:pt x="3544" y="4584"/>
                    <a:pt x="3447" y="4833"/>
                  </a:cubicBezTo>
                  <a:cubicBezTo>
                    <a:pt x="3369" y="5064"/>
                    <a:pt x="3064" y="5295"/>
                    <a:pt x="2699" y="5448"/>
                  </a:cubicBezTo>
                  <a:cubicBezTo>
                    <a:pt x="2399" y="5555"/>
                    <a:pt x="2055" y="5624"/>
                    <a:pt x="1737" y="5624"/>
                  </a:cubicBezTo>
                  <a:cubicBezTo>
                    <a:pt x="1643" y="5624"/>
                    <a:pt x="1552" y="5618"/>
                    <a:pt x="1465" y="5605"/>
                  </a:cubicBezTo>
                  <a:cubicBezTo>
                    <a:pt x="1082" y="5526"/>
                    <a:pt x="791" y="5295"/>
                    <a:pt x="578" y="5009"/>
                  </a:cubicBezTo>
                  <a:cubicBezTo>
                    <a:pt x="389" y="4699"/>
                    <a:pt x="273" y="4334"/>
                    <a:pt x="213" y="4006"/>
                  </a:cubicBezTo>
                  <a:cubicBezTo>
                    <a:pt x="116" y="3198"/>
                    <a:pt x="231" y="2736"/>
                    <a:pt x="365" y="2408"/>
                  </a:cubicBezTo>
                  <a:cubicBezTo>
                    <a:pt x="523" y="2080"/>
                    <a:pt x="523" y="2158"/>
                    <a:pt x="541" y="1696"/>
                  </a:cubicBezTo>
                  <a:cubicBezTo>
                    <a:pt x="541" y="1465"/>
                    <a:pt x="504" y="1331"/>
                    <a:pt x="504" y="1215"/>
                  </a:cubicBezTo>
                  <a:cubicBezTo>
                    <a:pt x="481" y="1100"/>
                    <a:pt x="504" y="1021"/>
                    <a:pt x="597" y="906"/>
                  </a:cubicBezTo>
                  <a:cubicBezTo>
                    <a:pt x="694" y="772"/>
                    <a:pt x="791" y="693"/>
                    <a:pt x="869" y="638"/>
                  </a:cubicBezTo>
                  <a:cubicBezTo>
                    <a:pt x="943" y="559"/>
                    <a:pt x="1003" y="522"/>
                    <a:pt x="1022" y="425"/>
                  </a:cubicBezTo>
                  <a:cubicBezTo>
                    <a:pt x="1059" y="310"/>
                    <a:pt x="1137" y="176"/>
                    <a:pt x="1156" y="134"/>
                  </a:cubicBezTo>
                  <a:close/>
                  <a:moveTo>
                    <a:pt x="1100" y="0"/>
                  </a:moveTo>
                  <a:lnTo>
                    <a:pt x="1082" y="42"/>
                  </a:lnTo>
                  <a:cubicBezTo>
                    <a:pt x="1082" y="42"/>
                    <a:pt x="985" y="250"/>
                    <a:pt x="925" y="388"/>
                  </a:cubicBezTo>
                  <a:cubicBezTo>
                    <a:pt x="906" y="444"/>
                    <a:pt x="869" y="481"/>
                    <a:pt x="791" y="559"/>
                  </a:cubicBezTo>
                  <a:cubicBezTo>
                    <a:pt x="712" y="619"/>
                    <a:pt x="620" y="693"/>
                    <a:pt x="523" y="850"/>
                  </a:cubicBezTo>
                  <a:cubicBezTo>
                    <a:pt x="407" y="984"/>
                    <a:pt x="389" y="1100"/>
                    <a:pt x="389" y="1215"/>
                  </a:cubicBezTo>
                  <a:cubicBezTo>
                    <a:pt x="407" y="1349"/>
                    <a:pt x="426" y="1483"/>
                    <a:pt x="426" y="1696"/>
                  </a:cubicBezTo>
                  <a:cubicBezTo>
                    <a:pt x="426" y="2158"/>
                    <a:pt x="426" y="2043"/>
                    <a:pt x="273" y="2371"/>
                  </a:cubicBezTo>
                  <a:cubicBezTo>
                    <a:pt x="134" y="2717"/>
                    <a:pt x="0" y="3198"/>
                    <a:pt x="116" y="4025"/>
                  </a:cubicBezTo>
                  <a:cubicBezTo>
                    <a:pt x="158" y="4371"/>
                    <a:pt x="292" y="4736"/>
                    <a:pt x="504" y="5064"/>
                  </a:cubicBezTo>
                  <a:cubicBezTo>
                    <a:pt x="712" y="5374"/>
                    <a:pt x="1022" y="5624"/>
                    <a:pt x="1447" y="5702"/>
                  </a:cubicBezTo>
                  <a:cubicBezTo>
                    <a:pt x="1548" y="5716"/>
                    <a:pt x="1655" y="5723"/>
                    <a:pt x="1764" y="5723"/>
                  </a:cubicBezTo>
                  <a:cubicBezTo>
                    <a:pt x="2087" y="5723"/>
                    <a:pt x="2432" y="5662"/>
                    <a:pt x="2736" y="5545"/>
                  </a:cubicBezTo>
                  <a:cubicBezTo>
                    <a:pt x="3119" y="5374"/>
                    <a:pt x="3447" y="5143"/>
                    <a:pt x="3544" y="4852"/>
                  </a:cubicBezTo>
                  <a:cubicBezTo>
                    <a:pt x="3641" y="4584"/>
                    <a:pt x="3623" y="4256"/>
                    <a:pt x="3581" y="3988"/>
                  </a:cubicBezTo>
                  <a:cubicBezTo>
                    <a:pt x="3526" y="3738"/>
                    <a:pt x="3466" y="3581"/>
                    <a:pt x="3466" y="3563"/>
                  </a:cubicBezTo>
                  <a:cubicBezTo>
                    <a:pt x="3484" y="3526"/>
                    <a:pt x="3812" y="2985"/>
                    <a:pt x="3970" y="2602"/>
                  </a:cubicBezTo>
                  <a:cubicBezTo>
                    <a:pt x="4043" y="2408"/>
                    <a:pt x="4043" y="2237"/>
                    <a:pt x="3970" y="2061"/>
                  </a:cubicBezTo>
                  <a:cubicBezTo>
                    <a:pt x="3909" y="1890"/>
                    <a:pt x="3812" y="1715"/>
                    <a:pt x="3697" y="1428"/>
                  </a:cubicBezTo>
                  <a:cubicBezTo>
                    <a:pt x="3581" y="1155"/>
                    <a:pt x="3581" y="1003"/>
                    <a:pt x="3600" y="906"/>
                  </a:cubicBezTo>
                  <a:cubicBezTo>
                    <a:pt x="3600" y="869"/>
                    <a:pt x="3623" y="850"/>
                    <a:pt x="3623" y="827"/>
                  </a:cubicBezTo>
                  <a:lnTo>
                    <a:pt x="3641" y="809"/>
                  </a:lnTo>
                  <a:lnTo>
                    <a:pt x="3739" y="753"/>
                  </a:lnTo>
                  <a:lnTo>
                    <a:pt x="1100"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7215283" y="2004688"/>
              <a:ext cx="558379" cy="459552"/>
            </a:xfrm>
            <a:custGeom>
              <a:rect b="b" l="l" r="r" t="t"/>
              <a:pathLst>
                <a:path extrusionOk="0" h="3362" w="4085">
                  <a:moveTo>
                    <a:pt x="2715" y="0"/>
                  </a:moveTo>
                  <a:cubicBezTo>
                    <a:pt x="2554" y="0"/>
                    <a:pt x="2370" y="2"/>
                    <a:pt x="2158" y="5"/>
                  </a:cubicBezTo>
                  <a:cubicBezTo>
                    <a:pt x="1118" y="24"/>
                    <a:pt x="462" y="407"/>
                    <a:pt x="231" y="948"/>
                  </a:cubicBezTo>
                  <a:cubicBezTo>
                    <a:pt x="0" y="1489"/>
                    <a:pt x="97" y="2741"/>
                    <a:pt x="97" y="2741"/>
                  </a:cubicBezTo>
                  <a:cubicBezTo>
                    <a:pt x="97" y="2741"/>
                    <a:pt x="328" y="3064"/>
                    <a:pt x="716" y="3240"/>
                  </a:cubicBezTo>
                  <a:cubicBezTo>
                    <a:pt x="908" y="3337"/>
                    <a:pt x="1259" y="3361"/>
                    <a:pt x="1562" y="3361"/>
                  </a:cubicBezTo>
                  <a:cubicBezTo>
                    <a:pt x="1866" y="3361"/>
                    <a:pt x="2121" y="3337"/>
                    <a:pt x="2121" y="3337"/>
                  </a:cubicBezTo>
                  <a:cubicBezTo>
                    <a:pt x="2121" y="3337"/>
                    <a:pt x="2236" y="2644"/>
                    <a:pt x="2468" y="2528"/>
                  </a:cubicBezTo>
                  <a:cubicBezTo>
                    <a:pt x="2680" y="2413"/>
                    <a:pt x="3988" y="2413"/>
                    <a:pt x="3988" y="2413"/>
                  </a:cubicBezTo>
                  <a:cubicBezTo>
                    <a:pt x="3988" y="2413"/>
                    <a:pt x="4085" y="2182"/>
                    <a:pt x="4006" y="1660"/>
                  </a:cubicBezTo>
                  <a:cubicBezTo>
                    <a:pt x="3928" y="1142"/>
                    <a:pt x="3604" y="24"/>
                    <a:pt x="3604" y="24"/>
                  </a:cubicBezTo>
                  <a:cubicBezTo>
                    <a:pt x="3604" y="24"/>
                    <a:pt x="3356" y="0"/>
                    <a:pt x="2715"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7218427" y="1997170"/>
              <a:ext cx="557832" cy="473768"/>
            </a:xfrm>
            <a:custGeom>
              <a:rect b="b" l="l" r="r" t="t"/>
              <a:pathLst>
                <a:path extrusionOk="0" h="3466" w="4081">
                  <a:moveTo>
                    <a:pt x="2857" y="108"/>
                  </a:moveTo>
                  <a:cubicBezTo>
                    <a:pt x="3336" y="108"/>
                    <a:pt x="3526" y="122"/>
                    <a:pt x="3540" y="139"/>
                  </a:cubicBezTo>
                  <a:cubicBezTo>
                    <a:pt x="3558" y="176"/>
                    <a:pt x="3849" y="1216"/>
                    <a:pt x="3928" y="1715"/>
                  </a:cubicBezTo>
                  <a:cubicBezTo>
                    <a:pt x="3965" y="1964"/>
                    <a:pt x="3965" y="2158"/>
                    <a:pt x="3965" y="2274"/>
                  </a:cubicBezTo>
                  <a:cubicBezTo>
                    <a:pt x="3946" y="2389"/>
                    <a:pt x="3946" y="2408"/>
                    <a:pt x="3928" y="2426"/>
                  </a:cubicBezTo>
                  <a:lnTo>
                    <a:pt x="3290" y="2426"/>
                  </a:lnTo>
                  <a:cubicBezTo>
                    <a:pt x="3096" y="2426"/>
                    <a:pt x="2925" y="2449"/>
                    <a:pt x="2773" y="2468"/>
                  </a:cubicBezTo>
                  <a:cubicBezTo>
                    <a:pt x="2597" y="2468"/>
                    <a:pt x="2481" y="2486"/>
                    <a:pt x="2403" y="2523"/>
                  </a:cubicBezTo>
                  <a:cubicBezTo>
                    <a:pt x="2347" y="2565"/>
                    <a:pt x="2287" y="2639"/>
                    <a:pt x="2250" y="2736"/>
                  </a:cubicBezTo>
                  <a:cubicBezTo>
                    <a:pt x="2195" y="2814"/>
                    <a:pt x="2153" y="2911"/>
                    <a:pt x="2135" y="3004"/>
                  </a:cubicBezTo>
                  <a:cubicBezTo>
                    <a:pt x="2079" y="3179"/>
                    <a:pt x="2056" y="3313"/>
                    <a:pt x="2056" y="3350"/>
                  </a:cubicBezTo>
                  <a:cubicBezTo>
                    <a:pt x="2019" y="3350"/>
                    <a:pt x="1807" y="3373"/>
                    <a:pt x="1539" y="3373"/>
                  </a:cubicBezTo>
                  <a:cubicBezTo>
                    <a:pt x="1229" y="3373"/>
                    <a:pt x="883" y="3332"/>
                    <a:pt x="712" y="3258"/>
                  </a:cubicBezTo>
                  <a:cubicBezTo>
                    <a:pt x="347" y="3082"/>
                    <a:pt x="134" y="2796"/>
                    <a:pt x="134" y="2773"/>
                  </a:cubicBezTo>
                  <a:cubicBezTo>
                    <a:pt x="134" y="2754"/>
                    <a:pt x="116" y="2468"/>
                    <a:pt x="116" y="2103"/>
                  </a:cubicBezTo>
                  <a:cubicBezTo>
                    <a:pt x="116" y="1733"/>
                    <a:pt x="153" y="1271"/>
                    <a:pt x="268" y="1021"/>
                  </a:cubicBezTo>
                  <a:cubicBezTo>
                    <a:pt x="481" y="504"/>
                    <a:pt x="1095" y="116"/>
                    <a:pt x="2135" y="116"/>
                  </a:cubicBezTo>
                  <a:cubicBezTo>
                    <a:pt x="2427" y="111"/>
                    <a:pt x="2665" y="108"/>
                    <a:pt x="2857" y="108"/>
                  </a:cubicBezTo>
                  <a:close/>
                  <a:moveTo>
                    <a:pt x="2135" y="0"/>
                  </a:moveTo>
                  <a:cubicBezTo>
                    <a:pt x="1077" y="23"/>
                    <a:pt x="402" y="407"/>
                    <a:pt x="171" y="985"/>
                  </a:cubicBezTo>
                  <a:cubicBezTo>
                    <a:pt x="37" y="1271"/>
                    <a:pt x="19" y="1715"/>
                    <a:pt x="0" y="2103"/>
                  </a:cubicBezTo>
                  <a:cubicBezTo>
                    <a:pt x="0" y="2486"/>
                    <a:pt x="19" y="2796"/>
                    <a:pt x="19" y="2796"/>
                  </a:cubicBezTo>
                  <a:lnTo>
                    <a:pt x="19" y="2814"/>
                  </a:lnTo>
                  <a:lnTo>
                    <a:pt x="37" y="2833"/>
                  </a:lnTo>
                  <a:cubicBezTo>
                    <a:pt x="37" y="2833"/>
                    <a:pt x="268" y="3161"/>
                    <a:pt x="670" y="3350"/>
                  </a:cubicBezTo>
                  <a:cubicBezTo>
                    <a:pt x="883" y="3447"/>
                    <a:pt x="1229" y="3466"/>
                    <a:pt x="1539" y="3466"/>
                  </a:cubicBezTo>
                  <a:cubicBezTo>
                    <a:pt x="1848" y="3466"/>
                    <a:pt x="2098" y="3447"/>
                    <a:pt x="2098" y="3447"/>
                  </a:cubicBezTo>
                  <a:lnTo>
                    <a:pt x="2135" y="3447"/>
                  </a:lnTo>
                  <a:lnTo>
                    <a:pt x="2135" y="3410"/>
                  </a:lnTo>
                  <a:cubicBezTo>
                    <a:pt x="2135" y="3410"/>
                    <a:pt x="2172" y="3235"/>
                    <a:pt x="2232" y="3045"/>
                  </a:cubicBezTo>
                  <a:cubicBezTo>
                    <a:pt x="2269" y="2948"/>
                    <a:pt x="2287" y="2851"/>
                    <a:pt x="2329" y="2773"/>
                  </a:cubicBezTo>
                  <a:cubicBezTo>
                    <a:pt x="2384" y="2699"/>
                    <a:pt x="2426" y="2639"/>
                    <a:pt x="2463" y="2620"/>
                  </a:cubicBezTo>
                  <a:cubicBezTo>
                    <a:pt x="2500" y="2602"/>
                    <a:pt x="2615" y="2583"/>
                    <a:pt x="2773" y="2565"/>
                  </a:cubicBezTo>
                  <a:cubicBezTo>
                    <a:pt x="2925" y="2542"/>
                    <a:pt x="3119" y="2542"/>
                    <a:pt x="3290" y="2523"/>
                  </a:cubicBezTo>
                  <a:lnTo>
                    <a:pt x="4002" y="2523"/>
                  </a:lnTo>
                  <a:lnTo>
                    <a:pt x="4020" y="2486"/>
                  </a:lnTo>
                  <a:cubicBezTo>
                    <a:pt x="4020" y="2486"/>
                    <a:pt x="4043" y="2426"/>
                    <a:pt x="4062" y="2292"/>
                  </a:cubicBezTo>
                  <a:cubicBezTo>
                    <a:pt x="4080" y="2158"/>
                    <a:pt x="4080" y="1964"/>
                    <a:pt x="4043" y="1696"/>
                  </a:cubicBezTo>
                  <a:cubicBezTo>
                    <a:pt x="3946" y="1179"/>
                    <a:pt x="3637" y="60"/>
                    <a:pt x="3637" y="60"/>
                  </a:cubicBezTo>
                  <a:lnTo>
                    <a:pt x="3618" y="23"/>
                  </a:lnTo>
                  <a:lnTo>
                    <a:pt x="3581" y="23"/>
                  </a:lnTo>
                  <a:cubicBezTo>
                    <a:pt x="3581" y="23"/>
                    <a:pt x="3193" y="0"/>
                    <a:pt x="213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7262578" y="1796235"/>
              <a:ext cx="350747" cy="305092"/>
            </a:xfrm>
            <a:custGeom>
              <a:rect b="b" l="l" r="r" t="t"/>
              <a:pathLst>
                <a:path extrusionOk="0" h="2232" w="2566">
                  <a:moveTo>
                    <a:pt x="2196" y="0"/>
                  </a:moveTo>
                  <a:cubicBezTo>
                    <a:pt x="2068" y="0"/>
                    <a:pt x="1918" y="103"/>
                    <a:pt x="1733" y="241"/>
                  </a:cubicBezTo>
                  <a:cubicBezTo>
                    <a:pt x="1387" y="491"/>
                    <a:pt x="1040" y="722"/>
                    <a:pt x="832" y="953"/>
                  </a:cubicBezTo>
                  <a:cubicBezTo>
                    <a:pt x="601" y="1202"/>
                    <a:pt x="1" y="2205"/>
                    <a:pt x="1" y="2205"/>
                  </a:cubicBezTo>
                  <a:cubicBezTo>
                    <a:pt x="1" y="2205"/>
                    <a:pt x="96" y="2232"/>
                    <a:pt x="265" y="2232"/>
                  </a:cubicBezTo>
                  <a:cubicBezTo>
                    <a:pt x="418" y="2232"/>
                    <a:pt x="631" y="2210"/>
                    <a:pt x="888" y="2126"/>
                  </a:cubicBezTo>
                  <a:cubicBezTo>
                    <a:pt x="1410" y="1974"/>
                    <a:pt x="2006" y="1701"/>
                    <a:pt x="2006" y="1701"/>
                  </a:cubicBezTo>
                  <a:cubicBezTo>
                    <a:pt x="2006" y="1701"/>
                    <a:pt x="1988" y="1165"/>
                    <a:pt x="2219" y="856"/>
                  </a:cubicBezTo>
                  <a:cubicBezTo>
                    <a:pt x="2468" y="528"/>
                    <a:pt x="2565" y="375"/>
                    <a:pt x="2426" y="163"/>
                  </a:cubicBezTo>
                  <a:cubicBezTo>
                    <a:pt x="2358" y="47"/>
                    <a:pt x="2282" y="0"/>
                    <a:pt x="2196"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7257520" y="1791861"/>
              <a:ext cx="358264" cy="315891"/>
            </a:xfrm>
            <a:custGeom>
              <a:rect b="b" l="l" r="r" t="t"/>
              <a:pathLst>
                <a:path extrusionOk="0" h="2311" w="2621">
                  <a:moveTo>
                    <a:pt x="2195" y="1"/>
                  </a:moveTo>
                  <a:cubicBezTo>
                    <a:pt x="2061" y="42"/>
                    <a:pt x="1927" y="139"/>
                    <a:pt x="1770" y="255"/>
                  </a:cubicBezTo>
                  <a:cubicBezTo>
                    <a:pt x="1447" y="504"/>
                    <a:pt x="1077" y="735"/>
                    <a:pt x="846" y="985"/>
                  </a:cubicBezTo>
                  <a:cubicBezTo>
                    <a:pt x="731" y="1100"/>
                    <a:pt x="541" y="1410"/>
                    <a:pt x="366" y="1696"/>
                  </a:cubicBezTo>
                  <a:cubicBezTo>
                    <a:pt x="176" y="1964"/>
                    <a:pt x="38" y="2219"/>
                    <a:pt x="38" y="2219"/>
                  </a:cubicBezTo>
                  <a:lnTo>
                    <a:pt x="1" y="2274"/>
                  </a:lnTo>
                  <a:lnTo>
                    <a:pt x="61" y="2292"/>
                  </a:lnTo>
                  <a:cubicBezTo>
                    <a:pt x="61" y="2292"/>
                    <a:pt x="79" y="2292"/>
                    <a:pt x="98" y="2311"/>
                  </a:cubicBezTo>
                  <a:cubicBezTo>
                    <a:pt x="116" y="2255"/>
                    <a:pt x="153" y="2195"/>
                    <a:pt x="195" y="2158"/>
                  </a:cubicBezTo>
                  <a:cubicBezTo>
                    <a:pt x="250" y="2080"/>
                    <a:pt x="329" y="1946"/>
                    <a:pt x="444" y="1756"/>
                  </a:cubicBezTo>
                  <a:cubicBezTo>
                    <a:pt x="615" y="1465"/>
                    <a:pt x="828" y="1156"/>
                    <a:pt x="925" y="1040"/>
                  </a:cubicBezTo>
                  <a:cubicBezTo>
                    <a:pt x="1137" y="832"/>
                    <a:pt x="1502" y="601"/>
                    <a:pt x="1830" y="329"/>
                  </a:cubicBezTo>
                  <a:cubicBezTo>
                    <a:pt x="1983" y="213"/>
                    <a:pt x="2117" y="139"/>
                    <a:pt x="2214" y="116"/>
                  </a:cubicBezTo>
                  <a:cubicBezTo>
                    <a:pt x="2244" y="107"/>
                    <a:pt x="2268" y="102"/>
                    <a:pt x="2290" y="102"/>
                  </a:cubicBezTo>
                  <a:cubicBezTo>
                    <a:pt x="2311" y="102"/>
                    <a:pt x="2329" y="107"/>
                    <a:pt x="2348" y="116"/>
                  </a:cubicBezTo>
                  <a:cubicBezTo>
                    <a:pt x="2371" y="139"/>
                    <a:pt x="2408" y="176"/>
                    <a:pt x="2445" y="232"/>
                  </a:cubicBezTo>
                  <a:cubicBezTo>
                    <a:pt x="2524" y="347"/>
                    <a:pt x="2524" y="407"/>
                    <a:pt x="2487" y="504"/>
                  </a:cubicBezTo>
                  <a:cubicBezTo>
                    <a:pt x="2445" y="601"/>
                    <a:pt x="2371" y="717"/>
                    <a:pt x="2256" y="869"/>
                  </a:cubicBezTo>
                  <a:cubicBezTo>
                    <a:pt x="2117" y="1040"/>
                    <a:pt x="2061" y="1271"/>
                    <a:pt x="2043" y="1447"/>
                  </a:cubicBezTo>
                  <a:cubicBezTo>
                    <a:pt x="2043" y="1502"/>
                    <a:pt x="2025" y="1544"/>
                    <a:pt x="2025" y="1581"/>
                  </a:cubicBezTo>
                  <a:cubicBezTo>
                    <a:pt x="2061" y="1581"/>
                    <a:pt x="2098" y="1599"/>
                    <a:pt x="2140" y="1599"/>
                  </a:cubicBezTo>
                  <a:lnTo>
                    <a:pt x="2140" y="1465"/>
                  </a:lnTo>
                  <a:cubicBezTo>
                    <a:pt x="2177" y="1294"/>
                    <a:pt x="2232" y="1082"/>
                    <a:pt x="2329" y="948"/>
                  </a:cubicBezTo>
                  <a:cubicBezTo>
                    <a:pt x="2463" y="772"/>
                    <a:pt x="2542" y="657"/>
                    <a:pt x="2579" y="541"/>
                  </a:cubicBezTo>
                  <a:cubicBezTo>
                    <a:pt x="2621" y="426"/>
                    <a:pt x="2621" y="310"/>
                    <a:pt x="2542" y="176"/>
                  </a:cubicBezTo>
                  <a:cubicBezTo>
                    <a:pt x="2505" y="98"/>
                    <a:pt x="2445" y="61"/>
                    <a:pt x="2390" y="24"/>
                  </a:cubicBezTo>
                  <a:cubicBezTo>
                    <a:pt x="2348" y="1"/>
                    <a:pt x="2311" y="1"/>
                    <a:pt x="227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7157736" y="2361178"/>
              <a:ext cx="394897" cy="243855"/>
            </a:xfrm>
            <a:custGeom>
              <a:rect b="b" l="l" r="r" t="t"/>
              <a:pathLst>
                <a:path extrusionOk="0" h="1784" w="2889">
                  <a:moveTo>
                    <a:pt x="463" y="1"/>
                  </a:moveTo>
                  <a:cubicBezTo>
                    <a:pt x="295" y="1"/>
                    <a:pt x="145" y="442"/>
                    <a:pt x="75" y="650"/>
                  </a:cubicBezTo>
                  <a:cubicBezTo>
                    <a:pt x="1" y="881"/>
                    <a:pt x="38" y="1131"/>
                    <a:pt x="537" y="1380"/>
                  </a:cubicBezTo>
                  <a:cubicBezTo>
                    <a:pt x="970" y="1599"/>
                    <a:pt x="2013" y="1784"/>
                    <a:pt x="2431" y="1784"/>
                  </a:cubicBezTo>
                  <a:cubicBezTo>
                    <a:pt x="2498" y="1784"/>
                    <a:pt x="2549" y="1779"/>
                    <a:pt x="2579" y="1768"/>
                  </a:cubicBezTo>
                  <a:cubicBezTo>
                    <a:pt x="2791" y="1690"/>
                    <a:pt x="2889" y="900"/>
                    <a:pt x="2870" y="687"/>
                  </a:cubicBezTo>
                  <a:cubicBezTo>
                    <a:pt x="2828" y="479"/>
                    <a:pt x="2676" y="419"/>
                    <a:pt x="2676" y="419"/>
                  </a:cubicBezTo>
                  <a:lnTo>
                    <a:pt x="518" y="17"/>
                  </a:lnTo>
                  <a:cubicBezTo>
                    <a:pt x="500" y="6"/>
                    <a:pt x="481" y="1"/>
                    <a:pt x="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7152132" y="2352703"/>
              <a:ext cx="405559" cy="259711"/>
            </a:xfrm>
            <a:custGeom>
              <a:rect b="b" l="l" r="r" t="t"/>
              <a:pathLst>
                <a:path extrusionOk="0" h="1900" w="2967">
                  <a:moveTo>
                    <a:pt x="541" y="116"/>
                  </a:moveTo>
                  <a:lnTo>
                    <a:pt x="559" y="135"/>
                  </a:lnTo>
                  <a:lnTo>
                    <a:pt x="2698" y="541"/>
                  </a:lnTo>
                  <a:cubicBezTo>
                    <a:pt x="2698" y="541"/>
                    <a:pt x="2832" y="578"/>
                    <a:pt x="2851" y="749"/>
                  </a:cubicBezTo>
                  <a:cubicBezTo>
                    <a:pt x="2869" y="846"/>
                    <a:pt x="2851" y="1096"/>
                    <a:pt x="2796" y="1327"/>
                  </a:cubicBezTo>
                  <a:cubicBezTo>
                    <a:pt x="2772" y="1442"/>
                    <a:pt x="2754" y="1558"/>
                    <a:pt x="2717" y="1636"/>
                  </a:cubicBezTo>
                  <a:cubicBezTo>
                    <a:pt x="2680" y="1733"/>
                    <a:pt x="2638" y="1770"/>
                    <a:pt x="2601" y="1789"/>
                  </a:cubicBezTo>
                  <a:cubicBezTo>
                    <a:pt x="2577" y="1789"/>
                    <a:pt x="2517" y="1799"/>
                    <a:pt x="2434" y="1799"/>
                  </a:cubicBezTo>
                  <a:cubicBezTo>
                    <a:pt x="2392" y="1799"/>
                    <a:pt x="2344" y="1797"/>
                    <a:pt x="2292" y="1789"/>
                  </a:cubicBezTo>
                  <a:cubicBezTo>
                    <a:pt x="2121" y="1770"/>
                    <a:pt x="1927" y="1752"/>
                    <a:pt x="1714" y="1715"/>
                  </a:cubicBezTo>
                  <a:cubicBezTo>
                    <a:pt x="1294" y="1636"/>
                    <a:pt x="850" y="1502"/>
                    <a:pt x="601" y="1387"/>
                  </a:cubicBezTo>
                  <a:cubicBezTo>
                    <a:pt x="347" y="1271"/>
                    <a:pt x="231" y="1156"/>
                    <a:pt x="176" y="1040"/>
                  </a:cubicBezTo>
                  <a:cubicBezTo>
                    <a:pt x="116" y="943"/>
                    <a:pt x="116" y="846"/>
                    <a:pt x="157" y="731"/>
                  </a:cubicBezTo>
                  <a:cubicBezTo>
                    <a:pt x="213" y="615"/>
                    <a:pt x="273" y="444"/>
                    <a:pt x="347" y="287"/>
                  </a:cubicBezTo>
                  <a:cubicBezTo>
                    <a:pt x="370" y="232"/>
                    <a:pt x="425" y="172"/>
                    <a:pt x="444" y="135"/>
                  </a:cubicBezTo>
                  <a:cubicBezTo>
                    <a:pt x="462" y="116"/>
                    <a:pt x="485" y="116"/>
                    <a:pt x="504" y="116"/>
                  </a:cubicBezTo>
                  <a:close/>
                  <a:moveTo>
                    <a:pt x="485" y="1"/>
                  </a:moveTo>
                  <a:cubicBezTo>
                    <a:pt x="444" y="19"/>
                    <a:pt x="407" y="38"/>
                    <a:pt x="388" y="56"/>
                  </a:cubicBezTo>
                  <a:cubicBezTo>
                    <a:pt x="328" y="98"/>
                    <a:pt x="291" y="172"/>
                    <a:pt x="254" y="250"/>
                  </a:cubicBezTo>
                  <a:cubicBezTo>
                    <a:pt x="176" y="403"/>
                    <a:pt x="97" y="597"/>
                    <a:pt x="60" y="694"/>
                  </a:cubicBezTo>
                  <a:cubicBezTo>
                    <a:pt x="23" y="828"/>
                    <a:pt x="0" y="962"/>
                    <a:pt x="79" y="1096"/>
                  </a:cubicBezTo>
                  <a:cubicBezTo>
                    <a:pt x="157" y="1234"/>
                    <a:pt x="291" y="1350"/>
                    <a:pt x="559" y="1484"/>
                  </a:cubicBezTo>
                  <a:cubicBezTo>
                    <a:pt x="809" y="1618"/>
                    <a:pt x="1271" y="1733"/>
                    <a:pt x="1696" y="1812"/>
                  </a:cubicBezTo>
                  <a:cubicBezTo>
                    <a:pt x="1908" y="1849"/>
                    <a:pt x="2102" y="1886"/>
                    <a:pt x="2273" y="1886"/>
                  </a:cubicBezTo>
                  <a:cubicBezTo>
                    <a:pt x="2361" y="1895"/>
                    <a:pt x="2434" y="1900"/>
                    <a:pt x="2494" y="1900"/>
                  </a:cubicBezTo>
                  <a:cubicBezTo>
                    <a:pt x="2554" y="1900"/>
                    <a:pt x="2601" y="1895"/>
                    <a:pt x="2638" y="1886"/>
                  </a:cubicBezTo>
                  <a:cubicBezTo>
                    <a:pt x="2717" y="1849"/>
                    <a:pt x="2772" y="1770"/>
                    <a:pt x="2814" y="1696"/>
                  </a:cubicBezTo>
                  <a:cubicBezTo>
                    <a:pt x="2851" y="1599"/>
                    <a:pt x="2888" y="1484"/>
                    <a:pt x="2911" y="1350"/>
                  </a:cubicBezTo>
                  <a:cubicBezTo>
                    <a:pt x="2948" y="1119"/>
                    <a:pt x="2966" y="865"/>
                    <a:pt x="2948" y="749"/>
                  </a:cubicBezTo>
                  <a:cubicBezTo>
                    <a:pt x="2930" y="518"/>
                    <a:pt x="2735" y="444"/>
                    <a:pt x="2735" y="444"/>
                  </a:cubicBezTo>
                  <a:lnTo>
                    <a:pt x="578" y="19"/>
                  </a:lnTo>
                  <a:cubicBezTo>
                    <a:pt x="559" y="19"/>
                    <a:pt x="522" y="1"/>
                    <a:pt x="48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7886569" y="1908048"/>
              <a:ext cx="81604" cy="30208"/>
            </a:xfrm>
            <a:custGeom>
              <a:rect b="b" l="l" r="r" t="t"/>
              <a:pathLst>
                <a:path extrusionOk="0" h="221" w="597">
                  <a:moveTo>
                    <a:pt x="366" y="1"/>
                  </a:moveTo>
                  <a:cubicBezTo>
                    <a:pt x="250" y="1"/>
                    <a:pt x="172" y="56"/>
                    <a:pt x="98" y="98"/>
                  </a:cubicBezTo>
                  <a:cubicBezTo>
                    <a:pt x="79" y="98"/>
                    <a:pt x="56" y="116"/>
                    <a:pt x="38" y="116"/>
                  </a:cubicBezTo>
                  <a:cubicBezTo>
                    <a:pt x="19" y="135"/>
                    <a:pt x="1" y="172"/>
                    <a:pt x="19" y="190"/>
                  </a:cubicBezTo>
                  <a:cubicBezTo>
                    <a:pt x="32" y="207"/>
                    <a:pt x="46" y="221"/>
                    <a:pt x="61" y="221"/>
                  </a:cubicBezTo>
                  <a:cubicBezTo>
                    <a:pt x="67" y="221"/>
                    <a:pt x="73" y="219"/>
                    <a:pt x="79" y="213"/>
                  </a:cubicBezTo>
                  <a:cubicBezTo>
                    <a:pt x="98" y="190"/>
                    <a:pt x="116" y="190"/>
                    <a:pt x="135" y="172"/>
                  </a:cubicBezTo>
                  <a:cubicBezTo>
                    <a:pt x="213" y="135"/>
                    <a:pt x="287" y="116"/>
                    <a:pt x="366" y="98"/>
                  </a:cubicBezTo>
                  <a:cubicBezTo>
                    <a:pt x="426" y="98"/>
                    <a:pt x="481" y="135"/>
                    <a:pt x="518" y="172"/>
                  </a:cubicBezTo>
                  <a:cubicBezTo>
                    <a:pt x="541" y="172"/>
                    <a:pt x="578" y="172"/>
                    <a:pt x="578" y="153"/>
                  </a:cubicBezTo>
                  <a:cubicBezTo>
                    <a:pt x="597" y="135"/>
                    <a:pt x="597" y="116"/>
                    <a:pt x="578" y="98"/>
                  </a:cubicBezTo>
                  <a:cubicBezTo>
                    <a:pt x="518" y="38"/>
                    <a:pt x="444" y="1"/>
                    <a:pt x="36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7812756" y="1942221"/>
              <a:ext cx="63287" cy="30208"/>
            </a:xfrm>
            <a:custGeom>
              <a:rect b="b" l="l" r="r" t="t"/>
              <a:pathLst>
                <a:path extrusionOk="0" h="221" w="463">
                  <a:moveTo>
                    <a:pt x="388" y="0"/>
                  </a:moveTo>
                  <a:cubicBezTo>
                    <a:pt x="291" y="56"/>
                    <a:pt x="176" y="79"/>
                    <a:pt x="42" y="116"/>
                  </a:cubicBezTo>
                  <a:cubicBezTo>
                    <a:pt x="19" y="134"/>
                    <a:pt x="0" y="153"/>
                    <a:pt x="19" y="171"/>
                  </a:cubicBezTo>
                  <a:cubicBezTo>
                    <a:pt x="19" y="202"/>
                    <a:pt x="31" y="220"/>
                    <a:pt x="53" y="220"/>
                  </a:cubicBezTo>
                  <a:cubicBezTo>
                    <a:pt x="60" y="220"/>
                    <a:pt x="69" y="218"/>
                    <a:pt x="79" y="213"/>
                  </a:cubicBezTo>
                  <a:cubicBezTo>
                    <a:pt x="194" y="171"/>
                    <a:pt x="310" y="153"/>
                    <a:pt x="425" y="97"/>
                  </a:cubicBezTo>
                  <a:cubicBezTo>
                    <a:pt x="462" y="79"/>
                    <a:pt x="462" y="56"/>
                    <a:pt x="462" y="37"/>
                  </a:cubicBezTo>
                  <a:cubicBezTo>
                    <a:pt x="444" y="0"/>
                    <a:pt x="407" y="0"/>
                    <a:pt x="38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7918145" y="1948782"/>
              <a:ext cx="108122" cy="51669"/>
            </a:xfrm>
            <a:custGeom>
              <a:rect b="b" l="l" r="r" t="t"/>
              <a:pathLst>
                <a:path extrusionOk="0" h="378" w="791">
                  <a:moveTo>
                    <a:pt x="588" y="1"/>
                  </a:moveTo>
                  <a:cubicBezTo>
                    <a:pt x="510" y="1"/>
                    <a:pt x="442" y="19"/>
                    <a:pt x="384" y="49"/>
                  </a:cubicBezTo>
                  <a:cubicBezTo>
                    <a:pt x="250" y="123"/>
                    <a:pt x="153" y="220"/>
                    <a:pt x="38" y="280"/>
                  </a:cubicBezTo>
                  <a:cubicBezTo>
                    <a:pt x="19" y="299"/>
                    <a:pt x="1" y="336"/>
                    <a:pt x="19" y="354"/>
                  </a:cubicBezTo>
                  <a:cubicBezTo>
                    <a:pt x="38" y="377"/>
                    <a:pt x="56" y="377"/>
                    <a:pt x="98" y="377"/>
                  </a:cubicBezTo>
                  <a:cubicBezTo>
                    <a:pt x="213" y="299"/>
                    <a:pt x="310" y="202"/>
                    <a:pt x="426" y="146"/>
                  </a:cubicBezTo>
                  <a:cubicBezTo>
                    <a:pt x="480" y="116"/>
                    <a:pt x="537" y="98"/>
                    <a:pt x="586" y="98"/>
                  </a:cubicBezTo>
                  <a:cubicBezTo>
                    <a:pt x="603" y="98"/>
                    <a:pt x="619" y="100"/>
                    <a:pt x="634" y="105"/>
                  </a:cubicBezTo>
                  <a:cubicBezTo>
                    <a:pt x="675" y="105"/>
                    <a:pt x="694" y="123"/>
                    <a:pt x="712" y="123"/>
                  </a:cubicBezTo>
                  <a:cubicBezTo>
                    <a:pt x="720" y="133"/>
                    <a:pt x="732" y="139"/>
                    <a:pt x="744" y="139"/>
                  </a:cubicBezTo>
                  <a:cubicBezTo>
                    <a:pt x="759" y="139"/>
                    <a:pt x="772" y="129"/>
                    <a:pt x="772" y="105"/>
                  </a:cubicBezTo>
                  <a:cubicBezTo>
                    <a:pt x="791" y="86"/>
                    <a:pt x="772" y="49"/>
                    <a:pt x="749" y="49"/>
                  </a:cubicBezTo>
                  <a:cubicBezTo>
                    <a:pt x="731" y="31"/>
                    <a:pt x="694" y="31"/>
                    <a:pt x="675" y="8"/>
                  </a:cubicBezTo>
                  <a:cubicBezTo>
                    <a:pt x="645" y="3"/>
                    <a:pt x="616" y="1"/>
                    <a:pt x="58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8020526" y="1977897"/>
              <a:ext cx="21597" cy="43331"/>
            </a:xfrm>
            <a:custGeom>
              <a:rect b="b" l="l" r="r" t="t"/>
              <a:pathLst>
                <a:path extrusionOk="0" h="317" w="158">
                  <a:moveTo>
                    <a:pt x="59" y="0"/>
                  </a:moveTo>
                  <a:cubicBezTo>
                    <a:pt x="53" y="0"/>
                    <a:pt x="47" y="2"/>
                    <a:pt x="42" y="7"/>
                  </a:cubicBezTo>
                  <a:cubicBezTo>
                    <a:pt x="23" y="7"/>
                    <a:pt x="0" y="49"/>
                    <a:pt x="0" y="67"/>
                  </a:cubicBezTo>
                  <a:cubicBezTo>
                    <a:pt x="23" y="123"/>
                    <a:pt x="42" y="183"/>
                    <a:pt x="60" y="220"/>
                  </a:cubicBezTo>
                  <a:lnTo>
                    <a:pt x="60" y="280"/>
                  </a:lnTo>
                  <a:cubicBezTo>
                    <a:pt x="60" y="298"/>
                    <a:pt x="97" y="317"/>
                    <a:pt x="116" y="317"/>
                  </a:cubicBezTo>
                  <a:cubicBezTo>
                    <a:pt x="157" y="298"/>
                    <a:pt x="157" y="280"/>
                    <a:pt x="157" y="257"/>
                  </a:cubicBezTo>
                  <a:lnTo>
                    <a:pt x="157" y="201"/>
                  </a:lnTo>
                  <a:cubicBezTo>
                    <a:pt x="139" y="141"/>
                    <a:pt x="116" y="86"/>
                    <a:pt x="97" y="49"/>
                  </a:cubicBezTo>
                  <a:cubicBezTo>
                    <a:pt x="97" y="18"/>
                    <a:pt x="77" y="0"/>
                    <a:pt x="5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7999612" y="2048293"/>
              <a:ext cx="29252" cy="68755"/>
            </a:xfrm>
            <a:custGeom>
              <a:rect b="b" l="l" r="r" t="t"/>
              <a:pathLst>
                <a:path extrusionOk="0" h="503" w="214">
                  <a:moveTo>
                    <a:pt x="59" y="1"/>
                  </a:moveTo>
                  <a:cubicBezTo>
                    <a:pt x="44" y="1"/>
                    <a:pt x="29" y="5"/>
                    <a:pt x="19" y="14"/>
                  </a:cubicBezTo>
                  <a:cubicBezTo>
                    <a:pt x="1" y="14"/>
                    <a:pt x="1" y="51"/>
                    <a:pt x="19" y="70"/>
                  </a:cubicBezTo>
                  <a:cubicBezTo>
                    <a:pt x="38" y="130"/>
                    <a:pt x="79" y="167"/>
                    <a:pt x="79" y="227"/>
                  </a:cubicBezTo>
                  <a:cubicBezTo>
                    <a:pt x="98" y="282"/>
                    <a:pt x="79" y="361"/>
                    <a:pt x="61" y="435"/>
                  </a:cubicBezTo>
                  <a:cubicBezTo>
                    <a:pt x="61" y="458"/>
                    <a:pt x="61" y="477"/>
                    <a:pt x="98" y="495"/>
                  </a:cubicBezTo>
                  <a:cubicBezTo>
                    <a:pt x="103" y="500"/>
                    <a:pt x="109" y="503"/>
                    <a:pt x="114" y="503"/>
                  </a:cubicBezTo>
                  <a:cubicBezTo>
                    <a:pt x="127" y="503"/>
                    <a:pt x="140" y="490"/>
                    <a:pt x="153" y="477"/>
                  </a:cubicBezTo>
                  <a:cubicBezTo>
                    <a:pt x="195" y="379"/>
                    <a:pt x="213" y="301"/>
                    <a:pt x="195" y="204"/>
                  </a:cubicBezTo>
                  <a:cubicBezTo>
                    <a:pt x="176" y="130"/>
                    <a:pt x="135" y="70"/>
                    <a:pt x="98" y="14"/>
                  </a:cubicBezTo>
                  <a:cubicBezTo>
                    <a:pt x="89" y="5"/>
                    <a:pt x="74" y="1"/>
                    <a:pt x="5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7881512" y="2052667"/>
              <a:ext cx="97460" cy="47568"/>
            </a:xfrm>
            <a:custGeom>
              <a:rect b="b" l="l" r="r" t="t"/>
              <a:pathLst>
                <a:path extrusionOk="0" h="348" w="713">
                  <a:moveTo>
                    <a:pt x="634" y="1"/>
                  </a:moveTo>
                  <a:cubicBezTo>
                    <a:pt x="440" y="98"/>
                    <a:pt x="250" y="213"/>
                    <a:pt x="56" y="250"/>
                  </a:cubicBezTo>
                  <a:cubicBezTo>
                    <a:pt x="19" y="250"/>
                    <a:pt x="1" y="287"/>
                    <a:pt x="19" y="311"/>
                  </a:cubicBezTo>
                  <a:cubicBezTo>
                    <a:pt x="19" y="329"/>
                    <a:pt x="38" y="347"/>
                    <a:pt x="75" y="347"/>
                  </a:cubicBezTo>
                  <a:cubicBezTo>
                    <a:pt x="306" y="311"/>
                    <a:pt x="500" y="195"/>
                    <a:pt x="694" y="98"/>
                  </a:cubicBezTo>
                  <a:cubicBezTo>
                    <a:pt x="712" y="79"/>
                    <a:pt x="712" y="56"/>
                    <a:pt x="712" y="19"/>
                  </a:cubicBezTo>
                  <a:cubicBezTo>
                    <a:pt x="694" y="1"/>
                    <a:pt x="671" y="1"/>
                    <a:pt x="63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7854994" y="2186624"/>
              <a:ext cx="89805" cy="24741"/>
            </a:xfrm>
            <a:custGeom>
              <a:rect b="b" l="l" r="r" t="t"/>
              <a:pathLst>
                <a:path extrusionOk="0" h="181" w="657">
                  <a:moveTo>
                    <a:pt x="597" y="1"/>
                  </a:moveTo>
                  <a:cubicBezTo>
                    <a:pt x="449" y="36"/>
                    <a:pt x="284" y="83"/>
                    <a:pt x="129" y="83"/>
                  </a:cubicBezTo>
                  <a:cubicBezTo>
                    <a:pt x="104" y="83"/>
                    <a:pt x="80" y="82"/>
                    <a:pt x="56" y="79"/>
                  </a:cubicBezTo>
                  <a:cubicBezTo>
                    <a:pt x="19" y="79"/>
                    <a:pt x="1" y="98"/>
                    <a:pt x="1" y="139"/>
                  </a:cubicBezTo>
                  <a:cubicBezTo>
                    <a:pt x="1" y="158"/>
                    <a:pt x="19" y="176"/>
                    <a:pt x="56" y="176"/>
                  </a:cubicBezTo>
                  <a:cubicBezTo>
                    <a:pt x="90" y="179"/>
                    <a:pt x="124" y="181"/>
                    <a:pt x="158" y="181"/>
                  </a:cubicBezTo>
                  <a:cubicBezTo>
                    <a:pt x="318" y="181"/>
                    <a:pt x="474" y="147"/>
                    <a:pt x="615" y="98"/>
                  </a:cubicBezTo>
                  <a:cubicBezTo>
                    <a:pt x="657" y="98"/>
                    <a:pt x="657" y="79"/>
                    <a:pt x="657" y="42"/>
                  </a:cubicBezTo>
                  <a:cubicBezTo>
                    <a:pt x="657" y="24"/>
                    <a:pt x="615" y="1"/>
                    <a:pt x="59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7962979" y="2160789"/>
              <a:ext cx="63287" cy="40187"/>
            </a:xfrm>
            <a:custGeom>
              <a:rect b="b" l="l" r="r" t="t"/>
              <a:pathLst>
                <a:path extrusionOk="0" h="294" w="463">
                  <a:moveTo>
                    <a:pt x="213" y="0"/>
                  </a:moveTo>
                  <a:cubicBezTo>
                    <a:pt x="135" y="0"/>
                    <a:pt x="75" y="37"/>
                    <a:pt x="19" y="56"/>
                  </a:cubicBezTo>
                  <a:cubicBezTo>
                    <a:pt x="1" y="74"/>
                    <a:pt x="1" y="116"/>
                    <a:pt x="19" y="134"/>
                  </a:cubicBezTo>
                  <a:cubicBezTo>
                    <a:pt x="19" y="147"/>
                    <a:pt x="38" y="160"/>
                    <a:pt x="55" y="160"/>
                  </a:cubicBezTo>
                  <a:cubicBezTo>
                    <a:pt x="62" y="160"/>
                    <a:pt x="69" y="158"/>
                    <a:pt x="75" y="153"/>
                  </a:cubicBezTo>
                  <a:cubicBezTo>
                    <a:pt x="135" y="116"/>
                    <a:pt x="172" y="97"/>
                    <a:pt x="213" y="97"/>
                  </a:cubicBezTo>
                  <a:cubicBezTo>
                    <a:pt x="250" y="97"/>
                    <a:pt x="269" y="116"/>
                    <a:pt x="287" y="134"/>
                  </a:cubicBezTo>
                  <a:cubicBezTo>
                    <a:pt x="306" y="153"/>
                    <a:pt x="329" y="213"/>
                    <a:pt x="347" y="250"/>
                  </a:cubicBezTo>
                  <a:cubicBezTo>
                    <a:pt x="361" y="277"/>
                    <a:pt x="374" y="294"/>
                    <a:pt x="395" y="294"/>
                  </a:cubicBezTo>
                  <a:cubicBezTo>
                    <a:pt x="403" y="294"/>
                    <a:pt x="411" y="291"/>
                    <a:pt x="421" y="287"/>
                  </a:cubicBezTo>
                  <a:cubicBezTo>
                    <a:pt x="444" y="287"/>
                    <a:pt x="463" y="250"/>
                    <a:pt x="444" y="231"/>
                  </a:cubicBezTo>
                  <a:cubicBezTo>
                    <a:pt x="421" y="171"/>
                    <a:pt x="403" y="116"/>
                    <a:pt x="366" y="56"/>
                  </a:cubicBezTo>
                  <a:cubicBezTo>
                    <a:pt x="329" y="19"/>
                    <a:pt x="269" y="0"/>
                    <a:pt x="21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7657339" y="1889868"/>
              <a:ext cx="347466" cy="239344"/>
            </a:xfrm>
            <a:custGeom>
              <a:rect b="b" l="l" r="r" t="t"/>
              <a:pathLst>
                <a:path extrusionOk="0" h="1751" w="2542">
                  <a:moveTo>
                    <a:pt x="2106" y="1"/>
                  </a:moveTo>
                  <a:cubicBezTo>
                    <a:pt x="1984" y="1"/>
                    <a:pt x="1816" y="91"/>
                    <a:pt x="1484" y="249"/>
                  </a:cubicBezTo>
                  <a:cubicBezTo>
                    <a:pt x="985" y="499"/>
                    <a:pt x="463" y="748"/>
                    <a:pt x="42" y="864"/>
                  </a:cubicBezTo>
                  <a:cubicBezTo>
                    <a:pt x="42" y="864"/>
                    <a:pt x="1" y="1363"/>
                    <a:pt x="176" y="1617"/>
                  </a:cubicBezTo>
                  <a:cubicBezTo>
                    <a:pt x="248" y="1715"/>
                    <a:pt x="304" y="1750"/>
                    <a:pt x="372" y="1750"/>
                  </a:cubicBezTo>
                  <a:cubicBezTo>
                    <a:pt x="465" y="1750"/>
                    <a:pt x="580" y="1684"/>
                    <a:pt x="791" y="1617"/>
                  </a:cubicBezTo>
                  <a:cubicBezTo>
                    <a:pt x="1156" y="1502"/>
                    <a:pt x="2426" y="924"/>
                    <a:pt x="2486" y="693"/>
                  </a:cubicBezTo>
                  <a:cubicBezTo>
                    <a:pt x="2542" y="462"/>
                    <a:pt x="2468" y="249"/>
                    <a:pt x="2292" y="92"/>
                  </a:cubicBezTo>
                  <a:cubicBezTo>
                    <a:pt x="2230" y="30"/>
                    <a:pt x="2175" y="1"/>
                    <a:pt x="2106"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7657339" y="1883034"/>
              <a:ext cx="355667" cy="240574"/>
            </a:xfrm>
            <a:custGeom>
              <a:rect b="b" l="l" r="r" t="t"/>
              <a:pathLst>
                <a:path extrusionOk="0" h="1760" w="2602">
                  <a:moveTo>
                    <a:pt x="2067" y="0"/>
                  </a:moveTo>
                  <a:cubicBezTo>
                    <a:pt x="2047" y="0"/>
                    <a:pt x="2030" y="8"/>
                    <a:pt x="2006" y="8"/>
                  </a:cubicBezTo>
                  <a:cubicBezTo>
                    <a:pt x="1890" y="50"/>
                    <a:pt x="1715" y="124"/>
                    <a:pt x="1465" y="239"/>
                  </a:cubicBezTo>
                  <a:cubicBezTo>
                    <a:pt x="966" y="489"/>
                    <a:pt x="444" y="743"/>
                    <a:pt x="42" y="858"/>
                  </a:cubicBezTo>
                  <a:lnTo>
                    <a:pt x="98" y="914"/>
                  </a:lnTo>
                  <a:lnTo>
                    <a:pt x="1" y="914"/>
                  </a:lnTo>
                  <a:lnTo>
                    <a:pt x="1" y="932"/>
                  </a:lnTo>
                  <a:lnTo>
                    <a:pt x="116" y="932"/>
                  </a:lnTo>
                  <a:cubicBezTo>
                    <a:pt x="541" y="817"/>
                    <a:pt x="1022" y="586"/>
                    <a:pt x="1502" y="336"/>
                  </a:cubicBezTo>
                  <a:cubicBezTo>
                    <a:pt x="1775" y="221"/>
                    <a:pt x="1927" y="142"/>
                    <a:pt x="2024" y="105"/>
                  </a:cubicBezTo>
                  <a:cubicBezTo>
                    <a:pt x="2051" y="101"/>
                    <a:pt x="2074" y="99"/>
                    <a:pt x="2094" y="99"/>
                  </a:cubicBezTo>
                  <a:cubicBezTo>
                    <a:pt x="2159" y="99"/>
                    <a:pt x="2195" y="124"/>
                    <a:pt x="2255" y="184"/>
                  </a:cubicBezTo>
                  <a:cubicBezTo>
                    <a:pt x="2426" y="336"/>
                    <a:pt x="2486" y="512"/>
                    <a:pt x="2449" y="720"/>
                  </a:cubicBezTo>
                  <a:cubicBezTo>
                    <a:pt x="2426" y="743"/>
                    <a:pt x="2426" y="780"/>
                    <a:pt x="2389" y="798"/>
                  </a:cubicBezTo>
                  <a:cubicBezTo>
                    <a:pt x="2352" y="835"/>
                    <a:pt x="2292" y="877"/>
                    <a:pt x="2218" y="932"/>
                  </a:cubicBezTo>
                  <a:cubicBezTo>
                    <a:pt x="2103" y="1011"/>
                    <a:pt x="1909" y="1108"/>
                    <a:pt x="1733" y="1205"/>
                  </a:cubicBezTo>
                  <a:cubicBezTo>
                    <a:pt x="1350" y="1394"/>
                    <a:pt x="948" y="1570"/>
                    <a:pt x="772" y="1625"/>
                  </a:cubicBezTo>
                  <a:cubicBezTo>
                    <a:pt x="735" y="1625"/>
                    <a:pt x="694" y="1644"/>
                    <a:pt x="657" y="1667"/>
                  </a:cubicBezTo>
                  <a:cubicBezTo>
                    <a:pt x="657" y="1686"/>
                    <a:pt x="675" y="1722"/>
                    <a:pt x="675" y="1759"/>
                  </a:cubicBezTo>
                  <a:cubicBezTo>
                    <a:pt x="717" y="1741"/>
                    <a:pt x="754" y="1722"/>
                    <a:pt x="809" y="1722"/>
                  </a:cubicBezTo>
                  <a:cubicBezTo>
                    <a:pt x="985" y="1644"/>
                    <a:pt x="1410" y="1491"/>
                    <a:pt x="1775" y="1297"/>
                  </a:cubicBezTo>
                  <a:cubicBezTo>
                    <a:pt x="1964" y="1205"/>
                    <a:pt x="2140" y="1108"/>
                    <a:pt x="2274" y="1011"/>
                  </a:cubicBezTo>
                  <a:cubicBezTo>
                    <a:pt x="2352" y="974"/>
                    <a:pt x="2408" y="932"/>
                    <a:pt x="2449" y="877"/>
                  </a:cubicBezTo>
                  <a:cubicBezTo>
                    <a:pt x="2505" y="835"/>
                    <a:pt x="2523" y="798"/>
                    <a:pt x="2542" y="761"/>
                  </a:cubicBezTo>
                  <a:cubicBezTo>
                    <a:pt x="2602" y="512"/>
                    <a:pt x="2505" y="281"/>
                    <a:pt x="2334" y="105"/>
                  </a:cubicBezTo>
                  <a:cubicBezTo>
                    <a:pt x="2255" y="50"/>
                    <a:pt x="2177" y="8"/>
                    <a:pt x="2103" y="8"/>
                  </a:cubicBezTo>
                  <a:cubicBezTo>
                    <a:pt x="2089" y="2"/>
                    <a:pt x="2078" y="0"/>
                    <a:pt x="206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7699713" y="1925134"/>
              <a:ext cx="368243" cy="255747"/>
            </a:xfrm>
            <a:custGeom>
              <a:rect b="b" l="l" r="r" t="t"/>
              <a:pathLst>
                <a:path extrusionOk="0" h="1871" w="2694">
                  <a:moveTo>
                    <a:pt x="2298" y="0"/>
                  </a:moveTo>
                  <a:cubicBezTo>
                    <a:pt x="2159" y="0"/>
                    <a:pt x="1959" y="117"/>
                    <a:pt x="1636" y="338"/>
                  </a:cubicBezTo>
                  <a:cubicBezTo>
                    <a:pt x="1040" y="758"/>
                    <a:pt x="116" y="837"/>
                    <a:pt x="116" y="837"/>
                  </a:cubicBezTo>
                  <a:cubicBezTo>
                    <a:pt x="116" y="837"/>
                    <a:pt x="0" y="1146"/>
                    <a:pt x="19" y="1567"/>
                  </a:cubicBezTo>
                  <a:cubicBezTo>
                    <a:pt x="41" y="1800"/>
                    <a:pt x="68" y="1871"/>
                    <a:pt x="168" y="1871"/>
                  </a:cubicBezTo>
                  <a:cubicBezTo>
                    <a:pt x="249" y="1871"/>
                    <a:pt x="379" y="1823"/>
                    <a:pt x="596" y="1780"/>
                  </a:cubicBezTo>
                  <a:cubicBezTo>
                    <a:pt x="1100" y="1682"/>
                    <a:pt x="2389" y="1165"/>
                    <a:pt x="2541" y="989"/>
                  </a:cubicBezTo>
                  <a:cubicBezTo>
                    <a:pt x="2675" y="800"/>
                    <a:pt x="2694" y="643"/>
                    <a:pt x="2560" y="259"/>
                  </a:cubicBezTo>
                  <a:cubicBezTo>
                    <a:pt x="2490" y="84"/>
                    <a:pt x="2415" y="0"/>
                    <a:pt x="2298"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7731289" y="1917616"/>
              <a:ext cx="339811" cy="264085"/>
            </a:xfrm>
            <a:custGeom>
              <a:rect b="b" l="l" r="r" t="t"/>
              <a:pathLst>
                <a:path extrusionOk="0" h="1932" w="2486">
                  <a:moveTo>
                    <a:pt x="2091" y="0"/>
                  </a:moveTo>
                  <a:cubicBezTo>
                    <a:pt x="2080" y="0"/>
                    <a:pt x="2070" y="2"/>
                    <a:pt x="2061" y="5"/>
                  </a:cubicBezTo>
                  <a:lnTo>
                    <a:pt x="2024" y="5"/>
                  </a:lnTo>
                  <a:cubicBezTo>
                    <a:pt x="1867" y="28"/>
                    <a:pt x="1677" y="143"/>
                    <a:pt x="1368" y="351"/>
                  </a:cubicBezTo>
                  <a:cubicBezTo>
                    <a:pt x="924" y="661"/>
                    <a:pt x="250" y="795"/>
                    <a:pt x="0" y="836"/>
                  </a:cubicBezTo>
                  <a:cubicBezTo>
                    <a:pt x="0" y="855"/>
                    <a:pt x="19" y="892"/>
                    <a:pt x="37" y="929"/>
                  </a:cubicBezTo>
                  <a:cubicBezTo>
                    <a:pt x="310" y="892"/>
                    <a:pt x="961" y="776"/>
                    <a:pt x="1423" y="430"/>
                  </a:cubicBezTo>
                  <a:cubicBezTo>
                    <a:pt x="1733" y="236"/>
                    <a:pt x="1927" y="120"/>
                    <a:pt x="2042" y="102"/>
                  </a:cubicBezTo>
                  <a:cubicBezTo>
                    <a:pt x="2098" y="102"/>
                    <a:pt x="2139" y="102"/>
                    <a:pt x="2176" y="143"/>
                  </a:cubicBezTo>
                  <a:cubicBezTo>
                    <a:pt x="2213" y="180"/>
                    <a:pt x="2232" y="236"/>
                    <a:pt x="2273" y="333"/>
                  </a:cubicBezTo>
                  <a:cubicBezTo>
                    <a:pt x="2347" y="527"/>
                    <a:pt x="2370" y="661"/>
                    <a:pt x="2370" y="758"/>
                  </a:cubicBezTo>
                  <a:cubicBezTo>
                    <a:pt x="2370" y="855"/>
                    <a:pt x="2329" y="929"/>
                    <a:pt x="2255" y="1007"/>
                  </a:cubicBezTo>
                  <a:cubicBezTo>
                    <a:pt x="2255" y="1026"/>
                    <a:pt x="2213" y="1044"/>
                    <a:pt x="2176" y="1086"/>
                  </a:cubicBezTo>
                  <a:cubicBezTo>
                    <a:pt x="2116" y="1104"/>
                    <a:pt x="2061" y="1141"/>
                    <a:pt x="1982" y="1183"/>
                  </a:cubicBezTo>
                  <a:cubicBezTo>
                    <a:pt x="1848" y="1257"/>
                    <a:pt x="1654" y="1335"/>
                    <a:pt x="1446" y="1414"/>
                  </a:cubicBezTo>
                  <a:cubicBezTo>
                    <a:pt x="1058" y="1585"/>
                    <a:pt x="596" y="1737"/>
                    <a:pt x="365" y="1779"/>
                  </a:cubicBezTo>
                  <a:cubicBezTo>
                    <a:pt x="291" y="1798"/>
                    <a:pt x="231" y="1816"/>
                    <a:pt x="176" y="1816"/>
                  </a:cubicBezTo>
                  <a:lnTo>
                    <a:pt x="176" y="1835"/>
                  </a:lnTo>
                  <a:cubicBezTo>
                    <a:pt x="176" y="1853"/>
                    <a:pt x="176" y="1895"/>
                    <a:pt x="194" y="1932"/>
                  </a:cubicBezTo>
                  <a:cubicBezTo>
                    <a:pt x="250" y="1913"/>
                    <a:pt x="310" y="1895"/>
                    <a:pt x="384" y="1876"/>
                  </a:cubicBezTo>
                  <a:cubicBezTo>
                    <a:pt x="638" y="1835"/>
                    <a:pt x="1077" y="1682"/>
                    <a:pt x="1483" y="1530"/>
                  </a:cubicBezTo>
                  <a:cubicBezTo>
                    <a:pt x="1696" y="1433"/>
                    <a:pt x="1885" y="1354"/>
                    <a:pt x="2042" y="1275"/>
                  </a:cubicBezTo>
                  <a:cubicBezTo>
                    <a:pt x="2116" y="1238"/>
                    <a:pt x="2176" y="1201"/>
                    <a:pt x="2232" y="1183"/>
                  </a:cubicBezTo>
                  <a:cubicBezTo>
                    <a:pt x="2273" y="1141"/>
                    <a:pt x="2310" y="1104"/>
                    <a:pt x="2347" y="1086"/>
                  </a:cubicBezTo>
                  <a:cubicBezTo>
                    <a:pt x="2426" y="989"/>
                    <a:pt x="2463" y="892"/>
                    <a:pt x="2463" y="758"/>
                  </a:cubicBezTo>
                  <a:cubicBezTo>
                    <a:pt x="2486" y="642"/>
                    <a:pt x="2444" y="490"/>
                    <a:pt x="2370" y="296"/>
                  </a:cubicBezTo>
                  <a:cubicBezTo>
                    <a:pt x="2329" y="199"/>
                    <a:pt x="2292" y="120"/>
                    <a:pt x="2232" y="65"/>
                  </a:cubicBezTo>
                  <a:cubicBezTo>
                    <a:pt x="2201" y="34"/>
                    <a:pt x="2142" y="0"/>
                    <a:pt x="209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7715433" y="2016854"/>
              <a:ext cx="352524" cy="241668"/>
            </a:xfrm>
            <a:custGeom>
              <a:rect b="b" l="l" r="r" t="t"/>
              <a:pathLst>
                <a:path extrusionOk="0" h="1768" w="2579">
                  <a:moveTo>
                    <a:pt x="2230" y="0"/>
                  </a:moveTo>
                  <a:cubicBezTo>
                    <a:pt x="2113" y="0"/>
                    <a:pt x="1929" y="92"/>
                    <a:pt x="1599" y="263"/>
                  </a:cubicBezTo>
                  <a:cubicBezTo>
                    <a:pt x="985" y="573"/>
                    <a:pt x="1" y="804"/>
                    <a:pt x="1" y="804"/>
                  </a:cubicBezTo>
                  <a:cubicBezTo>
                    <a:pt x="1" y="804"/>
                    <a:pt x="38" y="1109"/>
                    <a:pt x="38" y="1303"/>
                  </a:cubicBezTo>
                  <a:cubicBezTo>
                    <a:pt x="38" y="1486"/>
                    <a:pt x="91" y="1768"/>
                    <a:pt x="322" y="1768"/>
                  </a:cubicBezTo>
                  <a:cubicBezTo>
                    <a:pt x="336" y="1768"/>
                    <a:pt x="351" y="1767"/>
                    <a:pt x="366" y="1765"/>
                  </a:cubicBezTo>
                  <a:cubicBezTo>
                    <a:pt x="615" y="1728"/>
                    <a:pt x="1964" y="1266"/>
                    <a:pt x="2214" y="1072"/>
                  </a:cubicBezTo>
                  <a:cubicBezTo>
                    <a:pt x="2486" y="859"/>
                    <a:pt x="2579" y="591"/>
                    <a:pt x="2445" y="244"/>
                  </a:cubicBezTo>
                  <a:cubicBezTo>
                    <a:pt x="2390" y="78"/>
                    <a:pt x="2338" y="0"/>
                    <a:pt x="2230"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7747008" y="2010429"/>
              <a:ext cx="320948" cy="252740"/>
            </a:xfrm>
            <a:custGeom>
              <a:rect b="b" l="l" r="r" t="t"/>
              <a:pathLst>
                <a:path extrusionOk="0" h="1849" w="2348">
                  <a:moveTo>
                    <a:pt x="1983" y="0"/>
                  </a:moveTo>
                  <a:cubicBezTo>
                    <a:pt x="1849" y="0"/>
                    <a:pt x="1655" y="97"/>
                    <a:pt x="1350" y="273"/>
                  </a:cubicBezTo>
                  <a:cubicBezTo>
                    <a:pt x="925" y="481"/>
                    <a:pt x="347" y="656"/>
                    <a:pt x="1" y="735"/>
                  </a:cubicBezTo>
                  <a:cubicBezTo>
                    <a:pt x="19" y="772"/>
                    <a:pt x="19" y="809"/>
                    <a:pt x="19" y="851"/>
                  </a:cubicBezTo>
                  <a:cubicBezTo>
                    <a:pt x="329" y="754"/>
                    <a:pt x="943" y="578"/>
                    <a:pt x="1405" y="347"/>
                  </a:cubicBezTo>
                  <a:cubicBezTo>
                    <a:pt x="1715" y="194"/>
                    <a:pt x="1886" y="116"/>
                    <a:pt x="1983" y="97"/>
                  </a:cubicBezTo>
                  <a:cubicBezTo>
                    <a:pt x="2043" y="97"/>
                    <a:pt x="2061" y="116"/>
                    <a:pt x="2080" y="134"/>
                  </a:cubicBezTo>
                  <a:cubicBezTo>
                    <a:pt x="2117" y="176"/>
                    <a:pt x="2140" y="231"/>
                    <a:pt x="2177" y="310"/>
                  </a:cubicBezTo>
                  <a:cubicBezTo>
                    <a:pt x="2232" y="481"/>
                    <a:pt x="2232" y="620"/>
                    <a:pt x="2195" y="735"/>
                  </a:cubicBezTo>
                  <a:cubicBezTo>
                    <a:pt x="2158" y="869"/>
                    <a:pt x="2080" y="966"/>
                    <a:pt x="1964" y="1058"/>
                  </a:cubicBezTo>
                  <a:cubicBezTo>
                    <a:pt x="1909" y="1119"/>
                    <a:pt x="1770" y="1174"/>
                    <a:pt x="1599" y="1253"/>
                  </a:cubicBezTo>
                  <a:cubicBezTo>
                    <a:pt x="1447" y="1331"/>
                    <a:pt x="1234" y="1405"/>
                    <a:pt x="1040" y="1484"/>
                  </a:cubicBezTo>
                  <a:cubicBezTo>
                    <a:pt x="846" y="1544"/>
                    <a:pt x="638" y="1618"/>
                    <a:pt x="481" y="1678"/>
                  </a:cubicBezTo>
                  <a:cubicBezTo>
                    <a:pt x="366" y="1715"/>
                    <a:pt x="269" y="1733"/>
                    <a:pt x="195" y="1752"/>
                  </a:cubicBezTo>
                  <a:cubicBezTo>
                    <a:pt x="213" y="1793"/>
                    <a:pt x="213" y="1812"/>
                    <a:pt x="213" y="1849"/>
                  </a:cubicBezTo>
                  <a:cubicBezTo>
                    <a:pt x="292" y="1830"/>
                    <a:pt x="384" y="1812"/>
                    <a:pt x="500" y="1775"/>
                  </a:cubicBezTo>
                  <a:cubicBezTo>
                    <a:pt x="675" y="1715"/>
                    <a:pt x="869" y="1659"/>
                    <a:pt x="1077" y="1581"/>
                  </a:cubicBezTo>
                  <a:cubicBezTo>
                    <a:pt x="1271" y="1502"/>
                    <a:pt x="1484" y="1428"/>
                    <a:pt x="1636" y="1350"/>
                  </a:cubicBezTo>
                  <a:cubicBezTo>
                    <a:pt x="1812" y="1271"/>
                    <a:pt x="1946" y="1216"/>
                    <a:pt x="2024" y="1156"/>
                  </a:cubicBezTo>
                  <a:cubicBezTo>
                    <a:pt x="2158" y="1040"/>
                    <a:pt x="2255" y="924"/>
                    <a:pt x="2311" y="772"/>
                  </a:cubicBezTo>
                  <a:cubicBezTo>
                    <a:pt x="2348" y="620"/>
                    <a:pt x="2329" y="462"/>
                    <a:pt x="2274" y="273"/>
                  </a:cubicBezTo>
                  <a:cubicBezTo>
                    <a:pt x="2232" y="194"/>
                    <a:pt x="2214" y="116"/>
                    <a:pt x="2158" y="60"/>
                  </a:cubicBezTo>
                  <a:cubicBezTo>
                    <a:pt x="2117" y="19"/>
                    <a:pt x="2061" y="0"/>
                    <a:pt x="200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7741951" y="2127027"/>
              <a:ext cx="334207" cy="207495"/>
            </a:xfrm>
            <a:custGeom>
              <a:rect b="b" l="l" r="r" t="t"/>
              <a:pathLst>
                <a:path extrusionOk="0" h="1518" w="2445">
                  <a:moveTo>
                    <a:pt x="1883" y="0"/>
                  </a:moveTo>
                  <a:cubicBezTo>
                    <a:pt x="1663" y="0"/>
                    <a:pt x="1437" y="317"/>
                    <a:pt x="906" y="437"/>
                  </a:cubicBezTo>
                  <a:cubicBezTo>
                    <a:pt x="329" y="552"/>
                    <a:pt x="1" y="552"/>
                    <a:pt x="1" y="552"/>
                  </a:cubicBezTo>
                  <a:lnTo>
                    <a:pt x="19" y="1458"/>
                  </a:lnTo>
                  <a:lnTo>
                    <a:pt x="56" y="1518"/>
                  </a:lnTo>
                  <a:cubicBezTo>
                    <a:pt x="56" y="1518"/>
                    <a:pt x="865" y="1499"/>
                    <a:pt x="1655" y="1111"/>
                  </a:cubicBezTo>
                  <a:cubicBezTo>
                    <a:pt x="2445" y="728"/>
                    <a:pt x="2214" y="132"/>
                    <a:pt x="1964" y="16"/>
                  </a:cubicBezTo>
                  <a:cubicBezTo>
                    <a:pt x="1937" y="5"/>
                    <a:pt x="1910" y="0"/>
                    <a:pt x="1883"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7739490" y="2120876"/>
              <a:ext cx="344322" cy="221301"/>
            </a:xfrm>
            <a:custGeom>
              <a:rect b="b" l="l" r="r" t="t"/>
              <a:pathLst>
                <a:path extrusionOk="0" h="1619" w="2519">
                  <a:moveTo>
                    <a:pt x="1904" y="1"/>
                  </a:moveTo>
                  <a:cubicBezTo>
                    <a:pt x="1867" y="1"/>
                    <a:pt x="1825" y="1"/>
                    <a:pt x="1788" y="19"/>
                  </a:cubicBezTo>
                  <a:cubicBezTo>
                    <a:pt x="1710" y="43"/>
                    <a:pt x="1636" y="98"/>
                    <a:pt x="1557" y="135"/>
                  </a:cubicBezTo>
                  <a:cubicBezTo>
                    <a:pt x="1405" y="232"/>
                    <a:pt x="1211" y="366"/>
                    <a:pt x="924" y="426"/>
                  </a:cubicBezTo>
                  <a:cubicBezTo>
                    <a:pt x="555" y="505"/>
                    <a:pt x="287" y="523"/>
                    <a:pt x="153" y="542"/>
                  </a:cubicBezTo>
                  <a:cubicBezTo>
                    <a:pt x="153" y="579"/>
                    <a:pt x="171" y="597"/>
                    <a:pt x="171" y="639"/>
                  </a:cubicBezTo>
                  <a:cubicBezTo>
                    <a:pt x="305" y="639"/>
                    <a:pt x="555" y="597"/>
                    <a:pt x="943" y="523"/>
                  </a:cubicBezTo>
                  <a:cubicBezTo>
                    <a:pt x="1248" y="463"/>
                    <a:pt x="1460" y="329"/>
                    <a:pt x="1617" y="232"/>
                  </a:cubicBezTo>
                  <a:cubicBezTo>
                    <a:pt x="1691" y="177"/>
                    <a:pt x="1770" y="135"/>
                    <a:pt x="1807" y="116"/>
                  </a:cubicBezTo>
                  <a:cubicBezTo>
                    <a:pt x="1837" y="107"/>
                    <a:pt x="1866" y="103"/>
                    <a:pt x="1892" y="103"/>
                  </a:cubicBezTo>
                  <a:cubicBezTo>
                    <a:pt x="1919" y="103"/>
                    <a:pt x="1943" y="107"/>
                    <a:pt x="1964" y="116"/>
                  </a:cubicBezTo>
                  <a:cubicBezTo>
                    <a:pt x="2153" y="195"/>
                    <a:pt x="2426" y="754"/>
                    <a:pt x="1654" y="1119"/>
                  </a:cubicBezTo>
                  <a:cubicBezTo>
                    <a:pt x="998" y="1429"/>
                    <a:pt x="365" y="1484"/>
                    <a:pt x="171" y="1503"/>
                  </a:cubicBezTo>
                  <a:cubicBezTo>
                    <a:pt x="116" y="1503"/>
                    <a:pt x="56" y="1521"/>
                    <a:pt x="0" y="1521"/>
                  </a:cubicBezTo>
                  <a:lnTo>
                    <a:pt x="56" y="1618"/>
                  </a:lnTo>
                  <a:lnTo>
                    <a:pt x="74" y="1618"/>
                  </a:lnTo>
                  <a:cubicBezTo>
                    <a:pt x="74" y="1618"/>
                    <a:pt x="901" y="1581"/>
                    <a:pt x="1691" y="1198"/>
                  </a:cubicBezTo>
                  <a:cubicBezTo>
                    <a:pt x="2518" y="810"/>
                    <a:pt x="2310" y="135"/>
                    <a:pt x="2001" y="19"/>
                  </a:cubicBezTo>
                  <a:cubicBezTo>
                    <a:pt x="1982" y="1"/>
                    <a:pt x="1941" y="1"/>
                    <a:pt x="190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6607694" y="3218092"/>
              <a:ext cx="752889" cy="1662150"/>
            </a:xfrm>
            <a:custGeom>
              <a:rect b="b" l="l" r="r" t="t"/>
              <a:pathLst>
                <a:path extrusionOk="0" h="12160" w="5508">
                  <a:moveTo>
                    <a:pt x="3757" y="0"/>
                  </a:moveTo>
                  <a:cubicBezTo>
                    <a:pt x="3730" y="0"/>
                    <a:pt x="3715" y="5"/>
                    <a:pt x="3715" y="5"/>
                  </a:cubicBezTo>
                  <a:lnTo>
                    <a:pt x="633" y="448"/>
                  </a:lnTo>
                  <a:lnTo>
                    <a:pt x="0" y="4431"/>
                  </a:lnTo>
                  <a:lnTo>
                    <a:pt x="97" y="11630"/>
                  </a:lnTo>
                  <a:cubicBezTo>
                    <a:pt x="97" y="11630"/>
                    <a:pt x="1538" y="12159"/>
                    <a:pt x="2605" y="12159"/>
                  </a:cubicBezTo>
                  <a:cubicBezTo>
                    <a:pt x="2675" y="12159"/>
                    <a:pt x="2743" y="12157"/>
                    <a:pt x="2809" y="12152"/>
                  </a:cubicBezTo>
                  <a:cubicBezTo>
                    <a:pt x="3891" y="12092"/>
                    <a:pt x="5411" y="11611"/>
                    <a:pt x="5411" y="11611"/>
                  </a:cubicBezTo>
                  <a:cubicBezTo>
                    <a:pt x="5411" y="11611"/>
                    <a:pt x="5508" y="7610"/>
                    <a:pt x="5101" y="3659"/>
                  </a:cubicBezTo>
                  <a:cubicBezTo>
                    <a:pt x="4764" y="211"/>
                    <a:pt x="3950" y="0"/>
                    <a:pt x="37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6602636" y="3210437"/>
              <a:ext cx="765601" cy="1677460"/>
            </a:xfrm>
            <a:custGeom>
              <a:rect b="b" l="l" r="r" t="t"/>
              <a:pathLst>
                <a:path extrusionOk="0" h="12272" w="5601">
                  <a:moveTo>
                    <a:pt x="3789" y="97"/>
                  </a:moveTo>
                  <a:cubicBezTo>
                    <a:pt x="3831" y="97"/>
                    <a:pt x="3849" y="116"/>
                    <a:pt x="3905" y="116"/>
                  </a:cubicBezTo>
                  <a:cubicBezTo>
                    <a:pt x="3983" y="158"/>
                    <a:pt x="4117" y="231"/>
                    <a:pt x="4251" y="444"/>
                  </a:cubicBezTo>
                  <a:cubicBezTo>
                    <a:pt x="4542" y="869"/>
                    <a:pt x="4907" y="1775"/>
                    <a:pt x="5101" y="3738"/>
                  </a:cubicBezTo>
                  <a:cubicBezTo>
                    <a:pt x="5485" y="7624"/>
                    <a:pt x="5388" y="11552"/>
                    <a:pt x="5388" y="11630"/>
                  </a:cubicBezTo>
                  <a:cubicBezTo>
                    <a:pt x="5332" y="11649"/>
                    <a:pt x="3886" y="12092"/>
                    <a:pt x="2846" y="12171"/>
                  </a:cubicBezTo>
                  <a:cubicBezTo>
                    <a:pt x="2809" y="12172"/>
                    <a:pt x="2770" y="12173"/>
                    <a:pt x="2731" y="12173"/>
                  </a:cubicBezTo>
                  <a:cubicBezTo>
                    <a:pt x="2216" y="12173"/>
                    <a:pt x="1598" y="12063"/>
                    <a:pt x="1095" y="11917"/>
                  </a:cubicBezTo>
                  <a:cubicBezTo>
                    <a:pt x="578" y="11783"/>
                    <a:pt x="231" y="11649"/>
                    <a:pt x="190" y="11649"/>
                  </a:cubicBezTo>
                  <a:lnTo>
                    <a:pt x="93" y="4487"/>
                  </a:lnTo>
                  <a:lnTo>
                    <a:pt x="730" y="560"/>
                  </a:lnTo>
                  <a:lnTo>
                    <a:pt x="3771" y="97"/>
                  </a:lnTo>
                  <a:close/>
                  <a:moveTo>
                    <a:pt x="3734" y="0"/>
                  </a:moveTo>
                  <a:lnTo>
                    <a:pt x="633" y="463"/>
                  </a:lnTo>
                  <a:lnTo>
                    <a:pt x="0" y="4487"/>
                  </a:lnTo>
                  <a:lnTo>
                    <a:pt x="93" y="11727"/>
                  </a:lnTo>
                  <a:lnTo>
                    <a:pt x="134" y="11727"/>
                  </a:lnTo>
                  <a:cubicBezTo>
                    <a:pt x="134" y="11727"/>
                    <a:pt x="536" y="11880"/>
                    <a:pt x="1077" y="12032"/>
                  </a:cubicBezTo>
                  <a:cubicBezTo>
                    <a:pt x="1549" y="12154"/>
                    <a:pt x="2120" y="12271"/>
                    <a:pt x="2630" y="12271"/>
                  </a:cubicBezTo>
                  <a:cubicBezTo>
                    <a:pt x="2704" y="12271"/>
                    <a:pt x="2776" y="12269"/>
                    <a:pt x="2846" y="12263"/>
                  </a:cubicBezTo>
                  <a:cubicBezTo>
                    <a:pt x="3928" y="12208"/>
                    <a:pt x="5466" y="11709"/>
                    <a:pt x="5466" y="11709"/>
                  </a:cubicBezTo>
                  <a:lnTo>
                    <a:pt x="5503" y="11709"/>
                  </a:lnTo>
                  <a:lnTo>
                    <a:pt x="5503" y="11667"/>
                  </a:lnTo>
                  <a:cubicBezTo>
                    <a:pt x="5503" y="11667"/>
                    <a:pt x="5600" y="7643"/>
                    <a:pt x="5198" y="3715"/>
                  </a:cubicBezTo>
                  <a:cubicBezTo>
                    <a:pt x="5004" y="1752"/>
                    <a:pt x="4658" y="828"/>
                    <a:pt x="4348" y="389"/>
                  </a:cubicBezTo>
                  <a:cubicBezTo>
                    <a:pt x="4196" y="176"/>
                    <a:pt x="4043" y="79"/>
                    <a:pt x="3946" y="19"/>
                  </a:cubicBezTo>
                  <a:cubicBezTo>
                    <a:pt x="3886" y="0"/>
                    <a:pt x="3831" y="0"/>
                    <a:pt x="378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6007623" y="3286847"/>
              <a:ext cx="910902" cy="1547741"/>
            </a:xfrm>
            <a:custGeom>
              <a:rect b="b" l="l" r="r" t="t"/>
              <a:pathLst>
                <a:path extrusionOk="0" h="11323" w="6664">
                  <a:moveTo>
                    <a:pt x="925" y="1"/>
                  </a:moveTo>
                  <a:cubicBezTo>
                    <a:pt x="925" y="1"/>
                    <a:pt x="597" y="712"/>
                    <a:pt x="597" y="1271"/>
                  </a:cubicBezTo>
                  <a:cubicBezTo>
                    <a:pt x="578" y="1812"/>
                    <a:pt x="634" y="2292"/>
                    <a:pt x="634" y="2292"/>
                  </a:cubicBezTo>
                  <a:lnTo>
                    <a:pt x="1" y="10609"/>
                  </a:lnTo>
                  <a:cubicBezTo>
                    <a:pt x="1" y="10609"/>
                    <a:pt x="1234" y="11302"/>
                    <a:pt x="2791" y="11321"/>
                  </a:cubicBezTo>
                  <a:cubicBezTo>
                    <a:pt x="2856" y="11322"/>
                    <a:pt x="2921" y="11322"/>
                    <a:pt x="2985" y="11322"/>
                  </a:cubicBezTo>
                  <a:cubicBezTo>
                    <a:pt x="4452" y="11322"/>
                    <a:pt x="5564" y="11127"/>
                    <a:pt x="5564" y="11127"/>
                  </a:cubicBezTo>
                  <a:lnTo>
                    <a:pt x="5947" y="4353"/>
                  </a:lnTo>
                  <a:lnTo>
                    <a:pt x="6663" y="3928"/>
                  </a:lnTo>
                  <a:cubicBezTo>
                    <a:pt x="6663" y="3928"/>
                    <a:pt x="6525" y="2195"/>
                    <a:pt x="6525" y="1387"/>
                  </a:cubicBezTo>
                  <a:cubicBezTo>
                    <a:pt x="6525" y="560"/>
                    <a:pt x="6391" y="37"/>
                    <a:pt x="6391" y="37"/>
                  </a:cubicBezTo>
                  <a:cubicBezTo>
                    <a:pt x="6391" y="37"/>
                    <a:pt x="4973" y="525"/>
                    <a:pt x="3627" y="525"/>
                  </a:cubicBezTo>
                  <a:cubicBezTo>
                    <a:pt x="3579" y="525"/>
                    <a:pt x="3532" y="524"/>
                    <a:pt x="3484" y="523"/>
                  </a:cubicBezTo>
                  <a:cubicBezTo>
                    <a:pt x="2098" y="481"/>
                    <a:pt x="925" y="1"/>
                    <a:pt x="9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5999422" y="3276049"/>
              <a:ext cx="926622" cy="1566741"/>
            </a:xfrm>
            <a:custGeom>
              <a:rect b="b" l="l" r="r" t="t"/>
              <a:pathLst>
                <a:path extrusionOk="0" h="11462" w="6779">
                  <a:moveTo>
                    <a:pt x="1003" y="140"/>
                  </a:moveTo>
                  <a:cubicBezTo>
                    <a:pt x="1082" y="177"/>
                    <a:pt x="2177" y="620"/>
                    <a:pt x="3544" y="639"/>
                  </a:cubicBezTo>
                  <a:cubicBezTo>
                    <a:pt x="3596" y="640"/>
                    <a:pt x="3648" y="641"/>
                    <a:pt x="3700" y="641"/>
                  </a:cubicBezTo>
                  <a:cubicBezTo>
                    <a:pt x="5001" y="641"/>
                    <a:pt x="6321" y="213"/>
                    <a:pt x="6414" y="195"/>
                  </a:cubicBezTo>
                  <a:cubicBezTo>
                    <a:pt x="6414" y="232"/>
                    <a:pt x="6548" y="676"/>
                    <a:pt x="6529" y="1466"/>
                  </a:cubicBezTo>
                  <a:cubicBezTo>
                    <a:pt x="6529" y="2274"/>
                    <a:pt x="6663" y="3952"/>
                    <a:pt x="6663" y="3989"/>
                  </a:cubicBezTo>
                  <a:lnTo>
                    <a:pt x="5952" y="4414"/>
                  </a:lnTo>
                  <a:lnTo>
                    <a:pt x="5587" y="11150"/>
                  </a:lnTo>
                  <a:cubicBezTo>
                    <a:pt x="5529" y="11168"/>
                    <a:pt x="4474" y="11346"/>
                    <a:pt x="3056" y="11346"/>
                  </a:cubicBezTo>
                  <a:cubicBezTo>
                    <a:pt x="2989" y="11346"/>
                    <a:pt x="2920" y="11345"/>
                    <a:pt x="2851" y="11344"/>
                  </a:cubicBezTo>
                  <a:cubicBezTo>
                    <a:pt x="1331" y="11321"/>
                    <a:pt x="158" y="10688"/>
                    <a:pt x="116" y="10651"/>
                  </a:cubicBezTo>
                  <a:lnTo>
                    <a:pt x="735" y="2371"/>
                  </a:lnTo>
                  <a:cubicBezTo>
                    <a:pt x="735" y="2371"/>
                    <a:pt x="675" y="1891"/>
                    <a:pt x="694" y="1350"/>
                  </a:cubicBezTo>
                  <a:cubicBezTo>
                    <a:pt x="717" y="851"/>
                    <a:pt x="985" y="214"/>
                    <a:pt x="1003" y="140"/>
                  </a:cubicBezTo>
                  <a:close/>
                  <a:moveTo>
                    <a:pt x="948" y="1"/>
                  </a:moveTo>
                  <a:lnTo>
                    <a:pt x="925" y="61"/>
                  </a:lnTo>
                  <a:cubicBezTo>
                    <a:pt x="925" y="61"/>
                    <a:pt x="620" y="773"/>
                    <a:pt x="601" y="1332"/>
                  </a:cubicBezTo>
                  <a:cubicBezTo>
                    <a:pt x="578" y="1891"/>
                    <a:pt x="638" y="2353"/>
                    <a:pt x="638" y="2371"/>
                  </a:cubicBezTo>
                  <a:lnTo>
                    <a:pt x="1" y="10707"/>
                  </a:lnTo>
                  <a:lnTo>
                    <a:pt x="42" y="10725"/>
                  </a:lnTo>
                  <a:cubicBezTo>
                    <a:pt x="42" y="10725"/>
                    <a:pt x="1271" y="11437"/>
                    <a:pt x="2851" y="11460"/>
                  </a:cubicBezTo>
                  <a:cubicBezTo>
                    <a:pt x="2911" y="11461"/>
                    <a:pt x="2971" y="11461"/>
                    <a:pt x="3030" y="11461"/>
                  </a:cubicBezTo>
                  <a:cubicBezTo>
                    <a:pt x="4506" y="11461"/>
                    <a:pt x="5642" y="11247"/>
                    <a:pt x="5642" y="11247"/>
                  </a:cubicBezTo>
                  <a:lnTo>
                    <a:pt x="5684" y="11247"/>
                  </a:lnTo>
                  <a:lnTo>
                    <a:pt x="6049" y="4469"/>
                  </a:lnTo>
                  <a:lnTo>
                    <a:pt x="6779" y="4044"/>
                  </a:lnTo>
                  <a:lnTo>
                    <a:pt x="6779" y="4007"/>
                  </a:lnTo>
                  <a:cubicBezTo>
                    <a:pt x="6779" y="4007"/>
                    <a:pt x="6645" y="2274"/>
                    <a:pt x="6645" y="1466"/>
                  </a:cubicBezTo>
                  <a:cubicBezTo>
                    <a:pt x="6645" y="639"/>
                    <a:pt x="6511" y="116"/>
                    <a:pt x="6511" y="116"/>
                  </a:cubicBezTo>
                  <a:lnTo>
                    <a:pt x="6492" y="61"/>
                  </a:lnTo>
                  <a:lnTo>
                    <a:pt x="6432" y="80"/>
                  </a:lnTo>
                  <a:cubicBezTo>
                    <a:pt x="6432" y="80"/>
                    <a:pt x="5036" y="544"/>
                    <a:pt x="3693" y="544"/>
                  </a:cubicBezTo>
                  <a:cubicBezTo>
                    <a:pt x="3644" y="544"/>
                    <a:pt x="3594" y="543"/>
                    <a:pt x="3544" y="542"/>
                  </a:cubicBezTo>
                  <a:cubicBezTo>
                    <a:pt x="2158" y="505"/>
                    <a:pt x="1003" y="24"/>
                    <a:pt x="1003" y="24"/>
                  </a:cubicBezTo>
                  <a:lnTo>
                    <a:pt x="948"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6110004" y="2110897"/>
              <a:ext cx="1005628" cy="1175671"/>
            </a:xfrm>
            <a:custGeom>
              <a:rect b="b" l="l" r="r" t="t"/>
              <a:pathLst>
                <a:path extrusionOk="0" h="8601" w="7357">
                  <a:moveTo>
                    <a:pt x="5124" y="0"/>
                  </a:moveTo>
                  <a:cubicBezTo>
                    <a:pt x="5124" y="0"/>
                    <a:pt x="1331" y="323"/>
                    <a:pt x="1021" y="439"/>
                  </a:cubicBezTo>
                  <a:cubicBezTo>
                    <a:pt x="1021" y="439"/>
                    <a:pt x="619" y="536"/>
                    <a:pt x="328" y="615"/>
                  </a:cubicBezTo>
                  <a:cubicBezTo>
                    <a:pt x="42" y="712"/>
                    <a:pt x="0" y="827"/>
                    <a:pt x="0" y="827"/>
                  </a:cubicBezTo>
                  <a:cubicBezTo>
                    <a:pt x="0" y="827"/>
                    <a:pt x="1063" y="4177"/>
                    <a:pt x="1081" y="5217"/>
                  </a:cubicBezTo>
                  <a:cubicBezTo>
                    <a:pt x="1081" y="6238"/>
                    <a:pt x="869" y="8239"/>
                    <a:pt x="869" y="8239"/>
                  </a:cubicBezTo>
                  <a:cubicBezTo>
                    <a:pt x="869" y="8239"/>
                    <a:pt x="1459" y="8600"/>
                    <a:pt x="2729" y="8600"/>
                  </a:cubicBezTo>
                  <a:cubicBezTo>
                    <a:pt x="3263" y="8600"/>
                    <a:pt x="3918" y="8536"/>
                    <a:pt x="4699" y="8354"/>
                  </a:cubicBezTo>
                  <a:cubicBezTo>
                    <a:pt x="7356" y="7739"/>
                    <a:pt x="7259" y="7351"/>
                    <a:pt x="7259" y="7351"/>
                  </a:cubicBezTo>
                  <a:cubicBezTo>
                    <a:pt x="7259" y="7351"/>
                    <a:pt x="6778" y="6159"/>
                    <a:pt x="6681" y="5332"/>
                  </a:cubicBezTo>
                  <a:cubicBezTo>
                    <a:pt x="6608" y="4524"/>
                    <a:pt x="6608" y="3599"/>
                    <a:pt x="6529" y="2809"/>
                  </a:cubicBezTo>
                  <a:cubicBezTo>
                    <a:pt x="6432" y="2019"/>
                    <a:pt x="5757" y="555"/>
                    <a:pt x="5642" y="347"/>
                  </a:cubicBezTo>
                  <a:cubicBezTo>
                    <a:pt x="5545" y="134"/>
                    <a:pt x="5124" y="0"/>
                    <a:pt x="51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6102350" y="2105156"/>
              <a:ext cx="1005628" cy="1188793"/>
            </a:xfrm>
            <a:custGeom>
              <a:rect b="b" l="l" r="r" t="t"/>
              <a:pathLst>
                <a:path extrusionOk="0" h="8697" w="7357">
                  <a:moveTo>
                    <a:pt x="5180" y="97"/>
                  </a:moveTo>
                  <a:cubicBezTo>
                    <a:pt x="5180" y="97"/>
                    <a:pt x="5277" y="134"/>
                    <a:pt x="5370" y="176"/>
                  </a:cubicBezTo>
                  <a:cubicBezTo>
                    <a:pt x="5485" y="231"/>
                    <a:pt x="5624" y="329"/>
                    <a:pt x="5661" y="407"/>
                  </a:cubicBezTo>
                  <a:cubicBezTo>
                    <a:pt x="5776" y="620"/>
                    <a:pt x="6433" y="2080"/>
                    <a:pt x="6525" y="2851"/>
                  </a:cubicBezTo>
                  <a:cubicBezTo>
                    <a:pt x="6622" y="3641"/>
                    <a:pt x="6603" y="4566"/>
                    <a:pt x="6700" y="5393"/>
                  </a:cubicBezTo>
                  <a:cubicBezTo>
                    <a:pt x="6779" y="6220"/>
                    <a:pt x="7260" y="7375"/>
                    <a:pt x="7260" y="7393"/>
                  </a:cubicBezTo>
                  <a:cubicBezTo>
                    <a:pt x="7260" y="7393"/>
                    <a:pt x="7260" y="7412"/>
                    <a:pt x="7241" y="7435"/>
                  </a:cubicBezTo>
                  <a:cubicBezTo>
                    <a:pt x="7218" y="7472"/>
                    <a:pt x="7144" y="7527"/>
                    <a:pt x="7010" y="7624"/>
                  </a:cubicBezTo>
                  <a:cubicBezTo>
                    <a:pt x="6700" y="7781"/>
                    <a:pt x="6063" y="8049"/>
                    <a:pt x="4755" y="8359"/>
                  </a:cubicBezTo>
                  <a:cubicBezTo>
                    <a:pt x="3997" y="8533"/>
                    <a:pt x="3362" y="8596"/>
                    <a:pt x="2843" y="8596"/>
                  </a:cubicBezTo>
                  <a:cubicBezTo>
                    <a:pt x="2454" y="8596"/>
                    <a:pt x="2130" y="8561"/>
                    <a:pt x="1867" y="8512"/>
                  </a:cubicBezTo>
                  <a:cubicBezTo>
                    <a:pt x="1253" y="8415"/>
                    <a:pt x="1003" y="8244"/>
                    <a:pt x="980" y="8244"/>
                  </a:cubicBezTo>
                  <a:cubicBezTo>
                    <a:pt x="980" y="8183"/>
                    <a:pt x="1193" y="6280"/>
                    <a:pt x="1174" y="5259"/>
                  </a:cubicBezTo>
                  <a:cubicBezTo>
                    <a:pt x="1174" y="4718"/>
                    <a:pt x="906" y="3623"/>
                    <a:pt x="634" y="2657"/>
                  </a:cubicBezTo>
                  <a:cubicBezTo>
                    <a:pt x="384" y="1696"/>
                    <a:pt x="116" y="888"/>
                    <a:pt x="116" y="869"/>
                  </a:cubicBezTo>
                  <a:lnTo>
                    <a:pt x="153" y="828"/>
                  </a:lnTo>
                  <a:cubicBezTo>
                    <a:pt x="195" y="791"/>
                    <a:pt x="269" y="754"/>
                    <a:pt x="403" y="712"/>
                  </a:cubicBezTo>
                  <a:cubicBezTo>
                    <a:pt x="675" y="620"/>
                    <a:pt x="1077" y="523"/>
                    <a:pt x="1077" y="523"/>
                  </a:cubicBezTo>
                  <a:lnTo>
                    <a:pt x="1096" y="523"/>
                  </a:lnTo>
                  <a:cubicBezTo>
                    <a:pt x="1119" y="523"/>
                    <a:pt x="1211" y="504"/>
                    <a:pt x="1350" y="481"/>
                  </a:cubicBezTo>
                  <a:cubicBezTo>
                    <a:pt x="1484" y="463"/>
                    <a:pt x="1655" y="444"/>
                    <a:pt x="1849" y="407"/>
                  </a:cubicBezTo>
                  <a:cubicBezTo>
                    <a:pt x="2251" y="365"/>
                    <a:pt x="2755" y="310"/>
                    <a:pt x="3254" y="273"/>
                  </a:cubicBezTo>
                  <a:cubicBezTo>
                    <a:pt x="4238" y="176"/>
                    <a:pt x="5162" y="97"/>
                    <a:pt x="5180" y="97"/>
                  </a:cubicBezTo>
                  <a:close/>
                  <a:moveTo>
                    <a:pt x="5180" y="0"/>
                  </a:moveTo>
                  <a:cubicBezTo>
                    <a:pt x="5180" y="0"/>
                    <a:pt x="4238" y="79"/>
                    <a:pt x="3254" y="176"/>
                  </a:cubicBezTo>
                  <a:cubicBezTo>
                    <a:pt x="2755" y="213"/>
                    <a:pt x="2251" y="273"/>
                    <a:pt x="1849" y="310"/>
                  </a:cubicBezTo>
                  <a:cubicBezTo>
                    <a:pt x="1636" y="329"/>
                    <a:pt x="1465" y="347"/>
                    <a:pt x="1327" y="365"/>
                  </a:cubicBezTo>
                  <a:cubicBezTo>
                    <a:pt x="1211" y="389"/>
                    <a:pt x="1119" y="407"/>
                    <a:pt x="1059" y="426"/>
                  </a:cubicBezTo>
                  <a:cubicBezTo>
                    <a:pt x="1059" y="426"/>
                    <a:pt x="657" y="523"/>
                    <a:pt x="366" y="597"/>
                  </a:cubicBezTo>
                  <a:cubicBezTo>
                    <a:pt x="213" y="657"/>
                    <a:pt x="135" y="712"/>
                    <a:pt x="79" y="754"/>
                  </a:cubicBezTo>
                  <a:cubicBezTo>
                    <a:pt x="56" y="791"/>
                    <a:pt x="38" y="809"/>
                    <a:pt x="19" y="828"/>
                  </a:cubicBezTo>
                  <a:lnTo>
                    <a:pt x="19" y="851"/>
                  </a:lnTo>
                  <a:lnTo>
                    <a:pt x="1" y="869"/>
                  </a:lnTo>
                  <a:lnTo>
                    <a:pt x="19" y="888"/>
                  </a:lnTo>
                  <a:cubicBezTo>
                    <a:pt x="19" y="888"/>
                    <a:pt x="269" y="1715"/>
                    <a:pt x="541" y="2699"/>
                  </a:cubicBezTo>
                  <a:cubicBezTo>
                    <a:pt x="809" y="3660"/>
                    <a:pt x="1059" y="4755"/>
                    <a:pt x="1077" y="5259"/>
                  </a:cubicBezTo>
                  <a:cubicBezTo>
                    <a:pt x="1096" y="6280"/>
                    <a:pt x="865" y="8262"/>
                    <a:pt x="865" y="8262"/>
                  </a:cubicBezTo>
                  <a:lnTo>
                    <a:pt x="865" y="8299"/>
                  </a:lnTo>
                  <a:lnTo>
                    <a:pt x="906" y="8317"/>
                  </a:lnTo>
                  <a:cubicBezTo>
                    <a:pt x="906" y="8317"/>
                    <a:pt x="1211" y="8512"/>
                    <a:pt x="1849" y="8627"/>
                  </a:cubicBezTo>
                  <a:cubicBezTo>
                    <a:pt x="2108" y="8667"/>
                    <a:pt x="2422" y="8696"/>
                    <a:pt x="2794" y="8696"/>
                  </a:cubicBezTo>
                  <a:cubicBezTo>
                    <a:pt x="3332" y="8696"/>
                    <a:pt x="3990" y="8634"/>
                    <a:pt x="4774" y="8451"/>
                  </a:cubicBezTo>
                  <a:cubicBezTo>
                    <a:pt x="6104" y="8147"/>
                    <a:pt x="6737" y="7897"/>
                    <a:pt x="7047" y="7703"/>
                  </a:cubicBezTo>
                  <a:cubicBezTo>
                    <a:pt x="7218" y="7624"/>
                    <a:pt x="7297" y="7550"/>
                    <a:pt x="7334" y="7490"/>
                  </a:cubicBezTo>
                  <a:cubicBezTo>
                    <a:pt x="7357" y="7453"/>
                    <a:pt x="7357" y="7435"/>
                    <a:pt x="7357" y="7412"/>
                  </a:cubicBezTo>
                  <a:lnTo>
                    <a:pt x="7357" y="7393"/>
                  </a:lnTo>
                  <a:lnTo>
                    <a:pt x="7357" y="7375"/>
                  </a:lnTo>
                  <a:cubicBezTo>
                    <a:pt x="7357" y="7375"/>
                    <a:pt x="6895" y="6183"/>
                    <a:pt x="6798" y="5374"/>
                  </a:cubicBezTo>
                  <a:cubicBezTo>
                    <a:pt x="6700" y="4566"/>
                    <a:pt x="6719" y="3641"/>
                    <a:pt x="6622" y="2851"/>
                  </a:cubicBezTo>
                  <a:cubicBezTo>
                    <a:pt x="6525" y="2043"/>
                    <a:pt x="5873" y="578"/>
                    <a:pt x="5758" y="365"/>
                  </a:cubicBezTo>
                  <a:cubicBezTo>
                    <a:pt x="5679" y="231"/>
                    <a:pt x="5545" y="158"/>
                    <a:pt x="5430" y="97"/>
                  </a:cubicBezTo>
                  <a:cubicBezTo>
                    <a:pt x="5314" y="19"/>
                    <a:pt x="5199" y="0"/>
                    <a:pt x="519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6260227" y="1815919"/>
              <a:ext cx="510537" cy="446566"/>
            </a:xfrm>
            <a:custGeom>
              <a:rect b="b" l="l" r="r" t="t"/>
              <a:pathLst>
                <a:path extrusionOk="0" h="3267" w="3735">
                  <a:moveTo>
                    <a:pt x="1022" y="0"/>
                  </a:moveTo>
                  <a:cubicBezTo>
                    <a:pt x="1022" y="0"/>
                    <a:pt x="943" y="1539"/>
                    <a:pt x="749" y="1927"/>
                  </a:cubicBezTo>
                  <a:cubicBezTo>
                    <a:pt x="634" y="2177"/>
                    <a:pt x="250" y="2366"/>
                    <a:pt x="1" y="2463"/>
                  </a:cubicBezTo>
                  <a:cubicBezTo>
                    <a:pt x="331" y="2865"/>
                    <a:pt x="852" y="3267"/>
                    <a:pt x="1592" y="3267"/>
                  </a:cubicBezTo>
                  <a:cubicBezTo>
                    <a:pt x="1669" y="3267"/>
                    <a:pt x="1749" y="3262"/>
                    <a:pt x="1831" y="3253"/>
                  </a:cubicBezTo>
                  <a:cubicBezTo>
                    <a:pt x="2810" y="3138"/>
                    <a:pt x="3406" y="2579"/>
                    <a:pt x="3734" y="2158"/>
                  </a:cubicBezTo>
                  <a:cubicBezTo>
                    <a:pt x="3697" y="2116"/>
                    <a:pt x="3637" y="2098"/>
                    <a:pt x="3582" y="2061"/>
                  </a:cubicBezTo>
                  <a:cubicBezTo>
                    <a:pt x="3235" y="1867"/>
                    <a:pt x="2907" y="1617"/>
                    <a:pt x="2810" y="1386"/>
                  </a:cubicBezTo>
                  <a:cubicBezTo>
                    <a:pt x="2736" y="1137"/>
                    <a:pt x="2773" y="0"/>
                    <a:pt x="2773"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6246968" y="1807717"/>
              <a:ext cx="534458" cy="462832"/>
            </a:xfrm>
            <a:custGeom>
              <a:rect b="b" l="l" r="r" t="t"/>
              <a:pathLst>
                <a:path extrusionOk="0" h="3386" w="3910">
                  <a:moveTo>
                    <a:pt x="1174" y="97"/>
                  </a:moveTo>
                  <a:lnTo>
                    <a:pt x="2810" y="116"/>
                  </a:lnTo>
                  <a:lnTo>
                    <a:pt x="2810" y="656"/>
                  </a:lnTo>
                  <a:lnTo>
                    <a:pt x="2810" y="1118"/>
                  </a:lnTo>
                  <a:cubicBezTo>
                    <a:pt x="2833" y="1271"/>
                    <a:pt x="2833" y="1386"/>
                    <a:pt x="2870" y="1446"/>
                  </a:cubicBezTo>
                  <a:cubicBezTo>
                    <a:pt x="2949" y="1714"/>
                    <a:pt x="3295" y="1987"/>
                    <a:pt x="3642" y="2158"/>
                  </a:cubicBezTo>
                  <a:cubicBezTo>
                    <a:pt x="3679" y="2176"/>
                    <a:pt x="3716" y="2195"/>
                    <a:pt x="3757" y="2218"/>
                  </a:cubicBezTo>
                  <a:cubicBezTo>
                    <a:pt x="3429" y="2639"/>
                    <a:pt x="2852" y="3161"/>
                    <a:pt x="1928" y="3258"/>
                  </a:cubicBezTo>
                  <a:cubicBezTo>
                    <a:pt x="1848" y="3267"/>
                    <a:pt x="1771" y="3271"/>
                    <a:pt x="1696" y="3271"/>
                  </a:cubicBezTo>
                  <a:cubicBezTo>
                    <a:pt x="1008" y="3271"/>
                    <a:pt x="506" y="2908"/>
                    <a:pt x="176" y="2541"/>
                  </a:cubicBezTo>
                  <a:cubicBezTo>
                    <a:pt x="292" y="2486"/>
                    <a:pt x="426" y="2426"/>
                    <a:pt x="560" y="2352"/>
                  </a:cubicBezTo>
                  <a:cubicBezTo>
                    <a:pt x="694" y="2255"/>
                    <a:pt x="828" y="2139"/>
                    <a:pt x="906" y="2005"/>
                  </a:cubicBezTo>
                  <a:cubicBezTo>
                    <a:pt x="943" y="1908"/>
                    <a:pt x="985" y="1733"/>
                    <a:pt x="1022" y="1525"/>
                  </a:cubicBezTo>
                  <a:cubicBezTo>
                    <a:pt x="1059" y="1331"/>
                    <a:pt x="1077" y="1100"/>
                    <a:pt x="1100" y="887"/>
                  </a:cubicBezTo>
                  <a:cubicBezTo>
                    <a:pt x="1156" y="462"/>
                    <a:pt x="1174" y="157"/>
                    <a:pt x="1174" y="97"/>
                  </a:cubicBezTo>
                  <a:close/>
                  <a:moveTo>
                    <a:pt x="1077" y="0"/>
                  </a:moveTo>
                  <a:lnTo>
                    <a:pt x="1077" y="60"/>
                  </a:lnTo>
                  <a:cubicBezTo>
                    <a:pt x="1077" y="60"/>
                    <a:pt x="1040" y="444"/>
                    <a:pt x="1003" y="869"/>
                  </a:cubicBezTo>
                  <a:cubicBezTo>
                    <a:pt x="985" y="1081"/>
                    <a:pt x="943" y="1312"/>
                    <a:pt x="925" y="1525"/>
                  </a:cubicBezTo>
                  <a:cubicBezTo>
                    <a:pt x="888" y="1714"/>
                    <a:pt x="846" y="1871"/>
                    <a:pt x="809" y="1964"/>
                  </a:cubicBezTo>
                  <a:cubicBezTo>
                    <a:pt x="754" y="2061"/>
                    <a:pt x="638" y="2176"/>
                    <a:pt x="500" y="2255"/>
                  </a:cubicBezTo>
                  <a:cubicBezTo>
                    <a:pt x="366" y="2352"/>
                    <a:pt x="195" y="2426"/>
                    <a:pt x="79" y="2486"/>
                  </a:cubicBezTo>
                  <a:lnTo>
                    <a:pt x="1" y="2505"/>
                  </a:lnTo>
                  <a:lnTo>
                    <a:pt x="61" y="2565"/>
                  </a:lnTo>
                  <a:cubicBezTo>
                    <a:pt x="394" y="2965"/>
                    <a:pt x="950" y="3385"/>
                    <a:pt x="1720" y="3385"/>
                  </a:cubicBezTo>
                  <a:cubicBezTo>
                    <a:pt x="1793" y="3385"/>
                    <a:pt x="1869" y="3381"/>
                    <a:pt x="1946" y="3373"/>
                  </a:cubicBezTo>
                  <a:cubicBezTo>
                    <a:pt x="2949" y="3258"/>
                    <a:pt x="3545" y="2680"/>
                    <a:pt x="3891" y="2237"/>
                  </a:cubicBezTo>
                  <a:lnTo>
                    <a:pt x="3910" y="2195"/>
                  </a:lnTo>
                  <a:lnTo>
                    <a:pt x="3873" y="2158"/>
                  </a:lnTo>
                  <a:cubicBezTo>
                    <a:pt x="3813" y="2139"/>
                    <a:pt x="3757" y="2103"/>
                    <a:pt x="3697" y="2079"/>
                  </a:cubicBezTo>
                  <a:cubicBezTo>
                    <a:pt x="3351" y="1890"/>
                    <a:pt x="3041" y="1640"/>
                    <a:pt x="2967" y="1428"/>
                  </a:cubicBezTo>
                  <a:cubicBezTo>
                    <a:pt x="2949" y="1368"/>
                    <a:pt x="2926" y="1252"/>
                    <a:pt x="2926" y="1118"/>
                  </a:cubicBezTo>
                  <a:cubicBezTo>
                    <a:pt x="2907" y="984"/>
                    <a:pt x="2907" y="809"/>
                    <a:pt x="2907" y="656"/>
                  </a:cubicBezTo>
                  <a:cubicBezTo>
                    <a:pt x="2907" y="347"/>
                    <a:pt x="2926" y="60"/>
                    <a:pt x="2926" y="60"/>
                  </a:cubicBezTo>
                  <a:lnTo>
                    <a:pt x="2926"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6183817" y="2042005"/>
              <a:ext cx="681673" cy="307963"/>
            </a:xfrm>
            <a:custGeom>
              <a:rect b="b" l="l" r="r" t="t"/>
              <a:pathLst>
                <a:path extrusionOk="0" h="2253" w="4987">
                  <a:moveTo>
                    <a:pt x="3776" y="0"/>
                  </a:moveTo>
                  <a:cubicBezTo>
                    <a:pt x="3697" y="0"/>
                    <a:pt x="3776" y="925"/>
                    <a:pt x="2755" y="1082"/>
                  </a:cubicBezTo>
                  <a:cubicBezTo>
                    <a:pt x="2685" y="1092"/>
                    <a:pt x="2617" y="1097"/>
                    <a:pt x="2553" y="1097"/>
                  </a:cubicBezTo>
                  <a:cubicBezTo>
                    <a:pt x="1668" y="1097"/>
                    <a:pt x="1234" y="194"/>
                    <a:pt x="1234" y="194"/>
                  </a:cubicBezTo>
                  <a:cubicBezTo>
                    <a:pt x="1234" y="194"/>
                    <a:pt x="1191" y="151"/>
                    <a:pt x="1111" y="151"/>
                  </a:cubicBezTo>
                  <a:cubicBezTo>
                    <a:pt x="1070" y="151"/>
                    <a:pt x="1020" y="162"/>
                    <a:pt x="962" y="194"/>
                  </a:cubicBezTo>
                  <a:cubicBezTo>
                    <a:pt x="791" y="291"/>
                    <a:pt x="694" y="462"/>
                    <a:pt x="347" y="559"/>
                  </a:cubicBezTo>
                  <a:cubicBezTo>
                    <a:pt x="1" y="657"/>
                    <a:pt x="79" y="675"/>
                    <a:pt x="310" y="906"/>
                  </a:cubicBezTo>
                  <a:cubicBezTo>
                    <a:pt x="496" y="1092"/>
                    <a:pt x="1434" y="2253"/>
                    <a:pt x="2763" y="2253"/>
                  </a:cubicBezTo>
                  <a:cubicBezTo>
                    <a:pt x="2951" y="2253"/>
                    <a:pt x="3147" y="2229"/>
                    <a:pt x="3351" y="2177"/>
                  </a:cubicBezTo>
                  <a:cubicBezTo>
                    <a:pt x="4986" y="1775"/>
                    <a:pt x="4797" y="523"/>
                    <a:pt x="4737" y="444"/>
                  </a:cubicBezTo>
                  <a:cubicBezTo>
                    <a:pt x="4700" y="389"/>
                    <a:pt x="3873" y="0"/>
                    <a:pt x="37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6192018" y="2034350"/>
              <a:ext cx="652558" cy="323409"/>
            </a:xfrm>
            <a:custGeom>
              <a:rect b="b" l="l" r="r" t="t"/>
              <a:pathLst>
                <a:path extrusionOk="0" h="2366" w="4774">
                  <a:moveTo>
                    <a:pt x="3771" y="116"/>
                  </a:moveTo>
                  <a:cubicBezTo>
                    <a:pt x="3790" y="135"/>
                    <a:pt x="3831" y="153"/>
                    <a:pt x="3868" y="153"/>
                  </a:cubicBezTo>
                  <a:cubicBezTo>
                    <a:pt x="3965" y="190"/>
                    <a:pt x="4081" y="250"/>
                    <a:pt x="4196" y="306"/>
                  </a:cubicBezTo>
                  <a:cubicBezTo>
                    <a:pt x="4293" y="347"/>
                    <a:pt x="4409" y="403"/>
                    <a:pt x="4506" y="445"/>
                  </a:cubicBezTo>
                  <a:cubicBezTo>
                    <a:pt x="4543" y="481"/>
                    <a:pt x="4580" y="500"/>
                    <a:pt x="4598" y="500"/>
                  </a:cubicBezTo>
                  <a:cubicBezTo>
                    <a:pt x="4621" y="518"/>
                    <a:pt x="4640" y="537"/>
                    <a:pt x="4640" y="537"/>
                  </a:cubicBezTo>
                  <a:cubicBezTo>
                    <a:pt x="4640" y="560"/>
                    <a:pt x="4658" y="579"/>
                    <a:pt x="4658" y="597"/>
                  </a:cubicBezTo>
                  <a:lnTo>
                    <a:pt x="4658" y="749"/>
                  </a:lnTo>
                  <a:cubicBezTo>
                    <a:pt x="4658" y="865"/>
                    <a:pt x="4640" y="1041"/>
                    <a:pt x="4580" y="1230"/>
                  </a:cubicBezTo>
                  <a:cubicBezTo>
                    <a:pt x="4427" y="1577"/>
                    <a:pt x="4081" y="1983"/>
                    <a:pt x="3291" y="2196"/>
                  </a:cubicBezTo>
                  <a:cubicBezTo>
                    <a:pt x="3098" y="2241"/>
                    <a:pt x="2913" y="2261"/>
                    <a:pt x="2734" y="2261"/>
                  </a:cubicBezTo>
                  <a:cubicBezTo>
                    <a:pt x="2162" y="2261"/>
                    <a:pt x="1666" y="2053"/>
                    <a:pt x="1271" y="1789"/>
                  </a:cubicBezTo>
                  <a:cubicBezTo>
                    <a:pt x="999" y="1618"/>
                    <a:pt x="786" y="1424"/>
                    <a:pt x="615" y="1272"/>
                  </a:cubicBezTo>
                  <a:cubicBezTo>
                    <a:pt x="463" y="1096"/>
                    <a:pt x="347" y="981"/>
                    <a:pt x="287" y="925"/>
                  </a:cubicBezTo>
                  <a:cubicBezTo>
                    <a:pt x="232" y="865"/>
                    <a:pt x="172" y="828"/>
                    <a:pt x="153" y="791"/>
                  </a:cubicBezTo>
                  <a:lnTo>
                    <a:pt x="116" y="749"/>
                  </a:lnTo>
                  <a:cubicBezTo>
                    <a:pt x="116" y="731"/>
                    <a:pt x="116" y="731"/>
                    <a:pt x="135" y="731"/>
                  </a:cubicBezTo>
                  <a:cubicBezTo>
                    <a:pt x="153" y="713"/>
                    <a:pt x="209" y="694"/>
                    <a:pt x="306" y="676"/>
                  </a:cubicBezTo>
                  <a:cubicBezTo>
                    <a:pt x="671" y="579"/>
                    <a:pt x="786" y="384"/>
                    <a:pt x="943" y="287"/>
                  </a:cubicBezTo>
                  <a:cubicBezTo>
                    <a:pt x="976" y="266"/>
                    <a:pt x="1010" y="257"/>
                    <a:pt x="1040" y="257"/>
                  </a:cubicBezTo>
                  <a:cubicBezTo>
                    <a:pt x="1061" y="257"/>
                    <a:pt x="1081" y="261"/>
                    <a:pt x="1096" y="269"/>
                  </a:cubicBezTo>
                  <a:cubicBezTo>
                    <a:pt x="1133" y="269"/>
                    <a:pt x="1133" y="287"/>
                    <a:pt x="1133" y="287"/>
                  </a:cubicBezTo>
                  <a:cubicBezTo>
                    <a:pt x="1156" y="306"/>
                    <a:pt x="1271" y="537"/>
                    <a:pt x="1521" y="791"/>
                  </a:cubicBezTo>
                  <a:cubicBezTo>
                    <a:pt x="1731" y="1001"/>
                    <a:pt x="2048" y="1197"/>
                    <a:pt x="2453" y="1197"/>
                  </a:cubicBezTo>
                  <a:cubicBezTo>
                    <a:pt x="2531" y="1197"/>
                    <a:pt x="2611" y="1190"/>
                    <a:pt x="2695" y="1175"/>
                  </a:cubicBezTo>
                  <a:cubicBezTo>
                    <a:pt x="3235" y="1096"/>
                    <a:pt x="3485" y="828"/>
                    <a:pt x="3600" y="560"/>
                  </a:cubicBezTo>
                  <a:cubicBezTo>
                    <a:pt x="3656" y="421"/>
                    <a:pt x="3697" y="306"/>
                    <a:pt x="3716" y="213"/>
                  </a:cubicBezTo>
                  <a:cubicBezTo>
                    <a:pt x="3734" y="172"/>
                    <a:pt x="3734" y="135"/>
                    <a:pt x="3734" y="116"/>
                  </a:cubicBezTo>
                  <a:close/>
                  <a:moveTo>
                    <a:pt x="3716" y="1"/>
                  </a:moveTo>
                  <a:cubicBezTo>
                    <a:pt x="3697" y="1"/>
                    <a:pt x="3674" y="19"/>
                    <a:pt x="3656" y="38"/>
                  </a:cubicBezTo>
                  <a:cubicBezTo>
                    <a:pt x="3656" y="56"/>
                    <a:pt x="3637" y="56"/>
                    <a:pt x="3637" y="75"/>
                  </a:cubicBezTo>
                  <a:cubicBezTo>
                    <a:pt x="3637" y="116"/>
                    <a:pt x="3619" y="135"/>
                    <a:pt x="3619" y="190"/>
                  </a:cubicBezTo>
                  <a:cubicBezTo>
                    <a:pt x="3600" y="269"/>
                    <a:pt x="3559" y="384"/>
                    <a:pt x="3503" y="518"/>
                  </a:cubicBezTo>
                  <a:cubicBezTo>
                    <a:pt x="3406" y="749"/>
                    <a:pt x="3175" y="999"/>
                    <a:pt x="2695" y="1078"/>
                  </a:cubicBezTo>
                  <a:cubicBezTo>
                    <a:pt x="2622" y="1089"/>
                    <a:pt x="2553" y="1094"/>
                    <a:pt x="2486" y="1094"/>
                  </a:cubicBezTo>
                  <a:cubicBezTo>
                    <a:pt x="2091" y="1094"/>
                    <a:pt x="1792" y="910"/>
                    <a:pt x="1595" y="713"/>
                  </a:cubicBezTo>
                  <a:cubicBezTo>
                    <a:pt x="1345" y="481"/>
                    <a:pt x="1230" y="232"/>
                    <a:pt x="1230" y="232"/>
                  </a:cubicBezTo>
                  <a:lnTo>
                    <a:pt x="1211" y="213"/>
                  </a:lnTo>
                  <a:cubicBezTo>
                    <a:pt x="1211" y="213"/>
                    <a:pt x="1174" y="172"/>
                    <a:pt x="1114" y="153"/>
                  </a:cubicBezTo>
                  <a:cubicBezTo>
                    <a:pt x="1059" y="153"/>
                    <a:pt x="980" y="153"/>
                    <a:pt x="883" y="213"/>
                  </a:cubicBezTo>
                  <a:cubicBezTo>
                    <a:pt x="694" y="306"/>
                    <a:pt x="615" y="481"/>
                    <a:pt x="269" y="579"/>
                  </a:cubicBezTo>
                  <a:cubicBezTo>
                    <a:pt x="190" y="597"/>
                    <a:pt x="135" y="615"/>
                    <a:pt x="75" y="634"/>
                  </a:cubicBezTo>
                  <a:cubicBezTo>
                    <a:pt x="56" y="652"/>
                    <a:pt x="38" y="652"/>
                    <a:pt x="19" y="676"/>
                  </a:cubicBezTo>
                  <a:cubicBezTo>
                    <a:pt x="1" y="694"/>
                    <a:pt x="1" y="731"/>
                    <a:pt x="1" y="749"/>
                  </a:cubicBezTo>
                  <a:cubicBezTo>
                    <a:pt x="1" y="791"/>
                    <a:pt x="38" y="828"/>
                    <a:pt x="75" y="865"/>
                  </a:cubicBezTo>
                  <a:lnTo>
                    <a:pt x="209" y="999"/>
                  </a:lnTo>
                  <a:cubicBezTo>
                    <a:pt x="269" y="1041"/>
                    <a:pt x="384" y="1175"/>
                    <a:pt x="555" y="1346"/>
                  </a:cubicBezTo>
                  <a:cubicBezTo>
                    <a:pt x="712" y="1503"/>
                    <a:pt x="943" y="1692"/>
                    <a:pt x="1211" y="1886"/>
                  </a:cubicBezTo>
                  <a:cubicBezTo>
                    <a:pt x="1621" y="2148"/>
                    <a:pt x="2138" y="2366"/>
                    <a:pt x="2724" y="2366"/>
                  </a:cubicBezTo>
                  <a:cubicBezTo>
                    <a:pt x="2913" y="2366"/>
                    <a:pt x="3108" y="2343"/>
                    <a:pt x="3309" y="2293"/>
                  </a:cubicBezTo>
                  <a:cubicBezTo>
                    <a:pt x="4136" y="2080"/>
                    <a:pt x="4524" y="1655"/>
                    <a:pt x="4677" y="1272"/>
                  </a:cubicBezTo>
                  <a:cubicBezTo>
                    <a:pt x="4755" y="1078"/>
                    <a:pt x="4774" y="883"/>
                    <a:pt x="4774" y="749"/>
                  </a:cubicBezTo>
                  <a:cubicBezTo>
                    <a:pt x="4774" y="676"/>
                    <a:pt x="4755" y="615"/>
                    <a:pt x="4755" y="579"/>
                  </a:cubicBezTo>
                  <a:cubicBezTo>
                    <a:pt x="4755" y="560"/>
                    <a:pt x="4755" y="537"/>
                    <a:pt x="4737" y="518"/>
                  </a:cubicBezTo>
                  <a:cubicBezTo>
                    <a:pt x="4737" y="500"/>
                    <a:pt x="4737" y="481"/>
                    <a:pt x="4714" y="481"/>
                  </a:cubicBezTo>
                  <a:cubicBezTo>
                    <a:pt x="4695" y="445"/>
                    <a:pt x="4677" y="445"/>
                    <a:pt x="4658" y="421"/>
                  </a:cubicBezTo>
                  <a:cubicBezTo>
                    <a:pt x="4621" y="403"/>
                    <a:pt x="4580" y="384"/>
                    <a:pt x="4543" y="366"/>
                  </a:cubicBezTo>
                  <a:cubicBezTo>
                    <a:pt x="4464" y="306"/>
                    <a:pt x="4349" y="250"/>
                    <a:pt x="4233" y="213"/>
                  </a:cubicBezTo>
                  <a:cubicBezTo>
                    <a:pt x="4118" y="153"/>
                    <a:pt x="4002" y="98"/>
                    <a:pt x="3905" y="56"/>
                  </a:cubicBezTo>
                  <a:cubicBezTo>
                    <a:pt x="3868" y="38"/>
                    <a:pt x="3831" y="38"/>
                    <a:pt x="3790" y="19"/>
                  </a:cubicBezTo>
                  <a:cubicBezTo>
                    <a:pt x="3771" y="19"/>
                    <a:pt x="3753" y="1"/>
                    <a:pt x="371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6797147" y="3315963"/>
              <a:ext cx="121381" cy="510400"/>
            </a:xfrm>
            <a:custGeom>
              <a:rect b="b" l="l" r="r" t="t"/>
              <a:pathLst>
                <a:path extrusionOk="0" h="3734" w="888">
                  <a:moveTo>
                    <a:pt x="656" y="0"/>
                  </a:moveTo>
                  <a:lnTo>
                    <a:pt x="0" y="268"/>
                  </a:lnTo>
                  <a:cubicBezTo>
                    <a:pt x="0" y="268"/>
                    <a:pt x="402" y="3429"/>
                    <a:pt x="425" y="3618"/>
                  </a:cubicBezTo>
                  <a:cubicBezTo>
                    <a:pt x="444" y="3715"/>
                    <a:pt x="656" y="3733"/>
                    <a:pt x="864" y="3733"/>
                  </a:cubicBezTo>
                  <a:lnTo>
                    <a:pt x="887" y="3715"/>
                  </a:lnTo>
                  <a:cubicBezTo>
                    <a:pt x="887" y="3715"/>
                    <a:pt x="749" y="1982"/>
                    <a:pt x="749" y="1174"/>
                  </a:cubicBezTo>
                  <a:cubicBezTo>
                    <a:pt x="749" y="615"/>
                    <a:pt x="693" y="213"/>
                    <a:pt x="6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6788945" y="3305164"/>
              <a:ext cx="137100" cy="529400"/>
            </a:xfrm>
            <a:custGeom>
              <a:rect b="b" l="l" r="r" t="t"/>
              <a:pathLst>
                <a:path extrusionOk="0" h="3873" w="1003">
                  <a:moveTo>
                    <a:pt x="675" y="158"/>
                  </a:moveTo>
                  <a:cubicBezTo>
                    <a:pt x="716" y="366"/>
                    <a:pt x="772" y="754"/>
                    <a:pt x="753" y="1253"/>
                  </a:cubicBezTo>
                  <a:cubicBezTo>
                    <a:pt x="753" y="2043"/>
                    <a:pt x="887" y="3679"/>
                    <a:pt x="887" y="3757"/>
                  </a:cubicBezTo>
                  <a:lnTo>
                    <a:pt x="638" y="3757"/>
                  </a:lnTo>
                  <a:cubicBezTo>
                    <a:pt x="601" y="3739"/>
                    <a:pt x="578" y="3739"/>
                    <a:pt x="559" y="3715"/>
                  </a:cubicBezTo>
                  <a:cubicBezTo>
                    <a:pt x="541" y="3715"/>
                    <a:pt x="541" y="3697"/>
                    <a:pt x="541" y="3697"/>
                  </a:cubicBezTo>
                  <a:cubicBezTo>
                    <a:pt x="522" y="3508"/>
                    <a:pt x="116" y="444"/>
                    <a:pt x="116" y="389"/>
                  </a:cubicBezTo>
                  <a:lnTo>
                    <a:pt x="675" y="158"/>
                  </a:lnTo>
                  <a:close/>
                  <a:moveTo>
                    <a:pt x="753" y="1"/>
                  </a:moveTo>
                  <a:lnTo>
                    <a:pt x="693" y="42"/>
                  </a:lnTo>
                  <a:lnTo>
                    <a:pt x="0" y="310"/>
                  </a:lnTo>
                  <a:lnTo>
                    <a:pt x="0" y="347"/>
                  </a:lnTo>
                  <a:cubicBezTo>
                    <a:pt x="0" y="347"/>
                    <a:pt x="407" y="3508"/>
                    <a:pt x="444" y="3715"/>
                  </a:cubicBezTo>
                  <a:cubicBezTo>
                    <a:pt x="444" y="3757"/>
                    <a:pt x="462" y="3794"/>
                    <a:pt x="504" y="3812"/>
                  </a:cubicBezTo>
                  <a:cubicBezTo>
                    <a:pt x="541" y="3831"/>
                    <a:pt x="578" y="3831"/>
                    <a:pt x="619" y="3854"/>
                  </a:cubicBezTo>
                  <a:cubicBezTo>
                    <a:pt x="716" y="3873"/>
                    <a:pt x="832" y="3873"/>
                    <a:pt x="924" y="3873"/>
                  </a:cubicBezTo>
                  <a:lnTo>
                    <a:pt x="947" y="3873"/>
                  </a:lnTo>
                  <a:lnTo>
                    <a:pt x="1003" y="3831"/>
                  </a:lnTo>
                  <a:lnTo>
                    <a:pt x="1003" y="3794"/>
                  </a:lnTo>
                  <a:cubicBezTo>
                    <a:pt x="1003" y="3794"/>
                    <a:pt x="869" y="2061"/>
                    <a:pt x="869" y="1253"/>
                  </a:cubicBezTo>
                  <a:cubicBezTo>
                    <a:pt x="869" y="694"/>
                    <a:pt x="809" y="292"/>
                    <a:pt x="772" y="79"/>
                  </a:cubicBezTo>
                  <a:lnTo>
                    <a:pt x="753"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6226191" y="2448387"/>
              <a:ext cx="889442" cy="852399"/>
            </a:xfrm>
            <a:custGeom>
              <a:rect b="b" l="l" r="r" t="t"/>
              <a:pathLst>
                <a:path extrusionOk="0" h="6236" w="6507">
                  <a:moveTo>
                    <a:pt x="5024" y="1"/>
                  </a:moveTo>
                  <a:cubicBezTo>
                    <a:pt x="4709" y="1"/>
                    <a:pt x="4135" y="31"/>
                    <a:pt x="3290" y="188"/>
                  </a:cubicBezTo>
                  <a:cubicBezTo>
                    <a:pt x="1904" y="456"/>
                    <a:pt x="924" y="802"/>
                    <a:pt x="924" y="802"/>
                  </a:cubicBezTo>
                  <a:cubicBezTo>
                    <a:pt x="924" y="802"/>
                    <a:pt x="1308" y="2997"/>
                    <a:pt x="1345" y="3515"/>
                  </a:cubicBezTo>
                  <a:cubicBezTo>
                    <a:pt x="1405" y="4018"/>
                    <a:pt x="1271" y="4827"/>
                    <a:pt x="980" y="4924"/>
                  </a:cubicBezTo>
                  <a:cubicBezTo>
                    <a:pt x="712" y="5039"/>
                    <a:pt x="231" y="5039"/>
                    <a:pt x="213" y="5095"/>
                  </a:cubicBezTo>
                  <a:cubicBezTo>
                    <a:pt x="171" y="5173"/>
                    <a:pt x="56" y="5617"/>
                    <a:pt x="37" y="5709"/>
                  </a:cubicBezTo>
                  <a:cubicBezTo>
                    <a:pt x="0" y="5806"/>
                    <a:pt x="97" y="5825"/>
                    <a:pt x="712" y="6056"/>
                  </a:cubicBezTo>
                  <a:cubicBezTo>
                    <a:pt x="1021" y="6172"/>
                    <a:pt x="1354" y="6236"/>
                    <a:pt x="1821" y="6236"/>
                  </a:cubicBezTo>
                  <a:cubicBezTo>
                    <a:pt x="2285" y="6236"/>
                    <a:pt x="2880" y="6173"/>
                    <a:pt x="3715" y="6038"/>
                  </a:cubicBezTo>
                  <a:cubicBezTo>
                    <a:pt x="5388" y="5788"/>
                    <a:pt x="6488" y="5095"/>
                    <a:pt x="6506" y="4882"/>
                  </a:cubicBezTo>
                  <a:cubicBezTo>
                    <a:pt x="6506" y="4670"/>
                    <a:pt x="6257" y="3940"/>
                    <a:pt x="6141" y="3824"/>
                  </a:cubicBezTo>
                  <a:cubicBezTo>
                    <a:pt x="6044" y="3709"/>
                    <a:pt x="5850" y="3824"/>
                    <a:pt x="5716" y="3478"/>
                  </a:cubicBezTo>
                  <a:cubicBezTo>
                    <a:pt x="5582" y="3131"/>
                    <a:pt x="5314" y="12"/>
                    <a:pt x="5314" y="12"/>
                  </a:cubicBezTo>
                  <a:cubicBezTo>
                    <a:pt x="5314" y="12"/>
                    <a:pt x="5218" y="1"/>
                    <a:pt x="5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6223594" y="2442372"/>
              <a:ext cx="900240" cy="866341"/>
            </a:xfrm>
            <a:custGeom>
              <a:rect b="b" l="l" r="r" t="t"/>
              <a:pathLst>
                <a:path extrusionOk="0" h="6338" w="6586">
                  <a:moveTo>
                    <a:pt x="4829" y="93"/>
                  </a:moveTo>
                  <a:cubicBezTo>
                    <a:pt x="5139" y="93"/>
                    <a:pt x="5254" y="116"/>
                    <a:pt x="5291" y="116"/>
                  </a:cubicBezTo>
                  <a:cubicBezTo>
                    <a:pt x="5291" y="153"/>
                    <a:pt x="5351" y="865"/>
                    <a:pt x="5430" y="1673"/>
                  </a:cubicBezTo>
                  <a:cubicBezTo>
                    <a:pt x="5467" y="2080"/>
                    <a:pt x="5522" y="2501"/>
                    <a:pt x="5564" y="2847"/>
                  </a:cubicBezTo>
                  <a:cubicBezTo>
                    <a:pt x="5582" y="3023"/>
                    <a:pt x="5601" y="3175"/>
                    <a:pt x="5619" y="3291"/>
                  </a:cubicBezTo>
                  <a:cubicBezTo>
                    <a:pt x="5638" y="3406"/>
                    <a:pt x="5661" y="3485"/>
                    <a:pt x="5680" y="3540"/>
                  </a:cubicBezTo>
                  <a:cubicBezTo>
                    <a:pt x="5753" y="3734"/>
                    <a:pt x="5850" y="3813"/>
                    <a:pt x="5947" y="3831"/>
                  </a:cubicBezTo>
                  <a:cubicBezTo>
                    <a:pt x="5984" y="3850"/>
                    <a:pt x="6026" y="3850"/>
                    <a:pt x="6063" y="3868"/>
                  </a:cubicBezTo>
                  <a:cubicBezTo>
                    <a:pt x="6081" y="3868"/>
                    <a:pt x="6100" y="3887"/>
                    <a:pt x="6123" y="3905"/>
                  </a:cubicBezTo>
                  <a:cubicBezTo>
                    <a:pt x="6142" y="3928"/>
                    <a:pt x="6179" y="3984"/>
                    <a:pt x="6215" y="4081"/>
                  </a:cubicBezTo>
                  <a:cubicBezTo>
                    <a:pt x="6257" y="4159"/>
                    <a:pt x="6294" y="4275"/>
                    <a:pt x="6331" y="4390"/>
                  </a:cubicBezTo>
                  <a:cubicBezTo>
                    <a:pt x="6373" y="4483"/>
                    <a:pt x="6410" y="4598"/>
                    <a:pt x="6428" y="4695"/>
                  </a:cubicBezTo>
                  <a:cubicBezTo>
                    <a:pt x="6447" y="4792"/>
                    <a:pt x="6470" y="4889"/>
                    <a:pt x="6470" y="4926"/>
                  </a:cubicBezTo>
                  <a:cubicBezTo>
                    <a:pt x="6470" y="4926"/>
                    <a:pt x="6447" y="4968"/>
                    <a:pt x="6428" y="5005"/>
                  </a:cubicBezTo>
                  <a:cubicBezTo>
                    <a:pt x="6391" y="5023"/>
                    <a:pt x="6354" y="5083"/>
                    <a:pt x="6276" y="5120"/>
                  </a:cubicBezTo>
                  <a:cubicBezTo>
                    <a:pt x="6160" y="5217"/>
                    <a:pt x="5966" y="5333"/>
                    <a:pt x="5716" y="5448"/>
                  </a:cubicBezTo>
                  <a:cubicBezTo>
                    <a:pt x="5236" y="5680"/>
                    <a:pt x="4561" y="5911"/>
                    <a:pt x="3734" y="6045"/>
                  </a:cubicBezTo>
                  <a:cubicBezTo>
                    <a:pt x="2879" y="6172"/>
                    <a:pt x="2276" y="6234"/>
                    <a:pt x="1810" y="6234"/>
                  </a:cubicBezTo>
                  <a:cubicBezTo>
                    <a:pt x="1362" y="6234"/>
                    <a:pt x="1042" y="6176"/>
                    <a:pt x="749" y="6063"/>
                  </a:cubicBezTo>
                  <a:cubicBezTo>
                    <a:pt x="440" y="5948"/>
                    <a:pt x="269" y="5869"/>
                    <a:pt x="172" y="5832"/>
                  </a:cubicBezTo>
                  <a:cubicBezTo>
                    <a:pt x="135" y="5814"/>
                    <a:pt x="116" y="5795"/>
                    <a:pt x="93" y="5795"/>
                  </a:cubicBezTo>
                  <a:lnTo>
                    <a:pt x="93" y="5777"/>
                  </a:lnTo>
                  <a:cubicBezTo>
                    <a:pt x="116" y="5716"/>
                    <a:pt x="153" y="5582"/>
                    <a:pt x="190" y="5448"/>
                  </a:cubicBezTo>
                  <a:cubicBezTo>
                    <a:pt x="232" y="5314"/>
                    <a:pt x="269" y="5176"/>
                    <a:pt x="269" y="5157"/>
                  </a:cubicBezTo>
                  <a:lnTo>
                    <a:pt x="324" y="5157"/>
                  </a:lnTo>
                  <a:cubicBezTo>
                    <a:pt x="384" y="5139"/>
                    <a:pt x="440" y="5139"/>
                    <a:pt x="518" y="5120"/>
                  </a:cubicBezTo>
                  <a:cubicBezTo>
                    <a:pt x="694" y="5102"/>
                    <a:pt x="883" y="5083"/>
                    <a:pt x="1017" y="5023"/>
                  </a:cubicBezTo>
                  <a:cubicBezTo>
                    <a:pt x="1114" y="4986"/>
                    <a:pt x="1174" y="4908"/>
                    <a:pt x="1230" y="4792"/>
                  </a:cubicBezTo>
                  <a:cubicBezTo>
                    <a:pt x="1290" y="4695"/>
                    <a:pt x="1327" y="4561"/>
                    <a:pt x="1364" y="4427"/>
                  </a:cubicBezTo>
                  <a:cubicBezTo>
                    <a:pt x="1424" y="4136"/>
                    <a:pt x="1442" y="3813"/>
                    <a:pt x="1424" y="3540"/>
                  </a:cubicBezTo>
                  <a:cubicBezTo>
                    <a:pt x="1405" y="3291"/>
                    <a:pt x="1290" y="2616"/>
                    <a:pt x="1193" y="2002"/>
                  </a:cubicBezTo>
                  <a:cubicBezTo>
                    <a:pt x="1096" y="1405"/>
                    <a:pt x="999" y="925"/>
                    <a:pt x="999" y="883"/>
                  </a:cubicBezTo>
                  <a:cubicBezTo>
                    <a:pt x="1040" y="865"/>
                    <a:pt x="1965" y="537"/>
                    <a:pt x="3309" y="287"/>
                  </a:cubicBezTo>
                  <a:cubicBezTo>
                    <a:pt x="4002" y="153"/>
                    <a:pt x="4506" y="116"/>
                    <a:pt x="4829" y="93"/>
                  </a:cubicBezTo>
                  <a:close/>
                  <a:moveTo>
                    <a:pt x="4829" y="1"/>
                  </a:moveTo>
                  <a:cubicBezTo>
                    <a:pt x="4506" y="19"/>
                    <a:pt x="3984" y="56"/>
                    <a:pt x="3291" y="190"/>
                  </a:cubicBezTo>
                  <a:cubicBezTo>
                    <a:pt x="1904" y="440"/>
                    <a:pt x="925" y="786"/>
                    <a:pt x="925" y="786"/>
                  </a:cubicBezTo>
                  <a:lnTo>
                    <a:pt x="883" y="809"/>
                  </a:lnTo>
                  <a:lnTo>
                    <a:pt x="883" y="846"/>
                  </a:lnTo>
                  <a:cubicBezTo>
                    <a:pt x="883" y="846"/>
                    <a:pt x="980" y="1405"/>
                    <a:pt x="1077" y="2020"/>
                  </a:cubicBezTo>
                  <a:cubicBezTo>
                    <a:pt x="1193" y="2635"/>
                    <a:pt x="1290" y="3309"/>
                    <a:pt x="1327" y="3559"/>
                  </a:cubicBezTo>
                  <a:cubicBezTo>
                    <a:pt x="1345" y="3813"/>
                    <a:pt x="1327" y="4136"/>
                    <a:pt x="1271" y="4409"/>
                  </a:cubicBezTo>
                  <a:cubicBezTo>
                    <a:pt x="1230" y="4543"/>
                    <a:pt x="1193" y="4658"/>
                    <a:pt x="1133" y="4755"/>
                  </a:cubicBezTo>
                  <a:cubicBezTo>
                    <a:pt x="1096" y="4852"/>
                    <a:pt x="1040" y="4908"/>
                    <a:pt x="980" y="4926"/>
                  </a:cubicBezTo>
                  <a:cubicBezTo>
                    <a:pt x="865" y="4968"/>
                    <a:pt x="671" y="5005"/>
                    <a:pt x="518" y="5023"/>
                  </a:cubicBezTo>
                  <a:cubicBezTo>
                    <a:pt x="440" y="5023"/>
                    <a:pt x="366" y="5042"/>
                    <a:pt x="306" y="5042"/>
                  </a:cubicBezTo>
                  <a:cubicBezTo>
                    <a:pt x="287" y="5060"/>
                    <a:pt x="250" y="5060"/>
                    <a:pt x="232" y="5060"/>
                  </a:cubicBezTo>
                  <a:cubicBezTo>
                    <a:pt x="209" y="5083"/>
                    <a:pt x="190" y="5102"/>
                    <a:pt x="172" y="5120"/>
                  </a:cubicBezTo>
                  <a:cubicBezTo>
                    <a:pt x="153" y="5176"/>
                    <a:pt x="135" y="5291"/>
                    <a:pt x="93" y="5430"/>
                  </a:cubicBezTo>
                  <a:cubicBezTo>
                    <a:pt x="56" y="5564"/>
                    <a:pt x="19" y="5698"/>
                    <a:pt x="1" y="5735"/>
                  </a:cubicBezTo>
                  <a:cubicBezTo>
                    <a:pt x="1" y="5777"/>
                    <a:pt x="1" y="5814"/>
                    <a:pt x="19" y="5850"/>
                  </a:cubicBezTo>
                  <a:cubicBezTo>
                    <a:pt x="38" y="5892"/>
                    <a:pt x="75" y="5911"/>
                    <a:pt x="135" y="5929"/>
                  </a:cubicBezTo>
                  <a:cubicBezTo>
                    <a:pt x="232" y="5984"/>
                    <a:pt x="403" y="6045"/>
                    <a:pt x="712" y="6160"/>
                  </a:cubicBezTo>
                  <a:cubicBezTo>
                    <a:pt x="1020" y="6276"/>
                    <a:pt x="1356" y="6338"/>
                    <a:pt x="1825" y="6338"/>
                  </a:cubicBezTo>
                  <a:cubicBezTo>
                    <a:pt x="2294" y="6338"/>
                    <a:pt x="2896" y="6276"/>
                    <a:pt x="3734" y="6142"/>
                  </a:cubicBezTo>
                  <a:cubicBezTo>
                    <a:pt x="4580" y="6008"/>
                    <a:pt x="5273" y="5777"/>
                    <a:pt x="5777" y="5546"/>
                  </a:cubicBezTo>
                  <a:cubicBezTo>
                    <a:pt x="6026" y="5430"/>
                    <a:pt x="6215" y="5314"/>
                    <a:pt x="6354" y="5199"/>
                  </a:cubicBezTo>
                  <a:cubicBezTo>
                    <a:pt x="6410" y="5157"/>
                    <a:pt x="6470" y="5102"/>
                    <a:pt x="6507" y="5060"/>
                  </a:cubicBezTo>
                  <a:cubicBezTo>
                    <a:pt x="6544" y="5023"/>
                    <a:pt x="6562" y="4986"/>
                    <a:pt x="6562" y="4926"/>
                  </a:cubicBezTo>
                  <a:cubicBezTo>
                    <a:pt x="6585" y="4871"/>
                    <a:pt x="6562" y="4774"/>
                    <a:pt x="6525" y="4677"/>
                  </a:cubicBezTo>
                  <a:cubicBezTo>
                    <a:pt x="6507" y="4580"/>
                    <a:pt x="6470" y="4464"/>
                    <a:pt x="6428" y="4349"/>
                  </a:cubicBezTo>
                  <a:cubicBezTo>
                    <a:pt x="6391" y="4233"/>
                    <a:pt x="6354" y="4118"/>
                    <a:pt x="6313" y="4021"/>
                  </a:cubicBezTo>
                  <a:cubicBezTo>
                    <a:pt x="6276" y="3947"/>
                    <a:pt x="6239" y="3868"/>
                    <a:pt x="6197" y="3831"/>
                  </a:cubicBezTo>
                  <a:cubicBezTo>
                    <a:pt x="6160" y="3790"/>
                    <a:pt x="6123" y="3771"/>
                    <a:pt x="6081" y="3753"/>
                  </a:cubicBezTo>
                  <a:cubicBezTo>
                    <a:pt x="6045" y="3753"/>
                    <a:pt x="6008" y="3753"/>
                    <a:pt x="5966" y="3734"/>
                  </a:cubicBezTo>
                  <a:cubicBezTo>
                    <a:pt x="5911" y="3716"/>
                    <a:pt x="5850" y="3674"/>
                    <a:pt x="5777" y="3503"/>
                  </a:cubicBezTo>
                  <a:cubicBezTo>
                    <a:pt x="5777" y="3485"/>
                    <a:pt x="5753" y="3388"/>
                    <a:pt x="5735" y="3272"/>
                  </a:cubicBezTo>
                  <a:cubicBezTo>
                    <a:pt x="5716" y="3157"/>
                    <a:pt x="5698" y="3004"/>
                    <a:pt x="5680" y="2829"/>
                  </a:cubicBezTo>
                  <a:cubicBezTo>
                    <a:pt x="5619" y="2482"/>
                    <a:pt x="5582" y="2080"/>
                    <a:pt x="5546" y="1655"/>
                  </a:cubicBezTo>
                  <a:cubicBezTo>
                    <a:pt x="5448" y="846"/>
                    <a:pt x="5388" y="56"/>
                    <a:pt x="5388" y="56"/>
                  </a:cubicBezTo>
                  <a:lnTo>
                    <a:pt x="5388" y="19"/>
                  </a:lnTo>
                  <a:lnTo>
                    <a:pt x="5333" y="19"/>
                  </a:lnTo>
                  <a:cubicBezTo>
                    <a:pt x="5333" y="19"/>
                    <a:pt x="5176" y="1"/>
                    <a:pt x="482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a:off x="6352493" y="2450027"/>
              <a:ext cx="607724" cy="210366"/>
            </a:xfrm>
            <a:custGeom>
              <a:rect b="b" l="l" r="r" t="t"/>
              <a:pathLst>
                <a:path extrusionOk="0" h="1539" w="4446">
                  <a:moveTo>
                    <a:pt x="4002" y="0"/>
                  </a:moveTo>
                  <a:cubicBezTo>
                    <a:pt x="3678" y="0"/>
                    <a:pt x="3138" y="37"/>
                    <a:pt x="2366" y="176"/>
                  </a:cubicBezTo>
                  <a:cubicBezTo>
                    <a:pt x="980" y="444"/>
                    <a:pt x="0" y="790"/>
                    <a:pt x="0" y="790"/>
                  </a:cubicBezTo>
                  <a:cubicBezTo>
                    <a:pt x="0" y="790"/>
                    <a:pt x="56" y="1118"/>
                    <a:pt x="134" y="1539"/>
                  </a:cubicBezTo>
                  <a:cubicBezTo>
                    <a:pt x="481" y="1423"/>
                    <a:pt x="1271" y="1174"/>
                    <a:pt x="2445" y="1003"/>
                  </a:cubicBezTo>
                  <a:cubicBezTo>
                    <a:pt x="3618" y="827"/>
                    <a:pt x="4196" y="753"/>
                    <a:pt x="4445" y="712"/>
                  </a:cubicBezTo>
                  <a:cubicBezTo>
                    <a:pt x="4408" y="310"/>
                    <a:pt x="4390" y="0"/>
                    <a:pt x="4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6344292" y="2442372"/>
              <a:ext cx="624127" cy="228819"/>
            </a:xfrm>
            <a:custGeom>
              <a:rect b="b" l="l" r="r" t="t"/>
              <a:pathLst>
                <a:path extrusionOk="0" h="1674" w="4566">
                  <a:moveTo>
                    <a:pt x="4062" y="93"/>
                  </a:moveTo>
                  <a:cubicBezTo>
                    <a:pt x="4293" y="93"/>
                    <a:pt x="4371" y="116"/>
                    <a:pt x="4408" y="116"/>
                  </a:cubicBezTo>
                  <a:cubicBezTo>
                    <a:pt x="4408" y="153"/>
                    <a:pt x="4431" y="384"/>
                    <a:pt x="4468" y="731"/>
                  </a:cubicBezTo>
                  <a:cubicBezTo>
                    <a:pt x="4200" y="768"/>
                    <a:pt x="3641" y="828"/>
                    <a:pt x="2505" y="999"/>
                  </a:cubicBezTo>
                  <a:cubicBezTo>
                    <a:pt x="1350" y="1174"/>
                    <a:pt x="596" y="1405"/>
                    <a:pt x="231" y="1539"/>
                  </a:cubicBezTo>
                  <a:cubicBezTo>
                    <a:pt x="176" y="1174"/>
                    <a:pt x="116" y="902"/>
                    <a:pt x="116" y="883"/>
                  </a:cubicBezTo>
                  <a:cubicBezTo>
                    <a:pt x="176" y="865"/>
                    <a:pt x="1100" y="537"/>
                    <a:pt x="2426" y="287"/>
                  </a:cubicBezTo>
                  <a:cubicBezTo>
                    <a:pt x="3198" y="135"/>
                    <a:pt x="3738" y="116"/>
                    <a:pt x="4062" y="93"/>
                  </a:cubicBezTo>
                  <a:close/>
                  <a:moveTo>
                    <a:pt x="4062" y="1"/>
                  </a:moveTo>
                  <a:cubicBezTo>
                    <a:pt x="3738" y="1"/>
                    <a:pt x="3179" y="38"/>
                    <a:pt x="2408" y="190"/>
                  </a:cubicBezTo>
                  <a:cubicBezTo>
                    <a:pt x="1021" y="440"/>
                    <a:pt x="42" y="786"/>
                    <a:pt x="42" y="786"/>
                  </a:cubicBezTo>
                  <a:lnTo>
                    <a:pt x="0" y="809"/>
                  </a:lnTo>
                  <a:lnTo>
                    <a:pt x="0" y="846"/>
                  </a:lnTo>
                  <a:cubicBezTo>
                    <a:pt x="0" y="846"/>
                    <a:pt x="60" y="1174"/>
                    <a:pt x="134" y="1618"/>
                  </a:cubicBezTo>
                  <a:lnTo>
                    <a:pt x="134" y="1673"/>
                  </a:lnTo>
                  <a:lnTo>
                    <a:pt x="194" y="1655"/>
                  </a:lnTo>
                  <a:cubicBezTo>
                    <a:pt x="559" y="1521"/>
                    <a:pt x="1350" y="1290"/>
                    <a:pt x="2523" y="1114"/>
                  </a:cubicBezTo>
                  <a:cubicBezTo>
                    <a:pt x="3678" y="925"/>
                    <a:pt x="4274" y="846"/>
                    <a:pt x="4524" y="828"/>
                  </a:cubicBezTo>
                  <a:lnTo>
                    <a:pt x="4565" y="828"/>
                  </a:lnTo>
                  <a:lnTo>
                    <a:pt x="4565" y="768"/>
                  </a:lnTo>
                  <a:cubicBezTo>
                    <a:pt x="4524" y="366"/>
                    <a:pt x="4505" y="56"/>
                    <a:pt x="4505" y="56"/>
                  </a:cubicBezTo>
                  <a:lnTo>
                    <a:pt x="4505" y="19"/>
                  </a:lnTo>
                  <a:lnTo>
                    <a:pt x="4450" y="19"/>
                  </a:lnTo>
                  <a:cubicBezTo>
                    <a:pt x="4450" y="19"/>
                    <a:pt x="4334" y="1"/>
                    <a:pt x="406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6163040" y="2146710"/>
              <a:ext cx="294430" cy="460372"/>
            </a:xfrm>
            <a:custGeom>
              <a:rect b="b" l="l" r="r" t="t"/>
              <a:pathLst>
                <a:path extrusionOk="0" h="3368" w="2154">
                  <a:moveTo>
                    <a:pt x="429" y="0"/>
                  </a:moveTo>
                  <a:cubicBezTo>
                    <a:pt x="342" y="0"/>
                    <a:pt x="250" y="18"/>
                    <a:pt x="171" y="61"/>
                  </a:cubicBezTo>
                  <a:cubicBezTo>
                    <a:pt x="0" y="159"/>
                    <a:pt x="19" y="353"/>
                    <a:pt x="19" y="353"/>
                  </a:cubicBezTo>
                  <a:cubicBezTo>
                    <a:pt x="19" y="353"/>
                    <a:pt x="42" y="344"/>
                    <a:pt x="83" y="344"/>
                  </a:cubicBezTo>
                  <a:cubicBezTo>
                    <a:pt x="234" y="344"/>
                    <a:pt x="633" y="464"/>
                    <a:pt x="1058" y="1586"/>
                  </a:cubicBezTo>
                  <a:cubicBezTo>
                    <a:pt x="1405" y="2469"/>
                    <a:pt x="1460" y="3240"/>
                    <a:pt x="1576" y="3319"/>
                  </a:cubicBezTo>
                  <a:cubicBezTo>
                    <a:pt x="1619" y="3353"/>
                    <a:pt x="1691" y="3367"/>
                    <a:pt x="1767" y="3367"/>
                  </a:cubicBezTo>
                  <a:cubicBezTo>
                    <a:pt x="1898" y="3367"/>
                    <a:pt x="2042" y="3327"/>
                    <a:pt x="2080" y="3277"/>
                  </a:cubicBezTo>
                  <a:cubicBezTo>
                    <a:pt x="2153" y="3222"/>
                    <a:pt x="1904" y="1794"/>
                    <a:pt x="1460" y="967"/>
                  </a:cubicBezTo>
                  <a:cubicBezTo>
                    <a:pt x="1040" y="140"/>
                    <a:pt x="712" y="43"/>
                    <a:pt x="596" y="25"/>
                  </a:cubicBezTo>
                  <a:cubicBezTo>
                    <a:pt x="548" y="9"/>
                    <a:pt x="490" y="0"/>
                    <a:pt x="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6165500" y="2192365"/>
              <a:ext cx="137" cy="2597"/>
            </a:xfrm>
            <a:custGeom>
              <a:rect b="b" l="l" r="r" t="t"/>
              <a:pathLst>
                <a:path extrusionOk="0" h="19" w="1">
                  <a:moveTo>
                    <a:pt x="1" y="0"/>
                  </a:moveTo>
                  <a:lnTo>
                    <a:pt x="1" y="19"/>
                  </a:lnTo>
                  <a:lnTo>
                    <a:pt x="1" y="19"/>
                  </a:lnTo>
                  <a:close/>
                </a:path>
              </a:pathLst>
            </a:custGeom>
            <a:solidFill>
              <a:srgbClr val="2435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6183817" y="2194825"/>
              <a:ext cx="118920" cy="152956"/>
            </a:xfrm>
            <a:custGeom>
              <a:rect b="b" l="l" r="r" t="t"/>
              <a:pathLst>
                <a:path extrusionOk="0" h="1119" w="870">
                  <a:moveTo>
                    <a:pt x="1" y="1"/>
                  </a:moveTo>
                  <a:lnTo>
                    <a:pt x="1" y="1"/>
                  </a:lnTo>
                  <a:cubicBezTo>
                    <a:pt x="195" y="38"/>
                    <a:pt x="523" y="250"/>
                    <a:pt x="869" y="1119"/>
                  </a:cubicBezTo>
                  <a:cubicBezTo>
                    <a:pt x="523" y="250"/>
                    <a:pt x="195" y="38"/>
                    <a:pt x="1" y="1"/>
                  </a:cubicBezTo>
                  <a:close/>
                </a:path>
              </a:pathLst>
            </a:custGeom>
            <a:solidFill>
              <a:srgbClr val="95A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6173155" y="2192365"/>
              <a:ext cx="10799" cy="2597"/>
            </a:xfrm>
            <a:custGeom>
              <a:rect b="b" l="l" r="r" t="t"/>
              <a:pathLst>
                <a:path extrusionOk="0" h="19" w="79">
                  <a:moveTo>
                    <a:pt x="0" y="0"/>
                  </a:moveTo>
                  <a:lnTo>
                    <a:pt x="0" y="0"/>
                  </a:lnTo>
                  <a:cubicBezTo>
                    <a:pt x="23" y="0"/>
                    <a:pt x="42" y="0"/>
                    <a:pt x="79" y="19"/>
                  </a:cubicBezTo>
                  <a:lnTo>
                    <a:pt x="79" y="19"/>
                  </a:lnTo>
                  <a:cubicBezTo>
                    <a:pt x="42" y="0"/>
                    <a:pt x="23" y="0"/>
                    <a:pt x="0" y="0"/>
                  </a:cubicBezTo>
                  <a:close/>
                </a:path>
              </a:pathLst>
            </a:custGeom>
            <a:solidFill>
              <a:srgbClr val="2435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6352493" y="2508120"/>
              <a:ext cx="7655" cy="39230"/>
            </a:xfrm>
            <a:custGeom>
              <a:rect b="b" l="l" r="r" t="t"/>
              <a:pathLst>
                <a:path extrusionOk="0" h="287" w="56">
                  <a:moveTo>
                    <a:pt x="0" y="0"/>
                  </a:moveTo>
                  <a:cubicBezTo>
                    <a:pt x="19" y="97"/>
                    <a:pt x="37" y="190"/>
                    <a:pt x="56" y="287"/>
                  </a:cubicBezTo>
                  <a:lnTo>
                    <a:pt x="56" y="287"/>
                  </a:lnTo>
                  <a:cubicBezTo>
                    <a:pt x="37" y="190"/>
                    <a:pt x="19" y="97"/>
                    <a:pt x="0" y="0"/>
                  </a:cubicBezTo>
                  <a:close/>
                </a:path>
              </a:pathLst>
            </a:custGeom>
            <a:solidFill>
              <a:srgbClr val="95A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6360011" y="2547214"/>
              <a:ext cx="137" cy="137"/>
            </a:xfrm>
            <a:custGeom>
              <a:rect b="b" l="l" r="r" t="t"/>
              <a:pathLst>
                <a:path extrusionOk="0" h="1" w="1">
                  <a:moveTo>
                    <a:pt x="1" y="1"/>
                  </a:moveTo>
                  <a:lnTo>
                    <a:pt x="1" y="1"/>
                  </a:lnTo>
                  <a:lnTo>
                    <a:pt x="1" y="1"/>
                  </a:lnTo>
                  <a:lnTo>
                    <a:pt x="1" y="1"/>
                  </a:lnTo>
                  <a:close/>
                </a:path>
              </a:pathLst>
            </a:custGeom>
            <a:solidFill>
              <a:srgbClr val="2435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6362608" y="2560473"/>
              <a:ext cx="87208" cy="47568"/>
            </a:xfrm>
            <a:custGeom>
              <a:rect b="b" l="l" r="r" t="t"/>
              <a:pathLst>
                <a:path extrusionOk="0" h="348" w="638">
                  <a:moveTo>
                    <a:pt x="638" y="232"/>
                  </a:moveTo>
                  <a:lnTo>
                    <a:pt x="638" y="232"/>
                  </a:lnTo>
                  <a:lnTo>
                    <a:pt x="638" y="232"/>
                  </a:lnTo>
                  <a:close/>
                  <a:moveTo>
                    <a:pt x="0" y="1"/>
                  </a:moveTo>
                  <a:lnTo>
                    <a:pt x="0" y="1"/>
                  </a:lnTo>
                  <a:cubicBezTo>
                    <a:pt x="42" y="176"/>
                    <a:pt x="79" y="269"/>
                    <a:pt x="116" y="292"/>
                  </a:cubicBezTo>
                  <a:cubicBezTo>
                    <a:pt x="157" y="329"/>
                    <a:pt x="213" y="347"/>
                    <a:pt x="291" y="347"/>
                  </a:cubicBezTo>
                  <a:cubicBezTo>
                    <a:pt x="425" y="347"/>
                    <a:pt x="578" y="310"/>
                    <a:pt x="620" y="250"/>
                  </a:cubicBezTo>
                  <a:cubicBezTo>
                    <a:pt x="638" y="250"/>
                    <a:pt x="638" y="250"/>
                    <a:pt x="638" y="232"/>
                  </a:cubicBezTo>
                  <a:cubicBezTo>
                    <a:pt x="638" y="250"/>
                    <a:pt x="638" y="250"/>
                    <a:pt x="620" y="250"/>
                  </a:cubicBezTo>
                  <a:cubicBezTo>
                    <a:pt x="578" y="310"/>
                    <a:pt x="425" y="347"/>
                    <a:pt x="291" y="347"/>
                  </a:cubicBezTo>
                  <a:cubicBezTo>
                    <a:pt x="213" y="347"/>
                    <a:pt x="157" y="329"/>
                    <a:pt x="116" y="292"/>
                  </a:cubicBezTo>
                  <a:cubicBezTo>
                    <a:pt x="79" y="269"/>
                    <a:pt x="42" y="176"/>
                    <a:pt x="0" y="1"/>
                  </a:cubicBezTo>
                  <a:close/>
                </a:path>
              </a:pathLst>
            </a:custGeom>
            <a:solidFill>
              <a:srgbClr val="276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6360011" y="2547214"/>
              <a:ext cx="2734" cy="13396"/>
            </a:xfrm>
            <a:custGeom>
              <a:rect b="b" l="l" r="r" t="t"/>
              <a:pathLst>
                <a:path extrusionOk="0" h="98" w="20">
                  <a:moveTo>
                    <a:pt x="1" y="1"/>
                  </a:moveTo>
                  <a:lnTo>
                    <a:pt x="1" y="1"/>
                  </a:lnTo>
                  <a:cubicBezTo>
                    <a:pt x="1" y="42"/>
                    <a:pt x="19" y="79"/>
                    <a:pt x="19" y="98"/>
                  </a:cubicBezTo>
                  <a:lnTo>
                    <a:pt x="19" y="98"/>
                  </a:lnTo>
                  <a:cubicBezTo>
                    <a:pt x="19" y="79"/>
                    <a:pt x="1" y="42"/>
                    <a:pt x="1" y="1"/>
                  </a:cubicBezTo>
                  <a:close/>
                </a:path>
              </a:pathLst>
            </a:custGeom>
            <a:solidFill>
              <a:srgbClr val="2435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6157299" y="2138645"/>
              <a:ext cx="300171" cy="476365"/>
            </a:xfrm>
            <a:custGeom>
              <a:rect b="b" l="l" r="r" t="t"/>
              <a:pathLst>
                <a:path extrusionOk="0" h="3485" w="2196">
                  <a:moveTo>
                    <a:pt x="2103" y="3299"/>
                  </a:moveTo>
                  <a:cubicBezTo>
                    <a:pt x="2096" y="3305"/>
                    <a:pt x="2090" y="3311"/>
                    <a:pt x="2083" y="3316"/>
                  </a:cubicBezTo>
                  <a:lnTo>
                    <a:pt x="2083" y="3316"/>
                  </a:lnTo>
                  <a:lnTo>
                    <a:pt x="2103" y="3299"/>
                  </a:lnTo>
                  <a:close/>
                  <a:moveTo>
                    <a:pt x="498" y="110"/>
                  </a:moveTo>
                  <a:cubicBezTo>
                    <a:pt x="548" y="110"/>
                    <a:pt x="597" y="114"/>
                    <a:pt x="638" y="120"/>
                  </a:cubicBezTo>
                  <a:cubicBezTo>
                    <a:pt x="694" y="144"/>
                    <a:pt x="772" y="162"/>
                    <a:pt x="925" y="296"/>
                  </a:cubicBezTo>
                  <a:cubicBezTo>
                    <a:pt x="1063" y="412"/>
                    <a:pt x="1253" y="643"/>
                    <a:pt x="1465" y="1045"/>
                  </a:cubicBezTo>
                  <a:cubicBezTo>
                    <a:pt x="1678" y="1451"/>
                    <a:pt x="1849" y="2010"/>
                    <a:pt x="1964" y="2472"/>
                  </a:cubicBezTo>
                  <a:cubicBezTo>
                    <a:pt x="2006" y="2722"/>
                    <a:pt x="2043" y="2916"/>
                    <a:pt x="2061" y="3068"/>
                  </a:cubicBezTo>
                  <a:cubicBezTo>
                    <a:pt x="2080" y="3147"/>
                    <a:pt x="2080" y="3221"/>
                    <a:pt x="2080" y="3262"/>
                  </a:cubicBezTo>
                  <a:lnTo>
                    <a:pt x="2080" y="3318"/>
                  </a:lnTo>
                  <a:lnTo>
                    <a:pt x="2080" y="3318"/>
                  </a:lnTo>
                  <a:cubicBezTo>
                    <a:pt x="2065" y="3328"/>
                    <a:pt x="2049" y="3336"/>
                    <a:pt x="2024" y="3336"/>
                  </a:cubicBezTo>
                  <a:cubicBezTo>
                    <a:pt x="1988" y="3355"/>
                    <a:pt x="1927" y="3355"/>
                    <a:pt x="1890" y="3378"/>
                  </a:cubicBezTo>
                  <a:cubicBezTo>
                    <a:pt x="1775" y="3378"/>
                    <a:pt x="1678" y="3355"/>
                    <a:pt x="1641" y="3336"/>
                  </a:cubicBezTo>
                  <a:cubicBezTo>
                    <a:pt x="1641" y="3336"/>
                    <a:pt x="1641" y="3318"/>
                    <a:pt x="1618" y="3299"/>
                  </a:cubicBezTo>
                  <a:cubicBezTo>
                    <a:pt x="1599" y="3281"/>
                    <a:pt x="1599" y="3239"/>
                    <a:pt x="1581" y="3184"/>
                  </a:cubicBezTo>
                  <a:cubicBezTo>
                    <a:pt x="1562" y="3087"/>
                    <a:pt x="1525" y="2953"/>
                    <a:pt x="1502" y="2800"/>
                  </a:cubicBezTo>
                  <a:cubicBezTo>
                    <a:pt x="1428" y="2491"/>
                    <a:pt x="1331" y="2066"/>
                    <a:pt x="1156" y="1622"/>
                  </a:cubicBezTo>
                  <a:cubicBezTo>
                    <a:pt x="888" y="911"/>
                    <a:pt x="620" y="583"/>
                    <a:pt x="407" y="449"/>
                  </a:cubicBezTo>
                  <a:cubicBezTo>
                    <a:pt x="292" y="375"/>
                    <a:pt x="213" y="352"/>
                    <a:pt x="139" y="352"/>
                  </a:cubicBezTo>
                  <a:cubicBezTo>
                    <a:pt x="139" y="296"/>
                    <a:pt x="139" y="218"/>
                    <a:pt x="255" y="162"/>
                  </a:cubicBezTo>
                  <a:cubicBezTo>
                    <a:pt x="314" y="123"/>
                    <a:pt x="408" y="110"/>
                    <a:pt x="498" y="110"/>
                  </a:cubicBezTo>
                  <a:close/>
                  <a:moveTo>
                    <a:pt x="464" y="0"/>
                  </a:moveTo>
                  <a:cubicBezTo>
                    <a:pt x="370" y="0"/>
                    <a:pt x="272" y="20"/>
                    <a:pt x="195" y="65"/>
                  </a:cubicBezTo>
                  <a:cubicBezTo>
                    <a:pt x="1" y="181"/>
                    <a:pt x="1" y="412"/>
                    <a:pt x="1" y="412"/>
                  </a:cubicBezTo>
                  <a:lnTo>
                    <a:pt x="1" y="467"/>
                  </a:lnTo>
                  <a:lnTo>
                    <a:pt x="61" y="449"/>
                  </a:lnTo>
                  <a:lnTo>
                    <a:pt x="139" y="449"/>
                  </a:lnTo>
                  <a:cubicBezTo>
                    <a:pt x="176" y="449"/>
                    <a:pt x="255" y="467"/>
                    <a:pt x="347" y="527"/>
                  </a:cubicBezTo>
                  <a:cubicBezTo>
                    <a:pt x="523" y="661"/>
                    <a:pt x="791" y="952"/>
                    <a:pt x="1063" y="1664"/>
                  </a:cubicBezTo>
                  <a:cubicBezTo>
                    <a:pt x="1216" y="2107"/>
                    <a:pt x="1331" y="2509"/>
                    <a:pt x="1387" y="2819"/>
                  </a:cubicBezTo>
                  <a:cubicBezTo>
                    <a:pt x="1428" y="2990"/>
                    <a:pt x="1447" y="3105"/>
                    <a:pt x="1484" y="3221"/>
                  </a:cubicBezTo>
                  <a:cubicBezTo>
                    <a:pt x="1502" y="3262"/>
                    <a:pt x="1502" y="3299"/>
                    <a:pt x="1525" y="3336"/>
                  </a:cubicBezTo>
                  <a:cubicBezTo>
                    <a:pt x="1544" y="3378"/>
                    <a:pt x="1562" y="3396"/>
                    <a:pt x="1581" y="3433"/>
                  </a:cubicBezTo>
                  <a:cubicBezTo>
                    <a:pt x="1629" y="3471"/>
                    <a:pt x="1692" y="3485"/>
                    <a:pt x="1760" y="3485"/>
                  </a:cubicBezTo>
                  <a:cubicBezTo>
                    <a:pt x="1802" y="3485"/>
                    <a:pt x="1846" y="3479"/>
                    <a:pt x="1890" y="3470"/>
                  </a:cubicBezTo>
                  <a:cubicBezTo>
                    <a:pt x="1946" y="3470"/>
                    <a:pt x="2006" y="3452"/>
                    <a:pt x="2043" y="3433"/>
                  </a:cubicBezTo>
                  <a:cubicBezTo>
                    <a:pt x="2103" y="3433"/>
                    <a:pt x="2140" y="3415"/>
                    <a:pt x="2158" y="3378"/>
                  </a:cubicBezTo>
                  <a:cubicBezTo>
                    <a:pt x="2195" y="3355"/>
                    <a:pt x="2177" y="3336"/>
                    <a:pt x="2195" y="3318"/>
                  </a:cubicBezTo>
                  <a:lnTo>
                    <a:pt x="2195" y="3262"/>
                  </a:lnTo>
                  <a:cubicBezTo>
                    <a:pt x="2195" y="3202"/>
                    <a:pt x="2177" y="3147"/>
                    <a:pt x="2177" y="3068"/>
                  </a:cubicBezTo>
                  <a:cubicBezTo>
                    <a:pt x="2158" y="2893"/>
                    <a:pt x="2122" y="2685"/>
                    <a:pt x="2061" y="2454"/>
                  </a:cubicBezTo>
                  <a:cubicBezTo>
                    <a:pt x="1946" y="1992"/>
                    <a:pt x="1775" y="1414"/>
                    <a:pt x="1562" y="1008"/>
                  </a:cubicBezTo>
                  <a:cubicBezTo>
                    <a:pt x="1331" y="583"/>
                    <a:pt x="1137" y="352"/>
                    <a:pt x="985" y="218"/>
                  </a:cubicBezTo>
                  <a:cubicBezTo>
                    <a:pt x="832" y="84"/>
                    <a:pt x="717" y="47"/>
                    <a:pt x="657" y="28"/>
                  </a:cubicBezTo>
                  <a:cubicBezTo>
                    <a:pt x="600" y="11"/>
                    <a:pt x="533" y="0"/>
                    <a:pt x="46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6776233" y="2061142"/>
              <a:ext cx="194647" cy="443149"/>
            </a:xfrm>
            <a:custGeom>
              <a:rect b="b" l="l" r="r" t="t"/>
              <a:pathLst>
                <a:path extrusionOk="0" h="3242" w="1424">
                  <a:moveTo>
                    <a:pt x="227" y="0"/>
                  </a:moveTo>
                  <a:cubicBezTo>
                    <a:pt x="111" y="0"/>
                    <a:pt x="11" y="38"/>
                    <a:pt x="1" y="133"/>
                  </a:cubicBezTo>
                  <a:cubicBezTo>
                    <a:pt x="1" y="133"/>
                    <a:pt x="366" y="766"/>
                    <a:pt x="578" y="1653"/>
                  </a:cubicBezTo>
                  <a:cubicBezTo>
                    <a:pt x="786" y="2559"/>
                    <a:pt x="768" y="3058"/>
                    <a:pt x="828" y="3192"/>
                  </a:cubicBezTo>
                  <a:cubicBezTo>
                    <a:pt x="845" y="3228"/>
                    <a:pt x="896" y="3241"/>
                    <a:pt x="960" y="3241"/>
                  </a:cubicBezTo>
                  <a:cubicBezTo>
                    <a:pt x="1102" y="3241"/>
                    <a:pt x="1307" y="3175"/>
                    <a:pt x="1345" y="3136"/>
                  </a:cubicBezTo>
                  <a:cubicBezTo>
                    <a:pt x="1424" y="3058"/>
                    <a:pt x="999" y="1265"/>
                    <a:pt x="865" y="803"/>
                  </a:cubicBezTo>
                  <a:cubicBezTo>
                    <a:pt x="731" y="341"/>
                    <a:pt x="671" y="151"/>
                    <a:pt x="518" y="73"/>
                  </a:cubicBezTo>
                  <a:cubicBezTo>
                    <a:pt x="439" y="28"/>
                    <a:pt x="327" y="0"/>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6770629" y="2055264"/>
              <a:ext cx="197790" cy="455451"/>
            </a:xfrm>
            <a:custGeom>
              <a:rect b="b" l="l" r="r" t="t"/>
              <a:pathLst>
                <a:path extrusionOk="0" h="3332" w="1447">
                  <a:moveTo>
                    <a:pt x="250" y="97"/>
                  </a:moveTo>
                  <a:cubicBezTo>
                    <a:pt x="347" y="97"/>
                    <a:pt x="462" y="116"/>
                    <a:pt x="522" y="153"/>
                  </a:cubicBezTo>
                  <a:cubicBezTo>
                    <a:pt x="596" y="194"/>
                    <a:pt x="638" y="250"/>
                    <a:pt x="693" y="365"/>
                  </a:cubicBezTo>
                  <a:cubicBezTo>
                    <a:pt x="735" y="481"/>
                    <a:pt x="790" y="638"/>
                    <a:pt x="850" y="869"/>
                  </a:cubicBezTo>
                  <a:cubicBezTo>
                    <a:pt x="924" y="1077"/>
                    <a:pt x="1058" y="1655"/>
                    <a:pt x="1174" y="2158"/>
                  </a:cubicBezTo>
                  <a:cubicBezTo>
                    <a:pt x="1234" y="2426"/>
                    <a:pt x="1271" y="2676"/>
                    <a:pt x="1312" y="2851"/>
                  </a:cubicBezTo>
                  <a:cubicBezTo>
                    <a:pt x="1331" y="2948"/>
                    <a:pt x="1331" y="3022"/>
                    <a:pt x="1349" y="3082"/>
                  </a:cubicBezTo>
                  <a:lnTo>
                    <a:pt x="1349" y="3138"/>
                  </a:lnTo>
                  <a:cubicBezTo>
                    <a:pt x="1331" y="3138"/>
                    <a:pt x="1312" y="3156"/>
                    <a:pt x="1271" y="3179"/>
                  </a:cubicBezTo>
                  <a:cubicBezTo>
                    <a:pt x="1234" y="3198"/>
                    <a:pt x="1174" y="3216"/>
                    <a:pt x="1118" y="3216"/>
                  </a:cubicBezTo>
                  <a:cubicBezTo>
                    <a:pt x="1058" y="3235"/>
                    <a:pt x="1003" y="3235"/>
                    <a:pt x="966" y="3235"/>
                  </a:cubicBezTo>
                  <a:cubicBezTo>
                    <a:pt x="943" y="3216"/>
                    <a:pt x="924" y="3216"/>
                    <a:pt x="924" y="3198"/>
                  </a:cubicBezTo>
                  <a:cubicBezTo>
                    <a:pt x="906" y="3198"/>
                    <a:pt x="906" y="3138"/>
                    <a:pt x="887" y="3064"/>
                  </a:cubicBezTo>
                  <a:cubicBezTo>
                    <a:pt x="887" y="2985"/>
                    <a:pt x="869" y="2870"/>
                    <a:pt x="850" y="2754"/>
                  </a:cubicBezTo>
                  <a:cubicBezTo>
                    <a:pt x="827" y="2486"/>
                    <a:pt x="772" y="2140"/>
                    <a:pt x="675" y="1696"/>
                  </a:cubicBezTo>
                  <a:cubicBezTo>
                    <a:pt x="462" y="809"/>
                    <a:pt x="116" y="194"/>
                    <a:pt x="97" y="153"/>
                  </a:cubicBezTo>
                  <a:cubicBezTo>
                    <a:pt x="97" y="153"/>
                    <a:pt x="116" y="134"/>
                    <a:pt x="134" y="116"/>
                  </a:cubicBezTo>
                  <a:cubicBezTo>
                    <a:pt x="157" y="116"/>
                    <a:pt x="194" y="97"/>
                    <a:pt x="250" y="97"/>
                  </a:cubicBezTo>
                  <a:close/>
                  <a:moveTo>
                    <a:pt x="250" y="0"/>
                  </a:moveTo>
                  <a:cubicBezTo>
                    <a:pt x="194" y="0"/>
                    <a:pt x="134" y="0"/>
                    <a:pt x="79" y="37"/>
                  </a:cubicBezTo>
                  <a:cubicBezTo>
                    <a:pt x="42" y="60"/>
                    <a:pt x="0" y="97"/>
                    <a:pt x="0" y="153"/>
                  </a:cubicBezTo>
                  <a:lnTo>
                    <a:pt x="0" y="176"/>
                  </a:lnTo>
                  <a:lnTo>
                    <a:pt x="0" y="194"/>
                  </a:lnTo>
                  <a:cubicBezTo>
                    <a:pt x="0" y="194"/>
                    <a:pt x="365" y="828"/>
                    <a:pt x="578" y="1715"/>
                  </a:cubicBezTo>
                  <a:cubicBezTo>
                    <a:pt x="675" y="2158"/>
                    <a:pt x="712" y="2505"/>
                    <a:pt x="753" y="2754"/>
                  </a:cubicBezTo>
                  <a:cubicBezTo>
                    <a:pt x="772" y="2888"/>
                    <a:pt x="772" y="2985"/>
                    <a:pt x="790" y="3064"/>
                  </a:cubicBezTo>
                  <a:cubicBezTo>
                    <a:pt x="790" y="3156"/>
                    <a:pt x="809" y="3198"/>
                    <a:pt x="827" y="3253"/>
                  </a:cubicBezTo>
                  <a:cubicBezTo>
                    <a:pt x="850" y="3313"/>
                    <a:pt x="906" y="3332"/>
                    <a:pt x="966" y="3332"/>
                  </a:cubicBezTo>
                  <a:cubicBezTo>
                    <a:pt x="1021" y="3332"/>
                    <a:pt x="1081" y="3332"/>
                    <a:pt x="1137" y="3313"/>
                  </a:cubicBezTo>
                  <a:cubicBezTo>
                    <a:pt x="1197" y="3313"/>
                    <a:pt x="1252" y="3295"/>
                    <a:pt x="1312" y="3272"/>
                  </a:cubicBezTo>
                  <a:cubicBezTo>
                    <a:pt x="1368" y="3253"/>
                    <a:pt x="1405" y="3235"/>
                    <a:pt x="1428" y="3216"/>
                  </a:cubicBezTo>
                  <a:cubicBezTo>
                    <a:pt x="1446" y="3198"/>
                    <a:pt x="1446" y="3179"/>
                    <a:pt x="1446" y="3179"/>
                  </a:cubicBezTo>
                  <a:lnTo>
                    <a:pt x="1446" y="3138"/>
                  </a:lnTo>
                  <a:lnTo>
                    <a:pt x="1446" y="3064"/>
                  </a:lnTo>
                  <a:cubicBezTo>
                    <a:pt x="1446" y="3004"/>
                    <a:pt x="1428" y="2925"/>
                    <a:pt x="1405" y="2833"/>
                  </a:cubicBezTo>
                  <a:cubicBezTo>
                    <a:pt x="1386" y="2657"/>
                    <a:pt x="1331" y="2408"/>
                    <a:pt x="1271" y="2140"/>
                  </a:cubicBezTo>
                  <a:cubicBezTo>
                    <a:pt x="1155" y="1618"/>
                    <a:pt x="1021" y="1059"/>
                    <a:pt x="966" y="828"/>
                  </a:cubicBezTo>
                  <a:cubicBezTo>
                    <a:pt x="887" y="596"/>
                    <a:pt x="850" y="444"/>
                    <a:pt x="790" y="310"/>
                  </a:cubicBezTo>
                  <a:cubicBezTo>
                    <a:pt x="735" y="194"/>
                    <a:pt x="656" y="116"/>
                    <a:pt x="578" y="60"/>
                  </a:cubicBezTo>
                  <a:cubicBezTo>
                    <a:pt x="481" y="19"/>
                    <a:pt x="365" y="0"/>
                    <a:pt x="25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6776233" y="2065926"/>
              <a:ext cx="186445" cy="436588"/>
            </a:xfrm>
            <a:custGeom>
              <a:rect b="b" l="l" r="r" t="t"/>
              <a:pathLst>
                <a:path extrusionOk="0" h="3194" w="1364">
                  <a:moveTo>
                    <a:pt x="93" y="1"/>
                  </a:moveTo>
                  <a:cubicBezTo>
                    <a:pt x="38" y="1"/>
                    <a:pt x="1" y="38"/>
                    <a:pt x="1" y="98"/>
                  </a:cubicBezTo>
                  <a:cubicBezTo>
                    <a:pt x="1" y="98"/>
                    <a:pt x="366" y="731"/>
                    <a:pt x="578" y="1618"/>
                  </a:cubicBezTo>
                  <a:cubicBezTo>
                    <a:pt x="786" y="2524"/>
                    <a:pt x="768" y="3023"/>
                    <a:pt x="828" y="3157"/>
                  </a:cubicBezTo>
                  <a:cubicBezTo>
                    <a:pt x="846" y="3194"/>
                    <a:pt x="902" y="3194"/>
                    <a:pt x="962" y="3194"/>
                  </a:cubicBezTo>
                  <a:cubicBezTo>
                    <a:pt x="1114" y="3194"/>
                    <a:pt x="1308" y="3138"/>
                    <a:pt x="1345" y="3101"/>
                  </a:cubicBezTo>
                  <a:cubicBezTo>
                    <a:pt x="1364" y="3060"/>
                    <a:pt x="1345" y="2829"/>
                    <a:pt x="1271" y="2501"/>
                  </a:cubicBezTo>
                  <a:cubicBezTo>
                    <a:pt x="1248" y="2501"/>
                    <a:pt x="1230" y="2501"/>
                    <a:pt x="1211" y="2482"/>
                  </a:cubicBezTo>
                  <a:lnTo>
                    <a:pt x="1211" y="2482"/>
                  </a:lnTo>
                  <a:cubicBezTo>
                    <a:pt x="1230" y="2598"/>
                    <a:pt x="1248" y="2695"/>
                    <a:pt x="1271" y="2773"/>
                  </a:cubicBezTo>
                  <a:cubicBezTo>
                    <a:pt x="1290" y="2870"/>
                    <a:pt x="1290" y="2944"/>
                    <a:pt x="1308" y="3004"/>
                  </a:cubicBezTo>
                  <a:lnTo>
                    <a:pt x="1308" y="3060"/>
                  </a:lnTo>
                  <a:cubicBezTo>
                    <a:pt x="1290" y="3060"/>
                    <a:pt x="1271" y="3078"/>
                    <a:pt x="1230" y="3101"/>
                  </a:cubicBezTo>
                  <a:cubicBezTo>
                    <a:pt x="1193" y="3120"/>
                    <a:pt x="1133" y="3138"/>
                    <a:pt x="1077" y="3138"/>
                  </a:cubicBezTo>
                  <a:cubicBezTo>
                    <a:pt x="1040" y="3138"/>
                    <a:pt x="999" y="3157"/>
                    <a:pt x="962" y="3157"/>
                  </a:cubicBezTo>
                  <a:lnTo>
                    <a:pt x="925" y="3157"/>
                  </a:lnTo>
                  <a:cubicBezTo>
                    <a:pt x="902" y="3138"/>
                    <a:pt x="883" y="3138"/>
                    <a:pt x="883" y="3120"/>
                  </a:cubicBezTo>
                  <a:cubicBezTo>
                    <a:pt x="865" y="3120"/>
                    <a:pt x="865" y="3060"/>
                    <a:pt x="846" y="2986"/>
                  </a:cubicBezTo>
                  <a:cubicBezTo>
                    <a:pt x="846" y="2907"/>
                    <a:pt x="828" y="2792"/>
                    <a:pt x="809" y="2676"/>
                  </a:cubicBezTo>
                  <a:cubicBezTo>
                    <a:pt x="786" y="2408"/>
                    <a:pt x="731" y="2062"/>
                    <a:pt x="634" y="1618"/>
                  </a:cubicBezTo>
                  <a:cubicBezTo>
                    <a:pt x="421" y="731"/>
                    <a:pt x="75" y="116"/>
                    <a:pt x="56" y="75"/>
                  </a:cubicBezTo>
                  <a:cubicBezTo>
                    <a:pt x="56" y="75"/>
                    <a:pt x="75" y="56"/>
                    <a:pt x="93" y="38"/>
                  </a:cubicBezTo>
                  <a:lnTo>
                    <a:pt x="116" y="38"/>
                  </a:lnTo>
                  <a:cubicBezTo>
                    <a:pt x="116" y="19"/>
                    <a:pt x="93" y="1"/>
                    <a:pt x="93" y="1"/>
                  </a:cubicBezTo>
                  <a:close/>
                </a:path>
              </a:pathLst>
            </a:custGeom>
            <a:solidFill>
              <a:srgbClr val="2435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6381471" y="2528897"/>
              <a:ext cx="57683" cy="58230"/>
            </a:xfrm>
            <a:custGeom>
              <a:rect b="b" l="l" r="r" t="t"/>
              <a:pathLst>
                <a:path extrusionOk="0" h="426" w="422">
                  <a:moveTo>
                    <a:pt x="209" y="1"/>
                  </a:moveTo>
                  <a:cubicBezTo>
                    <a:pt x="93" y="1"/>
                    <a:pt x="1" y="98"/>
                    <a:pt x="1" y="213"/>
                  </a:cubicBezTo>
                  <a:cubicBezTo>
                    <a:pt x="1" y="329"/>
                    <a:pt x="93" y="426"/>
                    <a:pt x="209" y="426"/>
                  </a:cubicBezTo>
                  <a:cubicBezTo>
                    <a:pt x="324" y="426"/>
                    <a:pt x="421" y="329"/>
                    <a:pt x="421" y="213"/>
                  </a:cubicBezTo>
                  <a:cubicBezTo>
                    <a:pt x="421" y="98"/>
                    <a:pt x="324" y="1"/>
                    <a:pt x="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6373270" y="2529260"/>
              <a:ext cx="74086" cy="73403"/>
            </a:xfrm>
            <a:custGeom>
              <a:rect b="b" l="l" r="r" t="t"/>
              <a:pathLst>
                <a:path extrusionOk="0" h="537" w="542">
                  <a:moveTo>
                    <a:pt x="269" y="93"/>
                  </a:moveTo>
                  <a:cubicBezTo>
                    <a:pt x="366" y="93"/>
                    <a:pt x="426" y="171"/>
                    <a:pt x="426" y="268"/>
                  </a:cubicBezTo>
                  <a:cubicBezTo>
                    <a:pt x="426" y="347"/>
                    <a:pt x="366" y="421"/>
                    <a:pt x="269" y="421"/>
                  </a:cubicBezTo>
                  <a:cubicBezTo>
                    <a:pt x="176" y="421"/>
                    <a:pt x="116" y="347"/>
                    <a:pt x="116" y="268"/>
                  </a:cubicBezTo>
                  <a:cubicBezTo>
                    <a:pt x="116" y="171"/>
                    <a:pt x="176" y="93"/>
                    <a:pt x="269" y="93"/>
                  </a:cubicBezTo>
                  <a:close/>
                  <a:moveTo>
                    <a:pt x="269" y="0"/>
                  </a:moveTo>
                  <a:cubicBezTo>
                    <a:pt x="116" y="0"/>
                    <a:pt x="1" y="116"/>
                    <a:pt x="1" y="268"/>
                  </a:cubicBezTo>
                  <a:cubicBezTo>
                    <a:pt x="1" y="402"/>
                    <a:pt x="116" y="536"/>
                    <a:pt x="269" y="536"/>
                  </a:cubicBezTo>
                  <a:cubicBezTo>
                    <a:pt x="426" y="536"/>
                    <a:pt x="542" y="402"/>
                    <a:pt x="542" y="268"/>
                  </a:cubicBezTo>
                  <a:cubicBezTo>
                    <a:pt x="542" y="116"/>
                    <a:pt x="426" y="0"/>
                    <a:pt x="26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6891873" y="2429113"/>
              <a:ext cx="58230" cy="60827"/>
            </a:xfrm>
            <a:custGeom>
              <a:rect b="b" l="l" r="r" t="t"/>
              <a:pathLst>
                <a:path extrusionOk="0" h="445" w="426">
                  <a:moveTo>
                    <a:pt x="213" y="1"/>
                  </a:moveTo>
                  <a:cubicBezTo>
                    <a:pt x="97" y="1"/>
                    <a:pt x="0" y="98"/>
                    <a:pt x="0" y="213"/>
                  </a:cubicBezTo>
                  <a:cubicBezTo>
                    <a:pt x="0" y="347"/>
                    <a:pt x="97" y="444"/>
                    <a:pt x="213" y="444"/>
                  </a:cubicBezTo>
                  <a:cubicBezTo>
                    <a:pt x="328" y="444"/>
                    <a:pt x="425" y="347"/>
                    <a:pt x="425" y="213"/>
                  </a:cubicBezTo>
                  <a:cubicBezTo>
                    <a:pt x="425" y="98"/>
                    <a:pt x="328"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6883672" y="2431389"/>
              <a:ext cx="73949" cy="71489"/>
            </a:xfrm>
            <a:custGeom>
              <a:rect b="b" l="l" r="r" t="t"/>
              <a:pathLst>
                <a:path extrusionOk="0" h="523" w="541">
                  <a:moveTo>
                    <a:pt x="273" y="97"/>
                  </a:moveTo>
                  <a:cubicBezTo>
                    <a:pt x="370" y="97"/>
                    <a:pt x="425" y="176"/>
                    <a:pt x="425" y="254"/>
                  </a:cubicBezTo>
                  <a:cubicBezTo>
                    <a:pt x="425" y="347"/>
                    <a:pt x="370" y="425"/>
                    <a:pt x="273" y="425"/>
                  </a:cubicBezTo>
                  <a:cubicBezTo>
                    <a:pt x="176" y="425"/>
                    <a:pt x="116" y="347"/>
                    <a:pt x="116" y="254"/>
                  </a:cubicBezTo>
                  <a:cubicBezTo>
                    <a:pt x="116" y="176"/>
                    <a:pt x="176" y="97"/>
                    <a:pt x="273" y="97"/>
                  </a:cubicBezTo>
                  <a:close/>
                  <a:moveTo>
                    <a:pt x="273" y="0"/>
                  </a:moveTo>
                  <a:cubicBezTo>
                    <a:pt x="116" y="0"/>
                    <a:pt x="0" y="116"/>
                    <a:pt x="0" y="254"/>
                  </a:cubicBezTo>
                  <a:cubicBezTo>
                    <a:pt x="0" y="407"/>
                    <a:pt x="116" y="522"/>
                    <a:pt x="273" y="522"/>
                  </a:cubicBezTo>
                  <a:cubicBezTo>
                    <a:pt x="425" y="522"/>
                    <a:pt x="541" y="407"/>
                    <a:pt x="541" y="254"/>
                  </a:cubicBezTo>
                  <a:cubicBezTo>
                    <a:pt x="541" y="116"/>
                    <a:pt x="425" y="0"/>
                    <a:pt x="27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6465536" y="2618566"/>
              <a:ext cx="473768" cy="448753"/>
            </a:xfrm>
            <a:custGeom>
              <a:rect b="b" l="l" r="r" t="t"/>
              <a:pathLst>
                <a:path extrusionOk="0" h="3283" w="3466">
                  <a:moveTo>
                    <a:pt x="3151" y="0"/>
                  </a:moveTo>
                  <a:cubicBezTo>
                    <a:pt x="3007" y="0"/>
                    <a:pt x="2525" y="13"/>
                    <a:pt x="1655" y="153"/>
                  </a:cubicBezTo>
                  <a:cubicBezTo>
                    <a:pt x="578" y="306"/>
                    <a:pt x="0" y="652"/>
                    <a:pt x="0" y="652"/>
                  </a:cubicBezTo>
                  <a:cubicBezTo>
                    <a:pt x="0" y="652"/>
                    <a:pt x="250" y="2408"/>
                    <a:pt x="402" y="2676"/>
                  </a:cubicBezTo>
                  <a:cubicBezTo>
                    <a:pt x="546" y="2937"/>
                    <a:pt x="1467" y="3283"/>
                    <a:pt x="2011" y="3283"/>
                  </a:cubicBezTo>
                  <a:cubicBezTo>
                    <a:pt x="2064" y="3283"/>
                    <a:pt x="2113" y="3279"/>
                    <a:pt x="2158" y="3272"/>
                  </a:cubicBezTo>
                  <a:cubicBezTo>
                    <a:pt x="2639" y="3217"/>
                    <a:pt x="3429" y="2501"/>
                    <a:pt x="3447" y="2117"/>
                  </a:cubicBezTo>
                  <a:cubicBezTo>
                    <a:pt x="3466" y="1752"/>
                    <a:pt x="3198" y="1"/>
                    <a:pt x="3198" y="1"/>
                  </a:cubicBezTo>
                  <a:cubicBezTo>
                    <a:pt x="3198" y="1"/>
                    <a:pt x="3183" y="0"/>
                    <a:pt x="31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6457334" y="2610365"/>
              <a:ext cx="487026" cy="465019"/>
            </a:xfrm>
            <a:custGeom>
              <a:rect b="b" l="l" r="r" t="t"/>
              <a:pathLst>
                <a:path extrusionOk="0" h="3402" w="3563">
                  <a:moveTo>
                    <a:pt x="3156" y="116"/>
                  </a:moveTo>
                  <a:cubicBezTo>
                    <a:pt x="3193" y="116"/>
                    <a:pt x="3213" y="116"/>
                    <a:pt x="3216" y="116"/>
                  </a:cubicBezTo>
                  <a:cubicBezTo>
                    <a:pt x="3216" y="158"/>
                    <a:pt x="3276" y="523"/>
                    <a:pt x="3332" y="985"/>
                  </a:cubicBezTo>
                  <a:cubicBezTo>
                    <a:pt x="3373" y="1235"/>
                    <a:pt x="3410" y="1484"/>
                    <a:pt x="3429" y="1697"/>
                  </a:cubicBezTo>
                  <a:cubicBezTo>
                    <a:pt x="3447" y="1909"/>
                    <a:pt x="3466" y="2099"/>
                    <a:pt x="3466" y="2177"/>
                  </a:cubicBezTo>
                  <a:cubicBezTo>
                    <a:pt x="3447" y="2256"/>
                    <a:pt x="3410" y="2371"/>
                    <a:pt x="3332" y="2487"/>
                  </a:cubicBezTo>
                  <a:cubicBezTo>
                    <a:pt x="3235" y="2602"/>
                    <a:pt x="3142" y="2718"/>
                    <a:pt x="3004" y="2833"/>
                  </a:cubicBezTo>
                  <a:cubicBezTo>
                    <a:pt x="2754" y="3064"/>
                    <a:pt x="2426" y="3254"/>
                    <a:pt x="2195" y="3295"/>
                  </a:cubicBezTo>
                  <a:cubicBezTo>
                    <a:pt x="2173" y="3297"/>
                    <a:pt x="2148" y="3298"/>
                    <a:pt x="2123" y="3298"/>
                  </a:cubicBezTo>
                  <a:cubicBezTo>
                    <a:pt x="1889" y="3298"/>
                    <a:pt x="1545" y="3224"/>
                    <a:pt x="1216" y="3120"/>
                  </a:cubicBezTo>
                  <a:cubicBezTo>
                    <a:pt x="1040" y="3064"/>
                    <a:pt x="888" y="2986"/>
                    <a:pt x="754" y="2907"/>
                  </a:cubicBezTo>
                  <a:cubicBezTo>
                    <a:pt x="620" y="2852"/>
                    <a:pt x="541" y="2773"/>
                    <a:pt x="504" y="2718"/>
                  </a:cubicBezTo>
                  <a:cubicBezTo>
                    <a:pt x="486" y="2658"/>
                    <a:pt x="426" y="2505"/>
                    <a:pt x="389" y="2293"/>
                  </a:cubicBezTo>
                  <a:cubicBezTo>
                    <a:pt x="347" y="2099"/>
                    <a:pt x="292" y="1849"/>
                    <a:pt x="255" y="1618"/>
                  </a:cubicBezTo>
                  <a:cubicBezTo>
                    <a:pt x="176" y="1156"/>
                    <a:pt x="116" y="773"/>
                    <a:pt x="116" y="736"/>
                  </a:cubicBezTo>
                  <a:cubicBezTo>
                    <a:pt x="158" y="712"/>
                    <a:pt x="694" y="426"/>
                    <a:pt x="1715" y="250"/>
                  </a:cubicBezTo>
                  <a:cubicBezTo>
                    <a:pt x="2551" y="128"/>
                    <a:pt x="3002" y="116"/>
                    <a:pt x="3156" y="116"/>
                  </a:cubicBezTo>
                  <a:close/>
                  <a:moveTo>
                    <a:pt x="3213" y="0"/>
                  </a:moveTo>
                  <a:cubicBezTo>
                    <a:pt x="3071" y="0"/>
                    <a:pt x="2586" y="13"/>
                    <a:pt x="1696" y="158"/>
                  </a:cubicBezTo>
                  <a:cubicBezTo>
                    <a:pt x="620" y="329"/>
                    <a:pt x="42" y="657"/>
                    <a:pt x="42" y="657"/>
                  </a:cubicBezTo>
                  <a:lnTo>
                    <a:pt x="0" y="676"/>
                  </a:lnTo>
                  <a:lnTo>
                    <a:pt x="0" y="712"/>
                  </a:lnTo>
                  <a:cubicBezTo>
                    <a:pt x="0" y="712"/>
                    <a:pt x="79" y="1156"/>
                    <a:pt x="158" y="1637"/>
                  </a:cubicBezTo>
                  <a:cubicBezTo>
                    <a:pt x="194" y="1868"/>
                    <a:pt x="231" y="2122"/>
                    <a:pt x="292" y="2311"/>
                  </a:cubicBezTo>
                  <a:cubicBezTo>
                    <a:pt x="328" y="2524"/>
                    <a:pt x="370" y="2676"/>
                    <a:pt x="426" y="2773"/>
                  </a:cubicBezTo>
                  <a:cubicBezTo>
                    <a:pt x="462" y="2852"/>
                    <a:pt x="560" y="2930"/>
                    <a:pt x="694" y="3004"/>
                  </a:cubicBezTo>
                  <a:cubicBezTo>
                    <a:pt x="851" y="3083"/>
                    <a:pt x="1003" y="3161"/>
                    <a:pt x="1197" y="3217"/>
                  </a:cubicBezTo>
                  <a:cubicBezTo>
                    <a:pt x="1486" y="3328"/>
                    <a:pt x="1813" y="3402"/>
                    <a:pt x="2072" y="3402"/>
                  </a:cubicBezTo>
                  <a:cubicBezTo>
                    <a:pt x="2123" y="3402"/>
                    <a:pt x="2173" y="3399"/>
                    <a:pt x="2218" y="3392"/>
                  </a:cubicBezTo>
                  <a:cubicBezTo>
                    <a:pt x="2486" y="3351"/>
                    <a:pt x="2814" y="3161"/>
                    <a:pt x="3082" y="2907"/>
                  </a:cubicBezTo>
                  <a:cubicBezTo>
                    <a:pt x="3198" y="2792"/>
                    <a:pt x="3332" y="2658"/>
                    <a:pt x="3410" y="2542"/>
                  </a:cubicBezTo>
                  <a:cubicBezTo>
                    <a:pt x="3507" y="2408"/>
                    <a:pt x="3563" y="2293"/>
                    <a:pt x="3563" y="2177"/>
                  </a:cubicBezTo>
                  <a:cubicBezTo>
                    <a:pt x="3563" y="2080"/>
                    <a:pt x="3563" y="1909"/>
                    <a:pt x="3526" y="1678"/>
                  </a:cubicBezTo>
                  <a:cubicBezTo>
                    <a:pt x="3507" y="1466"/>
                    <a:pt x="3466" y="1216"/>
                    <a:pt x="3447" y="967"/>
                  </a:cubicBezTo>
                  <a:cubicBezTo>
                    <a:pt x="3373" y="481"/>
                    <a:pt x="3313" y="61"/>
                    <a:pt x="3313" y="61"/>
                  </a:cubicBezTo>
                  <a:lnTo>
                    <a:pt x="3313" y="1"/>
                  </a:lnTo>
                  <a:lnTo>
                    <a:pt x="3258" y="1"/>
                  </a:lnTo>
                  <a:cubicBezTo>
                    <a:pt x="3258" y="1"/>
                    <a:pt x="3243" y="0"/>
                    <a:pt x="321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6465536" y="2618566"/>
              <a:ext cx="455451" cy="199841"/>
            </a:xfrm>
            <a:custGeom>
              <a:rect b="b" l="l" r="r" t="t"/>
              <a:pathLst>
                <a:path extrusionOk="0" h="1462" w="3332">
                  <a:moveTo>
                    <a:pt x="3101" y="1"/>
                  </a:moveTo>
                  <a:cubicBezTo>
                    <a:pt x="2925" y="1"/>
                    <a:pt x="2445" y="19"/>
                    <a:pt x="1655" y="153"/>
                  </a:cubicBezTo>
                  <a:cubicBezTo>
                    <a:pt x="578" y="306"/>
                    <a:pt x="0" y="652"/>
                    <a:pt x="0" y="652"/>
                  </a:cubicBezTo>
                  <a:cubicBezTo>
                    <a:pt x="0" y="652"/>
                    <a:pt x="56" y="1041"/>
                    <a:pt x="134" y="1461"/>
                  </a:cubicBezTo>
                  <a:cubicBezTo>
                    <a:pt x="347" y="1346"/>
                    <a:pt x="906" y="1115"/>
                    <a:pt x="1789" y="981"/>
                  </a:cubicBezTo>
                  <a:cubicBezTo>
                    <a:pt x="2316" y="893"/>
                    <a:pt x="2713" y="871"/>
                    <a:pt x="2990" y="871"/>
                  </a:cubicBezTo>
                  <a:cubicBezTo>
                    <a:pt x="3138" y="871"/>
                    <a:pt x="3251" y="877"/>
                    <a:pt x="3332" y="884"/>
                  </a:cubicBezTo>
                  <a:cubicBezTo>
                    <a:pt x="3253" y="403"/>
                    <a:pt x="3198" y="1"/>
                    <a:pt x="31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6457334" y="2610365"/>
              <a:ext cx="471307" cy="221301"/>
            </a:xfrm>
            <a:custGeom>
              <a:rect b="b" l="l" r="r" t="t"/>
              <a:pathLst>
                <a:path extrusionOk="0" h="1619" w="3448">
                  <a:moveTo>
                    <a:pt x="3216" y="116"/>
                  </a:moveTo>
                  <a:cubicBezTo>
                    <a:pt x="3216" y="158"/>
                    <a:pt x="3276" y="481"/>
                    <a:pt x="3332" y="888"/>
                  </a:cubicBezTo>
                  <a:cubicBezTo>
                    <a:pt x="3255" y="883"/>
                    <a:pt x="3163" y="879"/>
                    <a:pt x="3052" y="879"/>
                  </a:cubicBezTo>
                  <a:cubicBezTo>
                    <a:pt x="2776" y="879"/>
                    <a:pt x="2387" y="903"/>
                    <a:pt x="1849" y="985"/>
                  </a:cubicBezTo>
                  <a:cubicBezTo>
                    <a:pt x="985" y="1119"/>
                    <a:pt x="486" y="1332"/>
                    <a:pt x="231" y="1466"/>
                  </a:cubicBezTo>
                  <a:cubicBezTo>
                    <a:pt x="176" y="1082"/>
                    <a:pt x="116" y="773"/>
                    <a:pt x="116" y="736"/>
                  </a:cubicBezTo>
                  <a:cubicBezTo>
                    <a:pt x="158" y="712"/>
                    <a:pt x="694" y="426"/>
                    <a:pt x="1715" y="250"/>
                  </a:cubicBezTo>
                  <a:cubicBezTo>
                    <a:pt x="2523" y="135"/>
                    <a:pt x="2985" y="116"/>
                    <a:pt x="3161" y="116"/>
                  </a:cubicBezTo>
                  <a:close/>
                  <a:moveTo>
                    <a:pt x="3161" y="1"/>
                  </a:moveTo>
                  <a:cubicBezTo>
                    <a:pt x="2985" y="1"/>
                    <a:pt x="2505" y="19"/>
                    <a:pt x="1696" y="158"/>
                  </a:cubicBezTo>
                  <a:cubicBezTo>
                    <a:pt x="620" y="329"/>
                    <a:pt x="42" y="657"/>
                    <a:pt x="42" y="657"/>
                  </a:cubicBezTo>
                  <a:lnTo>
                    <a:pt x="0" y="676"/>
                  </a:lnTo>
                  <a:lnTo>
                    <a:pt x="0" y="712"/>
                  </a:lnTo>
                  <a:cubicBezTo>
                    <a:pt x="0" y="712"/>
                    <a:pt x="60" y="1101"/>
                    <a:pt x="139" y="1544"/>
                  </a:cubicBezTo>
                  <a:lnTo>
                    <a:pt x="158" y="1618"/>
                  </a:lnTo>
                  <a:lnTo>
                    <a:pt x="213" y="1581"/>
                  </a:lnTo>
                  <a:cubicBezTo>
                    <a:pt x="426" y="1466"/>
                    <a:pt x="966" y="1216"/>
                    <a:pt x="1849" y="1082"/>
                  </a:cubicBezTo>
                  <a:cubicBezTo>
                    <a:pt x="2426" y="1000"/>
                    <a:pt x="2848" y="976"/>
                    <a:pt x="3126" y="976"/>
                  </a:cubicBezTo>
                  <a:cubicBezTo>
                    <a:pt x="3238" y="976"/>
                    <a:pt x="3326" y="980"/>
                    <a:pt x="3392" y="985"/>
                  </a:cubicBezTo>
                  <a:lnTo>
                    <a:pt x="3447" y="1004"/>
                  </a:lnTo>
                  <a:lnTo>
                    <a:pt x="3429" y="925"/>
                  </a:lnTo>
                  <a:cubicBezTo>
                    <a:pt x="3373" y="463"/>
                    <a:pt x="3313" y="61"/>
                    <a:pt x="3313" y="61"/>
                  </a:cubicBezTo>
                  <a:lnTo>
                    <a:pt x="329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6113148" y="3097394"/>
              <a:ext cx="1052376" cy="289919"/>
            </a:xfrm>
            <a:custGeom>
              <a:rect b="b" l="l" r="r" t="t"/>
              <a:pathLst>
                <a:path extrusionOk="0" h="2121" w="7699">
                  <a:moveTo>
                    <a:pt x="7370" y="0"/>
                  </a:moveTo>
                  <a:cubicBezTo>
                    <a:pt x="7278" y="97"/>
                    <a:pt x="6543" y="656"/>
                    <a:pt x="5138" y="961"/>
                  </a:cubicBezTo>
                  <a:cubicBezTo>
                    <a:pt x="4475" y="1101"/>
                    <a:pt x="3618" y="1151"/>
                    <a:pt x="2864" y="1151"/>
                  </a:cubicBezTo>
                  <a:cubicBezTo>
                    <a:pt x="2043" y="1151"/>
                    <a:pt x="1346" y="1091"/>
                    <a:pt x="1155" y="1022"/>
                  </a:cubicBezTo>
                  <a:cubicBezTo>
                    <a:pt x="814" y="920"/>
                    <a:pt x="490" y="743"/>
                    <a:pt x="326" y="743"/>
                  </a:cubicBezTo>
                  <a:cubicBezTo>
                    <a:pt x="304" y="743"/>
                    <a:pt x="284" y="746"/>
                    <a:pt x="268" y="754"/>
                  </a:cubicBezTo>
                  <a:cubicBezTo>
                    <a:pt x="153" y="827"/>
                    <a:pt x="0" y="1465"/>
                    <a:pt x="37" y="1618"/>
                  </a:cubicBezTo>
                  <a:cubicBezTo>
                    <a:pt x="64" y="1728"/>
                    <a:pt x="1601" y="2120"/>
                    <a:pt x="3287" y="2120"/>
                  </a:cubicBezTo>
                  <a:cubicBezTo>
                    <a:pt x="3934" y="2120"/>
                    <a:pt x="4603" y="2062"/>
                    <a:pt x="5217" y="1909"/>
                  </a:cubicBezTo>
                  <a:cubicBezTo>
                    <a:pt x="7412" y="1368"/>
                    <a:pt x="7661" y="906"/>
                    <a:pt x="7680" y="772"/>
                  </a:cubicBezTo>
                  <a:cubicBezTo>
                    <a:pt x="7698" y="615"/>
                    <a:pt x="7680" y="559"/>
                    <a:pt x="7624" y="310"/>
                  </a:cubicBezTo>
                  <a:cubicBezTo>
                    <a:pt x="7564" y="79"/>
                    <a:pt x="7370" y="0"/>
                    <a:pt x="73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6107407" y="3086595"/>
              <a:ext cx="1063722" cy="308099"/>
            </a:xfrm>
            <a:custGeom>
              <a:rect b="b" l="l" r="r" t="t"/>
              <a:pathLst>
                <a:path extrusionOk="0" h="2254" w="7782">
                  <a:moveTo>
                    <a:pt x="7412" y="139"/>
                  </a:moveTo>
                  <a:cubicBezTo>
                    <a:pt x="7435" y="158"/>
                    <a:pt x="7569" y="213"/>
                    <a:pt x="7606" y="407"/>
                  </a:cubicBezTo>
                  <a:cubicBezTo>
                    <a:pt x="7685" y="657"/>
                    <a:pt x="7685" y="694"/>
                    <a:pt x="7666" y="833"/>
                  </a:cubicBezTo>
                  <a:cubicBezTo>
                    <a:pt x="7666" y="888"/>
                    <a:pt x="7625" y="1022"/>
                    <a:pt x="7278" y="1216"/>
                  </a:cubicBezTo>
                  <a:cubicBezTo>
                    <a:pt x="6950" y="1429"/>
                    <a:pt x="6335" y="1678"/>
                    <a:pt x="5240" y="1946"/>
                  </a:cubicBezTo>
                  <a:cubicBezTo>
                    <a:pt x="4637" y="2096"/>
                    <a:pt x="3981" y="2151"/>
                    <a:pt x="3344" y="2151"/>
                  </a:cubicBezTo>
                  <a:cubicBezTo>
                    <a:pt x="2820" y="2151"/>
                    <a:pt x="2309" y="2114"/>
                    <a:pt x="1849" y="2062"/>
                  </a:cubicBezTo>
                  <a:cubicBezTo>
                    <a:pt x="1350" y="2006"/>
                    <a:pt x="906" y="1909"/>
                    <a:pt x="597" y="1831"/>
                  </a:cubicBezTo>
                  <a:cubicBezTo>
                    <a:pt x="444" y="1794"/>
                    <a:pt x="310" y="1757"/>
                    <a:pt x="232" y="1734"/>
                  </a:cubicBezTo>
                  <a:cubicBezTo>
                    <a:pt x="195" y="1715"/>
                    <a:pt x="158" y="1697"/>
                    <a:pt x="135" y="1697"/>
                  </a:cubicBezTo>
                  <a:cubicBezTo>
                    <a:pt x="135" y="1678"/>
                    <a:pt x="135" y="1678"/>
                    <a:pt x="116" y="1678"/>
                  </a:cubicBezTo>
                  <a:cubicBezTo>
                    <a:pt x="116" y="1660"/>
                    <a:pt x="116" y="1600"/>
                    <a:pt x="135" y="1526"/>
                  </a:cubicBezTo>
                  <a:cubicBezTo>
                    <a:pt x="135" y="1429"/>
                    <a:pt x="158" y="1350"/>
                    <a:pt x="195" y="1253"/>
                  </a:cubicBezTo>
                  <a:cubicBezTo>
                    <a:pt x="213" y="1156"/>
                    <a:pt x="232" y="1064"/>
                    <a:pt x="273" y="1003"/>
                  </a:cubicBezTo>
                  <a:cubicBezTo>
                    <a:pt x="310" y="925"/>
                    <a:pt x="347" y="888"/>
                    <a:pt x="347" y="888"/>
                  </a:cubicBezTo>
                  <a:cubicBezTo>
                    <a:pt x="347" y="879"/>
                    <a:pt x="358" y="874"/>
                    <a:pt x="375" y="874"/>
                  </a:cubicBezTo>
                  <a:cubicBezTo>
                    <a:pt x="392" y="874"/>
                    <a:pt x="416" y="879"/>
                    <a:pt x="444" y="888"/>
                  </a:cubicBezTo>
                  <a:cubicBezTo>
                    <a:pt x="481" y="888"/>
                    <a:pt x="560" y="906"/>
                    <a:pt x="638" y="948"/>
                  </a:cubicBezTo>
                  <a:cubicBezTo>
                    <a:pt x="791" y="1003"/>
                    <a:pt x="985" y="1082"/>
                    <a:pt x="1174" y="1156"/>
                  </a:cubicBezTo>
                  <a:cubicBezTo>
                    <a:pt x="1271" y="1198"/>
                    <a:pt x="1484" y="1216"/>
                    <a:pt x="1775" y="1235"/>
                  </a:cubicBezTo>
                  <a:cubicBezTo>
                    <a:pt x="2061" y="1253"/>
                    <a:pt x="2426" y="1271"/>
                    <a:pt x="2815" y="1271"/>
                  </a:cubicBezTo>
                  <a:cubicBezTo>
                    <a:pt x="2920" y="1275"/>
                    <a:pt x="3029" y="1276"/>
                    <a:pt x="3140" y="1276"/>
                  </a:cubicBezTo>
                  <a:cubicBezTo>
                    <a:pt x="3832" y="1276"/>
                    <a:pt x="4601" y="1213"/>
                    <a:pt x="5199" y="1082"/>
                  </a:cubicBezTo>
                  <a:cubicBezTo>
                    <a:pt x="5892" y="948"/>
                    <a:pt x="6432" y="717"/>
                    <a:pt x="6816" y="523"/>
                  </a:cubicBezTo>
                  <a:cubicBezTo>
                    <a:pt x="6992" y="426"/>
                    <a:pt x="7144" y="347"/>
                    <a:pt x="7260" y="273"/>
                  </a:cubicBezTo>
                  <a:cubicBezTo>
                    <a:pt x="7338" y="213"/>
                    <a:pt x="7375" y="176"/>
                    <a:pt x="7412" y="139"/>
                  </a:cubicBezTo>
                  <a:close/>
                  <a:moveTo>
                    <a:pt x="7394" y="1"/>
                  </a:moveTo>
                  <a:lnTo>
                    <a:pt x="7375" y="42"/>
                  </a:lnTo>
                  <a:cubicBezTo>
                    <a:pt x="7357" y="61"/>
                    <a:pt x="7297" y="116"/>
                    <a:pt x="7204" y="176"/>
                  </a:cubicBezTo>
                  <a:cubicBezTo>
                    <a:pt x="7089" y="255"/>
                    <a:pt x="6950" y="347"/>
                    <a:pt x="6761" y="426"/>
                  </a:cubicBezTo>
                  <a:cubicBezTo>
                    <a:pt x="6396" y="620"/>
                    <a:pt x="5873" y="833"/>
                    <a:pt x="5180" y="985"/>
                  </a:cubicBezTo>
                  <a:cubicBezTo>
                    <a:pt x="4487" y="1137"/>
                    <a:pt x="3582" y="1179"/>
                    <a:pt x="2815" y="1179"/>
                  </a:cubicBezTo>
                  <a:cubicBezTo>
                    <a:pt x="2426" y="1179"/>
                    <a:pt x="2061" y="1156"/>
                    <a:pt x="1775" y="1137"/>
                  </a:cubicBezTo>
                  <a:cubicBezTo>
                    <a:pt x="1502" y="1119"/>
                    <a:pt x="1290" y="1082"/>
                    <a:pt x="1197" y="1064"/>
                  </a:cubicBezTo>
                  <a:cubicBezTo>
                    <a:pt x="1022" y="985"/>
                    <a:pt x="828" y="906"/>
                    <a:pt x="675" y="851"/>
                  </a:cubicBezTo>
                  <a:cubicBezTo>
                    <a:pt x="597" y="809"/>
                    <a:pt x="523" y="791"/>
                    <a:pt x="463" y="772"/>
                  </a:cubicBezTo>
                  <a:cubicBezTo>
                    <a:pt x="435" y="772"/>
                    <a:pt x="406" y="768"/>
                    <a:pt x="377" y="768"/>
                  </a:cubicBezTo>
                  <a:cubicBezTo>
                    <a:pt x="348" y="768"/>
                    <a:pt x="319" y="772"/>
                    <a:pt x="292" y="791"/>
                  </a:cubicBezTo>
                  <a:cubicBezTo>
                    <a:pt x="232" y="809"/>
                    <a:pt x="213" y="888"/>
                    <a:pt x="176" y="948"/>
                  </a:cubicBezTo>
                  <a:cubicBezTo>
                    <a:pt x="135" y="1022"/>
                    <a:pt x="116" y="1119"/>
                    <a:pt x="79" y="1216"/>
                  </a:cubicBezTo>
                  <a:cubicBezTo>
                    <a:pt x="61" y="1313"/>
                    <a:pt x="42" y="1410"/>
                    <a:pt x="19" y="1502"/>
                  </a:cubicBezTo>
                  <a:cubicBezTo>
                    <a:pt x="19" y="1581"/>
                    <a:pt x="1" y="1660"/>
                    <a:pt x="19" y="1715"/>
                  </a:cubicBezTo>
                  <a:cubicBezTo>
                    <a:pt x="19" y="1734"/>
                    <a:pt x="42" y="1757"/>
                    <a:pt x="61" y="1757"/>
                  </a:cubicBezTo>
                  <a:cubicBezTo>
                    <a:pt x="61" y="1775"/>
                    <a:pt x="79" y="1775"/>
                    <a:pt x="79" y="1775"/>
                  </a:cubicBezTo>
                  <a:cubicBezTo>
                    <a:pt x="116" y="1794"/>
                    <a:pt x="158" y="1812"/>
                    <a:pt x="195" y="1831"/>
                  </a:cubicBezTo>
                  <a:cubicBezTo>
                    <a:pt x="292" y="1872"/>
                    <a:pt x="426" y="1891"/>
                    <a:pt x="578" y="1946"/>
                  </a:cubicBezTo>
                  <a:cubicBezTo>
                    <a:pt x="888" y="2025"/>
                    <a:pt x="1331" y="2103"/>
                    <a:pt x="1849" y="2159"/>
                  </a:cubicBezTo>
                  <a:cubicBezTo>
                    <a:pt x="2288" y="2217"/>
                    <a:pt x="2782" y="2254"/>
                    <a:pt x="3293" y="2254"/>
                  </a:cubicBezTo>
                  <a:cubicBezTo>
                    <a:pt x="3948" y="2254"/>
                    <a:pt x="4630" y="2194"/>
                    <a:pt x="5259" y="2043"/>
                  </a:cubicBezTo>
                  <a:cubicBezTo>
                    <a:pt x="6372" y="1775"/>
                    <a:pt x="6992" y="1526"/>
                    <a:pt x="7338" y="1313"/>
                  </a:cubicBezTo>
                  <a:cubicBezTo>
                    <a:pt x="7685" y="1101"/>
                    <a:pt x="7759" y="948"/>
                    <a:pt x="7782" y="851"/>
                  </a:cubicBezTo>
                  <a:cubicBezTo>
                    <a:pt x="7782" y="694"/>
                    <a:pt x="7782" y="620"/>
                    <a:pt x="7722" y="389"/>
                  </a:cubicBezTo>
                  <a:cubicBezTo>
                    <a:pt x="7643" y="116"/>
                    <a:pt x="7435" y="24"/>
                    <a:pt x="7435" y="24"/>
                  </a:cubicBezTo>
                  <a:lnTo>
                    <a:pt x="7394"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6770629" y="3239416"/>
              <a:ext cx="103064" cy="103201"/>
            </a:xfrm>
            <a:custGeom>
              <a:rect b="b" l="l" r="r" t="t"/>
              <a:pathLst>
                <a:path extrusionOk="0" h="755" w="754">
                  <a:moveTo>
                    <a:pt x="388" y="1"/>
                  </a:moveTo>
                  <a:cubicBezTo>
                    <a:pt x="176" y="1"/>
                    <a:pt x="0" y="177"/>
                    <a:pt x="0" y="366"/>
                  </a:cubicBezTo>
                  <a:cubicBezTo>
                    <a:pt x="0" y="579"/>
                    <a:pt x="176" y="754"/>
                    <a:pt x="388" y="754"/>
                  </a:cubicBezTo>
                  <a:cubicBezTo>
                    <a:pt x="578" y="754"/>
                    <a:pt x="753" y="579"/>
                    <a:pt x="753" y="366"/>
                  </a:cubicBezTo>
                  <a:cubicBezTo>
                    <a:pt x="753" y="177"/>
                    <a:pt x="578" y="1"/>
                    <a:pt x="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6765571" y="3231898"/>
              <a:ext cx="115640" cy="115776"/>
            </a:xfrm>
            <a:custGeom>
              <a:rect b="b" l="l" r="r" t="t"/>
              <a:pathLst>
                <a:path extrusionOk="0" h="847" w="846">
                  <a:moveTo>
                    <a:pt x="425" y="116"/>
                  </a:moveTo>
                  <a:cubicBezTo>
                    <a:pt x="596" y="116"/>
                    <a:pt x="730" y="250"/>
                    <a:pt x="730" y="421"/>
                  </a:cubicBezTo>
                  <a:cubicBezTo>
                    <a:pt x="730" y="597"/>
                    <a:pt x="596" y="749"/>
                    <a:pt x="425" y="749"/>
                  </a:cubicBezTo>
                  <a:cubicBezTo>
                    <a:pt x="231" y="749"/>
                    <a:pt x="97" y="597"/>
                    <a:pt x="97" y="421"/>
                  </a:cubicBezTo>
                  <a:cubicBezTo>
                    <a:pt x="97" y="250"/>
                    <a:pt x="231" y="116"/>
                    <a:pt x="425" y="116"/>
                  </a:cubicBezTo>
                  <a:close/>
                  <a:moveTo>
                    <a:pt x="425" y="1"/>
                  </a:moveTo>
                  <a:cubicBezTo>
                    <a:pt x="171" y="1"/>
                    <a:pt x="0" y="190"/>
                    <a:pt x="0" y="421"/>
                  </a:cubicBezTo>
                  <a:cubicBezTo>
                    <a:pt x="0" y="652"/>
                    <a:pt x="171" y="846"/>
                    <a:pt x="425" y="846"/>
                  </a:cubicBezTo>
                  <a:cubicBezTo>
                    <a:pt x="656" y="846"/>
                    <a:pt x="846" y="652"/>
                    <a:pt x="846" y="421"/>
                  </a:cubicBezTo>
                  <a:cubicBezTo>
                    <a:pt x="846" y="190"/>
                    <a:pt x="656" y="1"/>
                    <a:pt x="42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6271025" y="3610668"/>
              <a:ext cx="547033" cy="271330"/>
            </a:xfrm>
            <a:custGeom>
              <a:rect b="b" l="l" r="r" t="t"/>
              <a:pathLst>
                <a:path extrusionOk="0" h="1985" w="4002">
                  <a:moveTo>
                    <a:pt x="552" y="0"/>
                  </a:moveTo>
                  <a:cubicBezTo>
                    <a:pt x="201" y="0"/>
                    <a:pt x="0" y="76"/>
                    <a:pt x="0" y="76"/>
                  </a:cubicBezTo>
                  <a:cubicBezTo>
                    <a:pt x="0" y="76"/>
                    <a:pt x="1423" y="233"/>
                    <a:pt x="2117" y="695"/>
                  </a:cubicBezTo>
                  <a:cubicBezTo>
                    <a:pt x="2791" y="1134"/>
                    <a:pt x="4002" y="1984"/>
                    <a:pt x="4002" y="1984"/>
                  </a:cubicBezTo>
                  <a:cubicBezTo>
                    <a:pt x="4002" y="1984"/>
                    <a:pt x="3212" y="1018"/>
                    <a:pt x="2020" y="385"/>
                  </a:cubicBezTo>
                  <a:cubicBezTo>
                    <a:pt x="1412" y="77"/>
                    <a:pt x="906" y="0"/>
                    <a:pt x="5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6267882" y="3604115"/>
              <a:ext cx="555918" cy="284452"/>
            </a:xfrm>
            <a:custGeom>
              <a:rect b="b" l="l" r="r" t="t"/>
              <a:pathLst>
                <a:path extrusionOk="0" h="2081" w="4067">
                  <a:moveTo>
                    <a:pt x="578" y="116"/>
                  </a:moveTo>
                  <a:cubicBezTo>
                    <a:pt x="924" y="116"/>
                    <a:pt x="1428" y="176"/>
                    <a:pt x="2006" y="500"/>
                  </a:cubicBezTo>
                  <a:cubicBezTo>
                    <a:pt x="2814" y="906"/>
                    <a:pt x="3313" y="1369"/>
                    <a:pt x="3641" y="1697"/>
                  </a:cubicBezTo>
                  <a:cubicBezTo>
                    <a:pt x="3276" y="1466"/>
                    <a:pt x="2680" y="1059"/>
                    <a:pt x="2158" y="694"/>
                  </a:cubicBezTo>
                  <a:cubicBezTo>
                    <a:pt x="1812" y="463"/>
                    <a:pt x="1271" y="310"/>
                    <a:pt x="832" y="232"/>
                  </a:cubicBezTo>
                  <a:cubicBezTo>
                    <a:pt x="559" y="176"/>
                    <a:pt x="504" y="176"/>
                    <a:pt x="347" y="153"/>
                  </a:cubicBezTo>
                  <a:cubicBezTo>
                    <a:pt x="444" y="135"/>
                    <a:pt x="425" y="116"/>
                    <a:pt x="578" y="116"/>
                  </a:cubicBezTo>
                  <a:close/>
                  <a:moveTo>
                    <a:pt x="578" y="1"/>
                  </a:moveTo>
                  <a:cubicBezTo>
                    <a:pt x="231" y="19"/>
                    <a:pt x="42" y="79"/>
                    <a:pt x="23" y="98"/>
                  </a:cubicBezTo>
                  <a:lnTo>
                    <a:pt x="0" y="98"/>
                  </a:lnTo>
                  <a:lnTo>
                    <a:pt x="23" y="195"/>
                  </a:lnTo>
                  <a:cubicBezTo>
                    <a:pt x="23" y="195"/>
                    <a:pt x="370" y="232"/>
                    <a:pt x="809" y="329"/>
                  </a:cubicBezTo>
                  <a:cubicBezTo>
                    <a:pt x="1252" y="426"/>
                    <a:pt x="1775" y="578"/>
                    <a:pt x="2103" y="791"/>
                  </a:cubicBezTo>
                  <a:cubicBezTo>
                    <a:pt x="2773" y="1235"/>
                    <a:pt x="4006" y="2080"/>
                    <a:pt x="4006" y="2080"/>
                  </a:cubicBezTo>
                  <a:lnTo>
                    <a:pt x="4066" y="2002"/>
                  </a:lnTo>
                  <a:cubicBezTo>
                    <a:pt x="4066" y="2002"/>
                    <a:pt x="3276" y="1040"/>
                    <a:pt x="2061" y="407"/>
                  </a:cubicBezTo>
                  <a:cubicBezTo>
                    <a:pt x="1446" y="79"/>
                    <a:pt x="947" y="1"/>
                    <a:pt x="57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6881075" y="3641560"/>
              <a:ext cx="363322" cy="206265"/>
            </a:xfrm>
            <a:custGeom>
              <a:rect b="b" l="l" r="r" t="t"/>
              <a:pathLst>
                <a:path extrusionOk="0" h="1509" w="2658">
                  <a:moveTo>
                    <a:pt x="2547" y="0"/>
                  </a:moveTo>
                  <a:cubicBezTo>
                    <a:pt x="2315" y="0"/>
                    <a:pt x="1734" y="68"/>
                    <a:pt x="985" y="640"/>
                  </a:cubicBezTo>
                  <a:cubicBezTo>
                    <a:pt x="1" y="1393"/>
                    <a:pt x="61" y="1509"/>
                    <a:pt x="61" y="1509"/>
                  </a:cubicBezTo>
                  <a:cubicBezTo>
                    <a:pt x="61" y="1509"/>
                    <a:pt x="426" y="1236"/>
                    <a:pt x="1216" y="700"/>
                  </a:cubicBezTo>
                  <a:cubicBezTo>
                    <a:pt x="1983" y="159"/>
                    <a:pt x="2658" y="7"/>
                    <a:pt x="2658" y="7"/>
                  </a:cubicBezTo>
                  <a:cubicBezTo>
                    <a:pt x="2658" y="7"/>
                    <a:pt x="2619" y="0"/>
                    <a:pt x="25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6883672" y="3635281"/>
              <a:ext cx="360725" cy="221711"/>
            </a:xfrm>
            <a:custGeom>
              <a:rect b="b" l="l" r="r" t="t"/>
              <a:pathLst>
                <a:path extrusionOk="0" h="1622" w="2639">
                  <a:moveTo>
                    <a:pt x="2218" y="138"/>
                  </a:moveTo>
                  <a:cubicBezTo>
                    <a:pt x="1946" y="235"/>
                    <a:pt x="1581" y="410"/>
                    <a:pt x="1155" y="715"/>
                  </a:cubicBezTo>
                  <a:cubicBezTo>
                    <a:pt x="656" y="1062"/>
                    <a:pt x="601" y="1104"/>
                    <a:pt x="425" y="1238"/>
                  </a:cubicBezTo>
                  <a:cubicBezTo>
                    <a:pt x="559" y="1104"/>
                    <a:pt x="656" y="988"/>
                    <a:pt x="1003" y="734"/>
                  </a:cubicBezTo>
                  <a:cubicBezTo>
                    <a:pt x="1484" y="369"/>
                    <a:pt x="1890" y="198"/>
                    <a:pt x="2177" y="138"/>
                  </a:cubicBezTo>
                  <a:close/>
                  <a:moveTo>
                    <a:pt x="2533" y="1"/>
                  </a:moveTo>
                  <a:cubicBezTo>
                    <a:pt x="2458" y="1"/>
                    <a:pt x="2333" y="8"/>
                    <a:pt x="2158" y="41"/>
                  </a:cubicBezTo>
                  <a:cubicBezTo>
                    <a:pt x="1849" y="101"/>
                    <a:pt x="1428" y="272"/>
                    <a:pt x="924" y="660"/>
                  </a:cubicBezTo>
                  <a:cubicBezTo>
                    <a:pt x="444" y="1025"/>
                    <a:pt x="213" y="1238"/>
                    <a:pt x="97" y="1372"/>
                  </a:cubicBezTo>
                  <a:cubicBezTo>
                    <a:pt x="42" y="1427"/>
                    <a:pt x="23" y="1469"/>
                    <a:pt x="0" y="1506"/>
                  </a:cubicBezTo>
                  <a:lnTo>
                    <a:pt x="0" y="1542"/>
                  </a:lnTo>
                  <a:lnTo>
                    <a:pt x="0" y="1566"/>
                  </a:lnTo>
                  <a:lnTo>
                    <a:pt x="0" y="1584"/>
                  </a:lnTo>
                  <a:lnTo>
                    <a:pt x="42" y="1621"/>
                  </a:lnTo>
                  <a:lnTo>
                    <a:pt x="79" y="1603"/>
                  </a:lnTo>
                  <a:cubicBezTo>
                    <a:pt x="79" y="1603"/>
                    <a:pt x="444" y="1353"/>
                    <a:pt x="1216" y="794"/>
                  </a:cubicBezTo>
                  <a:cubicBezTo>
                    <a:pt x="1987" y="253"/>
                    <a:pt x="2639" y="101"/>
                    <a:pt x="2639" y="101"/>
                  </a:cubicBezTo>
                  <a:lnTo>
                    <a:pt x="2639" y="4"/>
                  </a:lnTo>
                  <a:lnTo>
                    <a:pt x="2620" y="4"/>
                  </a:lnTo>
                  <a:cubicBezTo>
                    <a:pt x="2613" y="4"/>
                    <a:pt x="2584" y="1"/>
                    <a:pt x="253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7155276" y="547702"/>
              <a:ext cx="1065635" cy="936737"/>
            </a:xfrm>
            <a:custGeom>
              <a:rect b="b" l="l" r="r" t="t"/>
              <a:pathLst>
                <a:path extrusionOk="0" h="6853" w="7796">
                  <a:moveTo>
                    <a:pt x="3983" y="0"/>
                  </a:moveTo>
                  <a:cubicBezTo>
                    <a:pt x="1867" y="0"/>
                    <a:pt x="153" y="1386"/>
                    <a:pt x="153" y="3119"/>
                  </a:cubicBezTo>
                  <a:cubicBezTo>
                    <a:pt x="171" y="3849"/>
                    <a:pt x="462" y="4542"/>
                    <a:pt x="1040" y="5101"/>
                  </a:cubicBezTo>
                  <a:lnTo>
                    <a:pt x="0" y="6852"/>
                  </a:lnTo>
                  <a:cubicBezTo>
                    <a:pt x="0" y="6852"/>
                    <a:pt x="2135" y="6640"/>
                    <a:pt x="2865" y="6122"/>
                  </a:cubicBezTo>
                  <a:cubicBezTo>
                    <a:pt x="3235" y="6215"/>
                    <a:pt x="3600" y="6256"/>
                    <a:pt x="3983" y="6256"/>
                  </a:cubicBezTo>
                  <a:cubicBezTo>
                    <a:pt x="6099" y="6256"/>
                    <a:pt x="7795" y="4852"/>
                    <a:pt x="7795" y="3119"/>
                  </a:cubicBezTo>
                  <a:cubicBezTo>
                    <a:pt x="7795" y="1386"/>
                    <a:pt x="6099" y="0"/>
                    <a:pt x="39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7142017" y="539501"/>
              <a:ext cx="1087096" cy="952456"/>
            </a:xfrm>
            <a:custGeom>
              <a:rect b="b" l="l" r="r" t="t"/>
              <a:pathLst>
                <a:path extrusionOk="0" h="6968" w="7953">
                  <a:moveTo>
                    <a:pt x="4080" y="97"/>
                  </a:moveTo>
                  <a:cubicBezTo>
                    <a:pt x="6159" y="97"/>
                    <a:pt x="7855" y="1483"/>
                    <a:pt x="7855" y="3179"/>
                  </a:cubicBezTo>
                  <a:cubicBezTo>
                    <a:pt x="7855" y="4870"/>
                    <a:pt x="6159" y="6256"/>
                    <a:pt x="4080" y="6256"/>
                  </a:cubicBezTo>
                  <a:cubicBezTo>
                    <a:pt x="3715" y="6256"/>
                    <a:pt x="3332" y="6219"/>
                    <a:pt x="2985" y="6122"/>
                  </a:cubicBezTo>
                  <a:lnTo>
                    <a:pt x="2943" y="6122"/>
                  </a:lnTo>
                  <a:lnTo>
                    <a:pt x="2925" y="6141"/>
                  </a:lnTo>
                  <a:cubicBezTo>
                    <a:pt x="2578" y="6372"/>
                    <a:pt x="1867" y="6566"/>
                    <a:pt x="1252" y="6681"/>
                  </a:cubicBezTo>
                  <a:cubicBezTo>
                    <a:pt x="693" y="6797"/>
                    <a:pt x="287" y="6834"/>
                    <a:pt x="213" y="6834"/>
                  </a:cubicBezTo>
                  <a:lnTo>
                    <a:pt x="1192" y="5161"/>
                  </a:lnTo>
                  <a:lnTo>
                    <a:pt x="1174" y="5143"/>
                  </a:lnTo>
                  <a:cubicBezTo>
                    <a:pt x="615" y="4584"/>
                    <a:pt x="305" y="3891"/>
                    <a:pt x="305" y="3179"/>
                  </a:cubicBezTo>
                  <a:cubicBezTo>
                    <a:pt x="305" y="1483"/>
                    <a:pt x="2001" y="97"/>
                    <a:pt x="4080" y="97"/>
                  </a:cubicBezTo>
                  <a:close/>
                  <a:moveTo>
                    <a:pt x="4080" y="0"/>
                  </a:moveTo>
                  <a:cubicBezTo>
                    <a:pt x="1945" y="0"/>
                    <a:pt x="213" y="1423"/>
                    <a:pt x="213" y="3179"/>
                  </a:cubicBezTo>
                  <a:cubicBezTo>
                    <a:pt x="213" y="3909"/>
                    <a:pt x="518" y="4602"/>
                    <a:pt x="1058" y="5180"/>
                  </a:cubicBezTo>
                  <a:lnTo>
                    <a:pt x="0" y="6968"/>
                  </a:lnTo>
                  <a:lnTo>
                    <a:pt x="116" y="6949"/>
                  </a:lnTo>
                  <a:cubicBezTo>
                    <a:pt x="116" y="6949"/>
                    <a:pt x="652" y="6912"/>
                    <a:pt x="1271" y="6797"/>
                  </a:cubicBezTo>
                  <a:cubicBezTo>
                    <a:pt x="1885" y="6663"/>
                    <a:pt x="2578" y="6487"/>
                    <a:pt x="2962" y="6238"/>
                  </a:cubicBezTo>
                  <a:cubicBezTo>
                    <a:pt x="3332" y="6316"/>
                    <a:pt x="3697" y="6372"/>
                    <a:pt x="4080" y="6372"/>
                  </a:cubicBezTo>
                  <a:cubicBezTo>
                    <a:pt x="6219" y="6372"/>
                    <a:pt x="7952" y="4949"/>
                    <a:pt x="7952" y="3179"/>
                  </a:cubicBezTo>
                  <a:cubicBezTo>
                    <a:pt x="7952" y="1423"/>
                    <a:pt x="6219" y="0"/>
                    <a:pt x="408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6384068" y="3097394"/>
              <a:ext cx="25971" cy="50029"/>
            </a:xfrm>
            <a:custGeom>
              <a:rect b="b" l="l" r="r" t="t"/>
              <a:pathLst>
                <a:path extrusionOk="0" h="366" w="190">
                  <a:moveTo>
                    <a:pt x="153" y="0"/>
                  </a:moveTo>
                  <a:cubicBezTo>
                    <a:pt x="116" y="0"/>
                    <a:pt x="97" y="19"/>
                    <a:pt x="97" y="37"/>
                  </a:cubicBezTo>
                  <a:lnTo>
                    <a:pt x="97" y="60"/>
                  </a:lnTo>
                  <a:cubicBezTo>
                    <a:pt x="97" y="97"/>
                    <a:pt x="74" y="153"/>
                    <a:pt x="37" y="213"/>
                  </a:cubicBezTo>
                  <a:cubicBezTo>
                    <a:pt x="37" y="250"/>
                    <a:pt x="19" y="268"/>
                    <a:pt x="19" y="291"/>
                  </a:cubicBezTo>
                  <a:cubicBezTo>
                    <a:pt x="0" y="328"/>
                    <a:pt x="19" y="347"/>
                    <a:pt x="37" y="365"/>
                  </a:cubicBezTo>
                  <a:cubicBezTo>
                    <a:pt x="74" y="365"/>
                    <a:pt x="97" y="347"/>
                    <a:pt x="116" y="328"/>
                  </a:cubicBezTo>
                  <a:cubicBezTo>
                    <a:pt x="116" y="310"/>
                    <a:pt x="134" y="291"/>
                    <a:pt x="134" y="250"/>
                  </a:cubicBezTo>
                  <a:cubicBezTo>
                    <a:pt x="171" y="194"/>
                    <a:pt x="190" y="134"/>
                    <a:pt x="190" y="60"/>
                  </a:cubicBezTo>
                  <a:cubicBezTo>
                    <a:pt x="190" y="19"/>
                    <a:pt x="171" y="0"/>
                    <a:pt x="15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5883782" y="2218199"/>
              <a:ext cx="418955" cy="1058664"/>
            </a:xfrm>
            <a:custGeom>
              <a:rect b="b" l="l" r="r" t="t"/>
              <a:pathLst>
                <a:path extrusionOk="0" h="7745" w="3065">
                  <a:moveTo>
                    <a:pt x="1734" y="1"/>
                  </a:moveTo>
                  <a:cubicBezTo>
                    <a:pt x="1041" y="195"/>
                    <a:pt x="754" y="675"/>
                    <a:pt x="657" y="1197"/>
                  </a:cubicBezTo>
                  <a:cubicBezTo>
                    <a:pt x="542" y="1733"/>
                    <a:pt x="311" y="5083"/>
                    <a:pt x="153" y="5855"/>
                  </a:cubicBezTo>
                  <a:cubicBezTo>
                    <a:pt x="1" y="6608"/>
                    <a:pt x="384" y="7532"/>
                    <a:pt x="773" y="7685"/>
                  </a:cubicBezTo>
                  <a:cubicBezTo>
                    <a:pt x="881" y="7728"/>
                    <a:pt x="1043" y="7745"/>
                    <a:pt x="1227" y="7745"/>
                  </a:cubicBezTo>
                  <a:cubicBezTo>
                    <a:pt x="1694" y="7745"/>
                    <a:pt x="2302" y="7633"/>
                    <a:pt x="2524" y="7551"/>
                  </a:cubicBezTo>
                  <a:cubicBezTo>
                    <a:pt x="2833" y="7417"/>
                    <a:pt x="2852" y="6913"/>
                    <a:pt x="2926" y="6377"/>
                  </a:cubicBezTo>
                  <a:cubicBezTo>
                    <a:pt x="2986" y="5836"/>
                    <a:pt x="2949" y="4201"/>
                    <a:pt x="3004" y="3429"/>
                  </a:cubicBezTo>
                  <a:cubicBezTo>
                    <a:pt x="3064" y="2680"/>
                    <a:pt x="2852" y="1350"/>
                    <a:pt x="2524" y="717"/>
                  </a:cubicBezTo>
                  <a:cubicBezTo>
                    <a:pt x="2196" y="79"/>
                    <a:pt x="173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5886379" y="2213142"/>
              <a:ext cx="423876" cy="1072060"/>
            </a:xfrm>
            <a:custGeom>
              <a:rect b="b" l="l" r="r" t="t"/>
              <a:pathLst>
                <a:path extrusionOk="0" h="7843" w="3101">
                  <a:moveTo>
                    <a:pt x="1715" y="98"/>
                  </a:moveTo>
                  <a:cubicBezTo>
                    <a:pt x="1733" y="98"/>
                    <a:pt x="1830" y="116"/>
                    <a:pt x="1964" y="213"/>
                  </a:cubicBezTo>
                  <a:cubicBezTo>
                    <a:pt x="2121" y="310"/>
                    <a:pt x="2311" y="463"/>
                    <a:pt x="2468" y="772"/>
                  </a:cubicBezTo>
                  <a:cubicBezTo>
                    <a:pt x="2773" y="1387"/>
                    <a:pt x="2985" y="2717"/>
                    <a:pt x="2930" y="3466"/>
                  </a:cubicBezTo>
                  <a:cubicBezTo>
                    <a:pt x="2907" y="3850"/>
                    <a:pt x="2907" y="4450"/>
                    <a:pt x="2888" y="5028"/>
                  </a:cubicBezTo>
                  <a:cubicBezTo>
                    <a:pt x="2888" y="5605"/>
                    <a:pt x="2888" y="6141"/>
                    <a:pt x="2851" y="6414"/>
                  </a:cubicBezTo>
                  <a:cubicBezTo>
                    <a:pt x="2814" y="6682"/>
                    <a:pt x="2791" y="6931"/>
                    <a:pt x="2754" y="7144"/>
                  </a:cubicBezTo>
                  <a:cubicBezTo>
                    <a:pt x="2699" y="7338"/>
                    <a:pt x="2620" y="7491"/>
                    <a:pt x="2486" y="7527"/>
                  </a:cubicBezTo>
                  <a:cubicBezTo>
                    <a:pt x="2352" y="7588"/>
                    <a:pt x="2006" y="7661"/>
                    <a:pt x="1659" y="7703"/>
                  </a:cubicBezTo>
                  <a:cubicBezTo>
                    <a:pt x="1503" y="7720"/>
                    <a:pt x="1343" y="7729"/>
                    <a:pt x="1198" y="7729"/>
                  </a:cubicBezTo>
                  <a:cubicBezTo>
                    <a:pt x="1021" y="7729"/>
                    <a:pt x="866" y="7715"/>
                    <a:pt x="772" y="7685"/>
                  </a:cubicBezTo>
                  <a:cubicBezTo>
                    <a:pt x="596" y="7606"/>
                    <a:pt x="407" y="7357"/>
                    <a:pt x="292" y="7010"/>
                  </a:cubicBezTo>
                  <a:cubicBezTo>
                    <a:pt x="176" y="6682"/>
                    <a:pt x="116" y="6257"/>
                    <a:pt x="176" y="5892"/>
                  </a:cubicBezTo>
                  <a:cubicBezTo>
                    <a:pt x="273" y="5508"/>
                    <a:pt x="365" y="4487"/>
                    <a:pt x="444" y="3484"/>
                  </a:cubicBezTo>
                  <a:cubicBezTo>
                    <a:pt x="504" y="2985"/>
                    <a:pt x="541" y="2486"/>
                    <a:pt x="578" y="2080"/>
                  </a:cubicBezTo>
                  <a:cubicBezTo>
                    <a:pt x="620" y="1678"/>
                    <a:pt x="657" y="1368"/>
                    <a:pt x="675" y="1253"/>
                  </a:cubicBezTo>
                  <a:cubicBezTo>
                    <a:pt x="791" y="731"/>
                    <a:pt x="1040" y="292"/>
                    <a:pt x="1715" y="98"/>
                  </a:cubicBezTo>
                  <a:close/>
                  <a:moveTo>
                    <a:pt x="1715" y="1"/>
                  </a:moveTo>
                  <a:cubicBezTo>
                    <a:pt x="985" y="176"/>
                    <a:pt x="675" y="675"/>
                    <a:pt x="578" y="1234"/>
                  </a:cubicBezTo>
                  <a:cubicBezTo>
                    <a:pt x="560" y="1368"/>
                    <a:pt x="523" y="1678"/>
                    <a:pt x="481" y="2080"/>
                  </a:cubicBezTo>
                  <a:cubicBezTo>
                    <a:pt x="444" y="2486"/>
                    <a:pt x="389" y="2967"/>
                    <a:pt x="347" y="3466"/>
                  </a:cubicBezTo>
                  <a:cubicBezTo>
                    <a:pt x="250" y="4469"/>
                    <a:pt x="158" y="5508"/>
                    <a:pt x="79" y="5873"/>
                  </a:cubicBezTo>
                  <a:cubicBezTo>
                    <a:pt x="0" y="6257"/>
                    <a:pt x="61" y="6700"/>
                    <a:pt x="194" y="7047"/>
                  </a:cubicBezTo>
                  <a:cubicBezTo>
                    <a:pt x="328" y="7393"/>
                    <a:pt x="523" y="7685"/>
                    <a:pt x="735" y="7777"/>
                  </a:cubicBezTo>
                  <a:cubicBezTo>
                    <a:pt x="858" y="7824"/>
                    <a:pt x="1039" y="7843"/>
                    <a:pt x="1241" y="7843"/>
                  </a:cubicBezTo>
                  <a:cubicBezTo>
                    <a:pt x="1380" y="7843"/>
                    <a:pt x="1529" y="7834"/>
                    <a:pt x="1678" y="7819"/>
                  </a:cubicBezTo>
                  <a:cubicBezTo>
                    <a:pt x="2024" y="7777"/>
                    <a:pt x="2371" y="7703"/>
                    <a:pt x="2523" y="7625"/>
                  </a:cubicBezTo>
                  <a:cubicBezTo>
                    <a:pt x="2699" y="7569"/>
                    <a:pt x="2791" y="7375"/>
                    <a:pt x="2851" y="7162"/>
                  </a:cubicBezTo>
                  <a:cubicBezTo>
                    <a:pt x="2907" y="6950"/>
                    <a:pt x="2930" y="6682"/>
                    <a:pt x="2948" y="6414"/>
                  </a:cubicBezTo>
                  <a:cubicBezTo>
                    <a:pt x="2985" y="6141"/>
                    <a:pt x="2985" y="5605"/>
                    <a:pt x="3004" y="5028"/>
                  </a:cubicBezTo>
                  <a:cubicBezTo>
                    <a:pt x="3004" y="4450"/>
                    <a:pt x="3004" y="3850"/>
                    <a:pt x="3045" y="3466"/>
                  </a:cubicBezTo>
                  <a:cubicBezTo>
                    <a:pt x="3101" y="2694"/>
                    <a:pt x="2888" y="1387"/>
                    <a:pt x="2560" y="731"/>
                  </a:cubicBezTo>
                  <a:cubicBezTo>
                    <a:pt x="2389" y="407"/>
                    <a:pt x="2177" y="232"/>
                    <a:pt x="2024" y="116"/>
                  </a:cubicBezTo>
                  <a:cubicBezTo>
                    <a:pt x="1849" y="19"/>
                    <a:pt x="1733" y="1"/>
                    <a:pt x="173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5641976" y="2668595"/>
              <a:ext cx="641760" cy="743594"/>
            </a:xfrm>
            <a:custGeom>
              <a:rect b="b" l="l" r="r" t="t"/>
              <a:pathLst>
                <a:path extrusionOk="0" h="5440" w="4695">
                  <a:moveTo>
                    <a:pt x="2944" y="0"/>
                  </a:moveTo>
                  <a:lnTo>
                    <a:pt x="0" y="1058"/>
                  </a:lnTo>
                  <a:cubicBezTo>
                    <a:pt x="0" y="1058"/>
                    <a:pt x="213" y="1964"/>
                    <a:pt x="213" y="2657"/>
                  </a:cubicBezTo>
                  <a:cubicBezTo>
                    <a:pt x="213" y="3368"/>
                    <a:pt x="384" y="3909"/>
                    <a:pt x="846" y="4256"/>
                  </a:cubicBezTo>
                  <a:cubicBezTo>
                    <a:pt x="1289" y="4584"/>
                    <a:pt x="1405" y="4967"/>
                    <a:pt x="1830" y="5198"/>
                  </a:cubicBezTo>
                  <a:cubicBezTo>
                    <a:pt x="2090" y="5341"/>
                    <a:pt x="2389" y="5440"/>
                    <a:pt x="2688" y="5440"/>
                  </a:cubicBezTo>
                  <a:cubicBezTo>
                    <a:pt x="2873" y="5440"/>
                    <a:pt x="3058" y="5402"/>
                    <a:pt x="3235" y="5314"/>
                  </a:cubicBezTo>
                  <a:cubicBezTo>
                    <a:pt x="3678" y="5064"/>
                    <a:pt x="4080" y="5004"/>
                    <a:pt x="4274" y="4658"/>
                  </a:cubicBezTo>
                  <a:cubicBezTo>
                    <a:pt x="4487" y="4311"/>
                    <a:pt x="4621" y="3544"/>
                    <a:pt x="4621" y="3544"/>
                  </a:cubicBezTo>
                  <a:cubicBezTo>
                    <a:pt x="4695" y="2541"/>
                    <a:pt x="4445" y="1904"/>
                    <a:pt x="4177" y="1617"/>
                  </a:cubicBezTo>
                  <a:cubicBezTo>
                    <a:pt x="3909" y="1326"/>
                    <a:pt x="3447" y="1058"/>
                    <a:pt x="3332" y="712"/>
                  </a:cubicBezTo>
                  <a:cubicBezTo>
                    <a:pt x="3216" y="384"/>
                    <a:pt x="2944" y="0"/>
                    <a:pt x="29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5633775" y="2660257"/>
              <a:ext cx="658162" cy="758766"/>
            </a:xfrm>
            <a:custGeom>
              <a:rect b="b" l="l" r="r" t="t"/>
              <a:pathLst>
                <a:path extrusionOk="0" h="5551" w="4815">
                  <a:moveTo>
                    <a:pt x="2985" y="116"/>
                  </a:moveTo>
                  <a:cubicBezTo>
                    <a:pt x="3004" y="158"/>
                    <a:pt x="3235" y="505"/>
                    <a:pt x="3350" y="791"/>
                  </a:cubicBezTo>
                  <a:cubicBezTo>
                    <a:pt x="3410" y="985"/>
                    <a:pt x="3563" y="1138"/>
                    <a:pt x="3715" y="1272"/>
                  </a:cubicBezTo>
                  <a:cubicBezTo>
                    <a:pt x="3891" y="1429"/>
                    <a:pt x="4062" y="1563"/>
                    <a:pt x="4200" y="1715"/>
                  </a:cubicBezTo>
                  <a:cubicBezTo>
                    <a:pt x="4450" y="1988"/>
                    <a:pt x="4699" y="2602"/>
                    <a:pt x="4639" y="3605"/>
                  </a:cubicBezTo>
                  <a:cubicBezTo>
                    <a:pt x="4621" y="3605"/>
                    <a:pt x="4602" y="3776"/>
                    <a:pt x="4524" y="4007"/>
                  </a:cubicBezTo>
                  <a:cubicBezTo>
                    <a:pt x="4468" y="4238"/>
                    <a:pt x="4390" y="4529"/>
                    <a:pt x="4293" y="4700"/>
                  </a:cubicBezTo>
                  <a:cubicBezTo>
                    <a:pt x="4200" y="4853"/>
                    <a:pt x="4062" y="4950"/>
                    <a:pt x="3891" y="5047"/>
                  </a:cubicBezTo>
                  <a:cubicBezTo>
                    <a:pt x="3715" y="5125"/>
                    <a:pt x="3507" y="5199"/>
                    <a:pt x="3253" y="5315"/>
                  </a:cubicBezTo>
                  <a:cubicBezTo>
                    <a:pt x="3083" y="5408"/>
                    <a:pt x="2900" y="5448"/>
                    <a:pt x="2715" y="5448"/>
                  </a:cubicBezTo>
                  <a:cubicBezTo>
                    <a:pt x="2443" y="5448"/>
                    <a:pt x="2167" y="5360"/>
                    <a:pt x="1927" y="5222"/>
                  </a:cubicBezTo>
                  <a:cubicBezTo>
                    <a:pt x="1714" y="5107"/>
                    <a:pt x="1580" y="4950"/>
                    <a:pt x="1446" y="4779"/>
                  </a:cubicBezTo>
                  <a:cubicBezTo>
                    <a:pt x="1312" y="4621"/>
                    <a:pt x="1174" y="4432"/>
                    <a:pt x="943" y="4256"/>
                  </a:cubicBezTo>
                  <a:cubicBezTo>
                    <a:pt x="504" y="3952"/>
                    <a:pt x="328" y="3411"/>
                    <a:pt x="328" y="2718"/>
                  </a:cubicBezTo>
                  <a:cubicBezTo>
                    <a:pt x="328" y="2025"/>
                    <a:pt x="134" y="1198"/>
                    <a:pt x="116" y="1156"/>
                  </a:cubicBezTo>
                  <a:lnTo>
                    <a:pt x="2985" y="116"/>
                  </a:lnTo>
                  <a:close/>
                  <a:moveTo>
                    <a:pt x="3022" y="1"/>
                  </a:moveTo>
                  <a:lnTo>
                    <a:pt x="0" y="1082"/>
                  </a:lnTo>
                  <a:lnTo>
                    <a:pt x="19" y="1119"/>
                  </a:lnTo>
                  <a:cubicBezTo>
                    <a:pt x="19" y="1119"/>
                    <a:pt x="213" y="2025"/>
                    <a:pt x="213" y="2718"/>
                  </a:cubicBezTo>
                  <a:cubicBezTo>
                    <a:pt x="213" y="3429"/>
                    <a:pt x="407" y="4007"/>
                    <a:pt x="869" y="4354"/>
                  </a:cubicBezTo>
                  <a:cubicBezTo>
                    <a:pt x="1100" y="4506"/>
                    <a:pt x="1234" y="4682"/>
                    <a:pt x="1368" y="4853"/>
                  </a:cubicBezTo>
                  <a:cubicBezTo>
                    <a:pt x="1502" y="5028"/>
                    <a:pt x="1636" y="5181"/>
                    <a:pt x="1867" y="5296"/>
                  </a:cubicBezTo>
                  <a:cubicBezTo>
                    <a:pt x="2138" y="5448"/>
                    <a:pt x="2437" y="5551"/>
                    <a:pt x="2739" y="5551"/>
                  </a:cubicBezTo>
                  <a:cubicBezTo>
                    <a:pt x="2932" y="5551"/>
                    <a:pt x="3126" y="5509"/>
                    <a:pt x="3313" y="5412"/>
                  </a:cubicBezTo>
                  <a:cubicBezTo>
                    <a:pt x="3544" y="5296"/>
                    <a:pt x="3757" y="5222"/>
                    <a:pt x="3928" y="5125"/>
                  </a:cubicBezTo>
                  <a:cubicBezTo>
                    <a:pt x="4122" y="5047"/>
                    <a:pt x="4274" y="4931"/>
                    <a:pt x="4371" y="4737"/>
                  </a:cubicBezTo>
                  <a:cubicBezTo>
                    <a:pt x="4487" y="4566"/>
                    <a:pt x="4565" y="4275"/>
                    <a:pt x="4639" y="4044"/>
                  </a:cubicBezTo>
                  <a:cubicBezTo>
                    <a:pt x="4699" y="3813"/>
                    <a:pt x="4736" y="3623"/>
                    <a:pt x="4736" y="3623"/>
                  </a:cubicBezTo>
                  <a:lnTo>
                    <a:pt x="4736" y="3605"/>
                  </a:lnTo>
                  <a:cubicBezTo>
                    <a:pt x="4815" y="2584"/>
                    <a:pt x="4565" y="1946"/>
                    <a:pt x="4274" y="1641"/>
                  </a:cubicBezTo>
                  <a:cubicBezTo>
                    <a:pt x="4140" y="1484"/>
                    <a:pt x="3946" y="1350"/>
                    <a:pt x="3794" y="1198"/>
                  </a:cubicBezTo>
                  <a:cubicBezTo>
                    <a:pt x="3641" y="1064"/>
                    <a:pt x="3507" y="907"/>
                    <a:pt x="3447" y="773"/>
                  </a:cubicBezTo>
                  <a:cubicBezTo>
                    <a:pt x="3332" y="426"/>
                    <a:pt x="3064" y="24"/>
                    <a:pt x="3064" y="24"/>
                  </a:cubicBezTo>
                  <a:lnTo>
                    <a:pt x="302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562969" y="2497048"/>
              <a:ext cx="521199" cy="381912"/>
            </a:xfrm>
            <a:custGeom>
              <a:rect b="b" l="l" r="r" t="t"/>
              <a:pathLst>
                <a:path extrusionOk="0" h="2794" w="3813">
                  <a:moveTo>
                    <a:pt x="3031" y="1"/>
                  </a:moveTo>
                  <a:cubicBezTo>
                    <a:pt x="3022" y="1"/>
                    <a:pt x="3013" y="1"/>
                    <a:pt x="3004" y="3"/>
                  </a:cubicBezTo>
                  <a:lnTo>
                    <a:pt x="2962" y="155"/>
                  </a:lnTo>
                  <a:cubicBezTo>
                    <a:pt x="2962" y="155"/>
                    <a:pt x="2847" y="368"/>
                    <a:pt x="1673" y="927"/>
                  </a:cubicBezTo>
                  <a:cubicBezTo>
                    <a:pt x="1065" y="1227"/>
                    <a:pt x="714" y="1299"/>
                    <a:pt x="518" y="1299"/>
                  </a:cubicBezTo>
                  <a:cubicBezTo>
                    <a:pt x="336" y="1299"/>
                    <a:pt x="287" y="1237"/>
                    <a:pt x="287" y="1237"/>
                  </a:cubicBezTo>
                  <a:lnTo>
                    <a:pt x="213" y="1061"/>
                  </a:lnTo>
                  <a:cubicBezTo>
                    <a:pt x="213" y="1061"/>
                    <a:pt x="116" y="1061"/>
                    <a:pt x="56" y="1195"/>
                  </a:cubicBezTo>
                  <a:cubicBezTo>
                    <a:pt x="1" y="1334"/>
                    <a:pt x="38" y="1449"/>
                    <a:pt x="172" y="1888"/>
                  </a:cubicBezTo>
                  <a:cubicBezTo>
                    <a:pt x="329" y="2332"/>
                    <a:pt x="463" y="2641"/>
                    <a:pt x="597" y="2738"/>
                  </a:cubicBezTo>
                  <a:cubicBezTo>
                    <a:pt x="649" y="2767"/>
                    <a:pt x="731" y="2794"/>
                    <a:pt x="879" y="2794"/>
                  </a:cubicBezTo>
                  <a:cubicBezTo>
                    <a:pt x="1109" y="2794"/>
                    <a:pt x="1497" y="2729"/>
                    <a:pt x="2177" y="2507"/>
                  </a:cubicBezTo>
                  <a:cubicBezTo>
                    <a:pt x="3291" y="2142"/>
                    <a:pt x="3813" y="1699"/>
                    <a:pt x="3813" y="1565"/>
                  </a:cubicBezTo>
                  <a:cubicBezTo>
                    <a:pt x="3813" y="1407"/>
                    <a:pt x="3656" y="987"/>
                    <a:pt x="3522" y="714"/>
                  </a:cubicBezTo>
                  <a:cubicBezTo>
                    <a:pt x="3392" y="456"/>
                    <a:pt x="3263" y="1"/>
                    <a:pt x="30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5560509" y="2489804"/>
              <a:ext cx="531314" cy="396811"/>
            </a:xfrm>
            <a:custGeom>
              <a:rect b="b" l="l" r="r" t="t"/>
              <a:pathLst>
                <a:path extrusionOk="0" h="2903" w="3887">
                  <a:moveTo>
                    <a:pt x="3059" y="116"/>
                  </a:moveTo>
                  <a:cubicBezTo>
                    <a:pt x="3096" y="116"/>
                    <a:pt x="3119" y="134"/>
                    <a:pt x="3156" y="153"/>
                  </a:cubicBezTo>
                  <a:cubicBezTo>
                    <a:pt x="3193" y="190"/>
                    <a:pt x="3235" y="250"/>
                    <a:pt x="3272" y="324"/>
                  </a:cubicBezTo>
                  <a:cubicBezTo>
                    <a:pt x="3369" y="462"/>
                    <a:pt x="3424" y="652"/>
                    <a:pt x="3503" y="786"/>
                  </a:cubicBezTo>
                  <a:cubicBezTo>
                    <a:pt x="3558" y="924"/>
                    <a:pt x="3637" y="1095"/>
                    <a:pt x="3674" y="1248"/>
                  </a:cubicBezTo>
                  <a:cubicBezTo>
                    <a:pt x="3734" y="1405"/>
                    <a:pt x="3771" y="1558"/>
                    <a:pt x="3771" y="1618"/>
                  </a:cubicBezTo>
                  <a:cubicBezTo>
                    <a:pt x="3771" y="1618"/>
                    <a:pt x="3752" y="1673"/>
                    <a:pt x="3697" y="1733"/>
                  </a:cubicBezTo>
                  <a:cubicBezTo>
                    <a:pt x="3637" y="1789"/>
                    <a:pt x="3540" y="1867"/>
                    <a:pt x="3406" y="1964"/>
                  </a:cubicBezTo>
                  <a:cubicBezTo>
                    <a:pt x="3138" y="2117"/>
                    <a:pt x="2731" y="2329"/>
                    <a:pt x="2172" y="2500"/>
                  </a:cubicBezTo>
                  <a:cubicBezTo>
                    <a:pt x="1636" y="2694"/>
                    <a:pt x="1271" y="2773"/>
                    <a:pt x="1040" y="2791"/>
                  </a:cubicBezTo>
                  <a:cubicBezTo>
                    <a:pt x="998" y="2795"/>
                    <a:pt x="960" y="2796"/>
                    <a:pt x="927" y="2796"/>
                  </a:cubicBezTo>
                  <a:cubicBezTo>
                    <a:pt x="775" y="2796"/>
                    <a:pt x="701" y="2765"/>
                    <a:pt x="652" y="2731"/>
                  </a:cubicBezTo>
                  <a:cubicBezTo>
                    <a:pt x="596" y="2713"/>
                    <a:pt x="518" y="2616"/>
                    <a:pt x="462" y="2482"/>
                  </a:cubicBezTo>
                  <a:cubicBezTo>
                    <a:pt x="384" y="2329"/>
                    <a:pt x="324" y="2154"/>
                    <a:pt x="250" y="1941"/>
                  </a:cubicBezTo>
                  <a:cubicBezTo>
                    <a:pt x="171" y="1710"/>
                    <a:pt x="134" y="1576"/>
                    <a:pt x="116" y="1479"/>
                  </a:cubicBezTo>
                  <a:cubicBezTo>
                    <a:pt x="93" y="1363"/>
                    <a:pt x="93" y="1326"/>
                    <a:pt x="134" y="1271"/>
                  </a:cubicBezTo>
                  <a:cubicBezTo>
                    <a:pt x="153" y="1211"/>
                    <a:pt x="171" y="1192"/>
                    <a:pt x="190" y="1174"/>
                  </a:cubicBezTo>
                  <a:lnTo>
                    <a:pt x="268" y="1308"/>
                  </a:lnTo>
                  <a:lnTo>
                    <a:pt x="268" y="1326"/>
                  </a:lnTo>
                  <a:cubicBezTo>
                    <a:pt x="268" y="1326"/>
                    <a:pt x="287" y="1326"/>
                    <a:pt x="287" y="1345"/>
                  </a:cubicBezTo>
                  <a:cubicBezTo>
                    <a:pt x="305" y="1345"/>
                    <a:pt x="324" y="1363"/>
                    <a:pt x="347" y="1363"/>
                  </a:cubicBezTo>
                  <a:cubicBezTo>
                    <a:pt x="384" y="1387"/>
                    <a:pt x="462" y="1405"/>
                    <a:pt x="555" y="1405"/>
                  </a:cubicBezTo>
                  <a:cubicBezTo>
                    <a:pt x="767" y="1405"/>
                    <a:pt x="1114" y="1326"/>
                    <a:pt x="1710" y="1040"/>
                  </a:cubicBezTo>
                  <a:cubicBezTo>
                    <a:pt x="2287" y="749"/>
                    <a:pt x="2615" y="555"/>
                    <a:pt x="2810" y="421"/>
                  </a:cubicBezTo>
                  <a:cubicBezTo>
                    <a:pt x="2888" y="365"/>
                    <a:pt x="2944" y="324"/>
                    <a:pt x="2980" y="287"/>
                  </a:cubicBezTo>
                  <a:cubicBezTo>
                    <a:pt x="3004" y="250"/>
                    <a:pt x="3022" y="231"/>
                    <a:pt x="3022" y="231"/>
                  </a:cubicBezTo>
                  <a:lnTo>
                    <a:pt x="3059" y="116"/>
                  </a:lnTo>
                  <a:close/>
                  <a:moveTo>
                    <a:pt x="3022" y="0"/>
                  </a:moveTo>
                  <a:lnTo>
                    <a:pt x="2980" y="19"/>
                  </a:lnTo>
                  <a:lnTo>
                    <a:pt x="2962" y="37"/>
                  </a:lnTo>
                  <a:lnTo>
                    <a:pt x="2925" y="190"/>
                  </a:lnTo>
                  <a:lnTo>
                    <a:pt x="2907" y="208"/>
                  </a:lnTo>
                  <a:cubicBezTo>
                    <a:pt x="2888" y="250"/>
                    <a:pt x="2828" y="287"/>
                    <a:pt x="2749" y="347"/>
                  </a:cubicBezTo>
                  <a:cubicBezTo>
                    <a:pt x="2578" y="462"/>
                    <a:pt x="2250" y="652"/>
                    <a:pt x="1673" y="943"/>
                  </a:cubicBezTo>
                  <a:cubicBezTo>
                    <a:pt x="1077" y="1211"/>
                    <a:pt x="749" y="1290"/>
                    <a:pt x="555" y="1290"/>
                  </a:cubicBezTo>
                  <a:cubicBezTo>
                    <a:pt x="528" y="1295"/>
                    <a:pt x="505" y="1297"/>
                    <a:pt x="485" y="1297"/>
                  </a:cubicBezTo>
                  <a:cubicBezTo>
                    <a:pt x="438" y="1297"/>
                    <a:pt x="410" y="1284"/>
                    <a:pt x="384" y="1271"/>
                  </a:cubicBezTo>
                  <a:cubicBezTo>
                    <a:pt x="365" y="1271"/>
                    <a:pt x="365" y="1271"/>
                    <a:pt x="365" y="1248"/>
                  </a:cubicBezTo>
                  <a:lnTo>
                    <a:pt x="250" y="1058"/>
                  </a:lnTo>
                  <a:lnTo>
                    <a:pt x="231" y="1058"/>
                  </a:lnTo>
                  <a:cubicBezTo>
                    <a:pt x="231" y="1058"/>
                    <a:pt x="190" y="1058"/>
                    <a:pt x="153" y="1077"/>
                  </a:cubicBezTo>
                  <a:cubicBezTo>
                    <a:pt x="116" y="1114"/>
                    <a:pt x="56" y="1156"/>
                    <a:pt x="37" y="1229"/>
                  </a:cubicBezTo>
                  <a:cubicBezTo>
                    <a:pt x="0" y="1308"/>
                    <a:pt x="0" y="1387"/>
                    <a:pt x="19" y="1502"/>
                  </a:cubicBezTo>
                  <a:cubicBezTo>
                    <a:pt x="37" y="1594"/>
                    <a:pt x="74" y="1752"/>
                    <a:pt x="153" y="1964"/>
                  </a:cubicBezTo>
                  <a:cubicBezTo>
                    <a:pt x="208" y="2195"/>
                    <a:pt x="287" y="2366"/>
                    <a:pt x="365" y="2519"/>
                  </a:cubicBezTo>
                  <a:cubicBezTo>
                    <a:pt x="439" y="2676"/>
                    <a:pt x="499" y="2773"/>
                    <a:pt x="596" y="2828"/>
                  </a:cubicBezTo>
                  <a:cubicBezTo>
                    <a:pt x="650" y="2872"/>
                    <a:pt x="737" y="2903"/>
                    <a:pt x="869" y="2903"/>
                  </a:cubicBezTo>
                  <a:cubicBezTo>
                    <a:pt x="919" y="2903"/>
                    <a:pt x="976" y="2898"/>
                    <a:pt x="1040" y="2888"/>
                  </a:cubicBezTo>
                  <a:cubicBezTo>
                    <a:pt x="1289" y="2865"/>
                    <a:pt x="1654" y="2791"/>
                    <a:pt x="2213" y="2616"/>
                  </a:cubicBezTo>
                  <a:cubicBezTo>
                    <a:pt x="2773" y="2426"/>
                    <a:pt x="3193" y="2214"/>
                    <a:pt x="3466" y="2038"/>
                  </a:cubicBezTo>
                  <a:cubicBezTo>
                    <a:pt x="3600" y="1964"/>
                    <a:pt x="3697" y="1867"/>
                    <a:pt x="3771" y="1807"/>
                  </a:cubicBezTo>
                  <a:cubicBezTo>
                    <a:pt x="3849" y="1733"/>
                    <a:pt x="3886" y="1673"/>
                    <a:pt x="3886" y="1618"/>
                  </a:cubicBezTo>
                  <a:cubicBezTo>
                    <a:pt x="3886" y="1521"/>
                    <a:pt x="3831" y="1387"/>
                    <a:pt x="3789" y="1211"/>
                  </a:cubicBezTo>
                  <a:cubicBezTo>
                    <a:pt x="3734" y="1058"/>
                    <a:pt x="3655" y="883"/>
                    <a:pt x="3600" y="749"/>
                  </a:cubicBezTo>
                  <a:cubicBezTo>
                    <a:pt x="3521" y="615"/>
                    <a:pt x="3466" y="421"/>
                    <a:pt x="3369" y="268"/>
                  </a:cubicBezTo>
                  <a:cubicBezTo>
                    <a:pt x="3327" y="190"/>
                    <a:pt x="3272" y="116"/>
                    <a:pt x="3212" y="74"/>
                  </a:cubicBezTo>
                  <a:cubicBezTo>
                    <a:pt x="3156" y="19"/>
                    <a:pt x="3096" y="0"/>
                    <a:pt x="302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5131028" y="2001818"/>
              <a:ext cx="373984" cy="354164"/>
            </a:xfrm>
            <a:custGeom>
              <a:rect b="b" l="l" r="r" t="t"/>
              <a:pathLst>
                <a:path extrusionOk="0" h="2591" w="2736">
                  <a:moveTo>
                    <a:pt x="619" y="0"/>
                  </a:moveTo>
                  <a:cubicBezTo>
                    <a:pt x="363" y="0"/>
                    <a:pt x="146" y="227"/>
                    <a:pt x="79" y="507"/>
                  </a:cubicBezTo>
                  <a:cubicBezTo>
                    <a:pt x="0" y="890"/>
                    <a:pt x="444" y="1450"/>
                    <a:pt x="1003" y="1972"/>
                  </a:cubicBezTo>
                  <a:cubicBezTo>
                    <a:pt x="1433" y="2383"/>
                    <a:pt x="1740" y="2590"/>
                    <a:pt x="1955" y="2590"/>
                  </a:cubicBezTo>
                  <a:cubicBezTo>
                    <a:pt x="2010" y="2590"/>
                    <a:pt x="2059" y="2577"/>
                    <a:pt x="2103" y="2549"/>
                  </a:cubicBezTo>
                  <a:cubicBezTo>
                    <a:pt x="2292" y="2434"/>
                    <a:pt x="2736" y="1875"/>
                    <a:pt x="2736" y="1875"/>
                  </a:cubicBezTo>
                  <a:cubicBezTo>
                    <a:pt x="2736" y="1875"/>
                    <a:pt x="2177" y="1584"/>
                    <a:pt x="1830" y="1316"/>
                  </a:cubicBezTo>
                  <a:cubicBezTo>
                    <a:pt x="1502" y="1048"/>
                    <a:pt x="1331" y="451"/>
                    <a:pt x="966" y="142"/>
                  </a:cubicBezTo>
                  <a:cubicBezTo>
                    <a:pt x="849" y="43"/>
                    <a:pt x="730" y="0"/>
                    <a:pt x="619"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28430" y="1994573"/>
              <a:ext cx="387379" cy="345006"/>
            </a:xfrm>
            <a:custGeom>
              <a:rect b="b" l="l" r="r" t="t"/>
              <a:pathLst>
                <a:path extrusionOk="0" h="2524" w="2834">
                  <a:moveTo>
                    <a:pt x="638" y="1"/>
                  </a:moveTo>
                  <a:cubicBezTo>
                    <a:pt x="560" y="1"/>
                    <a:pt x="481" y="19"/>
                    <a:pt x="407" y="61"/>
                  </a:cubicBezTo>
                  <a:cubicBezTo>
                    <a:pt x="232" y="158"/>
                    <a:pt x="98" y="329"/>
                    <a:pt x="61" y="541"/>
                  </a:cubicBezTo>
                  <a:cubicBezTo>
                    <a:pt x="1" y="772"/>
                    <a:pt x="98" y="1022"/>
                    <a:pt x="273" y="1272"/>
                  </a:cubicBezTo>
                  <a:cubicBezTo>
                    <a:pt x="444" y="1544"/>
                    <a:pt x="694" y="1812"/>
                    <a:pt x="985" y="2062"/>
                  </a:cubicBezTo>
                  <a:cubicBezTo>
                    <a:pt x="1197" y="2256"/>
                    <a:pt x="1368" y="2408"/>
                    <a:pt x="1521" y="2524"/>
                  </a:cubicBezTo>
                  <a:cubicBezTo>
                    <a:pt x="1544" y="2487"/>
                    <a:pt x="1581" y="2468"/>
                    <a:pt x="1599" y="2427"/>
                  </a:cubicBezTo>
                  <a:cubicBezTo>
                    <a:pt x="1447" y="2330"/>
                    <a:pt x="1271" y="2177"/>
                    <a:pt x="1040" y="1983"/>
                  </a:cubicBezTo>
                  <a:cubicBezTo>
                    <a:pt x="772" y="1734"/>
                    <a:pt x="523" y="1466"/>
                    <a:pt x="366" y="1216"/>
                  </a:cubicBezTo>
                  <a:cubicBezTo>
                    <a:pt x="195" y="967"/>
                    <a:pt x="116" y="736"/>
                    <a:pt x="158" y="560"/>
                  </a:cubicBezTo>
                  <a:cubicBezTo>
                    <a:pt x="195" y="389"/>
                    <a:pt x="310" y="232"/>
                    <a:pt x="444" y="158"/>
                  </a:cubicBezTo>
                  <a:cubicBezTo>
                    <a:pt x="523" y="116"/>
                    <a:pt x="597" y="98"/>
                    <a:pt x="694" y="98"/>
                  </a:cubicBezTo>
                  <a:cubicBezTo>
                    <a:pt x="772" y="116"/>
                    <a:pt x="851" y="158"/>
                    <a:pt x="943" y="232"/>
                  </a:cubicBezTo>
                  <a:cubicBezTo>
                    <a:pt x="1119" y="389"/>
                    <a:pt x="1253" y="597"/>
                    <a:pt x="1387" y="828"/>
                  </a:cubicBezTo>
                  <a:cubicBezTo>
                    <a:pt x="1521" y="1040"/>
                    <a:pt x="1636" y="1253"/>
                    <a:pt x="1830" y="1406"/>
                  </a:cubicBezTo>
                  <a:cubicBezTo>
                    <a:pt x="2006" y="1563"/>
                    <a:pt x="2237" y="1697"/>
                    <a:pt x="2408" y="1794"/>
                  </a:cubicBezTo>
                  <a:cubicBezTo>
                    <a:pt x="2505" y="1812"/>
                    <a:pt x="2621" y="1868"/>
                    <a:pt x="2815" y="1909"/>
                  </a:cubicBezTo>
                  <a:lnTo>
                    <a:pt x="2833" y="1909"/>
                  </a:lnTo>
                  <a:lnTo>
                    <a:pt x="2773" y="1868"/>
                  </a:lnTo>
                  <a:cubicBezTo>
                    <a:pt x="2773" y="1868"/>
                    <a:pt x="2214" y="1600"/>
                    <a:pt x="1891" y="1332"/>
                  </a:cubicBezTo>
                  <a:cubicBezTo>
                    <a:pt x="1733" y="1198"/>
                    <a:pt x="1599" y="985"/>
                    <a:pt x="1484" y="772"/>
                  </a:cubicBezTo>
                  <a:cubicBezTo>
                    <a:pt x="1350" y="541"/>
                    <a:pt x="1216" y="310"/>
                    <a:pt x="1003" y="158"/>
                  </a:cubicBezTo>
                  <a:cubicBezTo>
                    <a:pt x="906" y="61"/>
                    <a:pt x="809" y="19"/>
                    <a:pt x="6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3157" y="2246494"/>
              <a:ext cx="753025" cy="439185"/>
            </a:xfrm>
            <a:custGeom>
              <a:rect b="b" l="l" r="r" t="t"/>
              <a:pathLst>
                <a:path extrusionOk="0" h="3213" w="5509">
                  <a:moveTo>
                    <a:pt x="3835" y="0"/>
                  </a:moveTo>
                  <a:cubicBezTo>
                    <a:pt x="3460" y="0"/>
                    <a:pt x="3043" y="82"/>
                    <a:pt x="2773" y="103"/>
                  </a:cubicBezTo>
                  <a:cubicBezTo>
                    <a:pt x="2720" y="107"/>
                    <a:pt x="2668" y="109"/>
                    <a:pt x="2618" y="109"/>
                  </a:cubicBezTo>
                  <a:cubicBezTo>
                    <a:pt x="2287" y="109"/>
                    <a:pt x="2014" y="33"/>
                    <a:pt x="1839" y="33"/>
                  </a:cubicBezTo>
                  <a:cubicBezTo>
                    <a:pt x="1798" y="33"/>
                    <a:pt x="1763" y="38"/>
                    <a:pt x="1734" y="48"/>
                  </a:cubicBezTo>
                  <a:cubicBezTo>
                    <a:pt x="1544" y="103"/>
                    <a:pt x="426" y="1143"/>
                    <a:pt x="213" y="1434"/>
                  </a:cubicBezTo>
                  <a:cubicBezTo>
                    <a:pt x="1" y="1702"/>
                    <a:pt x="135" y="2127"/>
                    <a:pt x="329" y="2242"/>
                  </a:cubicBezTo>
                  <a:cubicBezTo>
                    <a:pt x="523" y="2358"/>
                    <a:pt x="1752" y="2279"/>
                    <a:pt x="2080" y="2335"/>
                  </a:cubicBezTo>
                  <a:cubicBezTo>
                    <a:pt x="2427" y="2395"/>
                    <a:pt x="2427" y="2395"/>
                    <a:pt x="2487" y="2510"/>
                  </a:cubicBezTo>
                  <a:cubicBezTo>
                    <a:pt x="2542" y="2607"/>
                    <a:pt x="2815" y="3088"/>
                    <a:pt x="2815" y="3088"/>
                  </a:cubicBezTo>
                  <a:cubicBezTo>
                    <a:pt x="2815" y="3088"/>
                    <a:pt x="2815" y="3213"/>
                    <a:pt x="3041" y="3213"/>
                  </a:cubicBezTo>
                  <a:cubicBezTo>
                    <a:pt x="3146" y="3213"/>
                    <a:pt x="3300" y="3186"/>
                    <a:pt x="3526" y="3106"/>
                  </a:cubicBezTo>
                  <a:cubicBezTo>
                    <a:pt x="4256" y="2857"/>
                    <a:pt x="4852" y="2450"/>
                    <a:pt x="5102" y="2376"/>
                  </a:cubicBezTo>
                  <a:cubicBezTo>
                    <a:pt x="5356" y="2316"/>
                    <a:pt x="5509" y="2011"/>
                    <a:pt x="5509" y="2011"/>
                  </a:cubicBezTo>
                  <a:lnTo>
                    <a:pt x="5010" y="1277"/>
                  </a:lnTo>
                  <a:cubicBezTo>
                    <a:pt x="5010" y="1277"/>
                    <a:pt x="4894" y="584"/>
                    <a:pt x="4547" y="219"/>
                  </a:cubicBezTo>
                  <a:cubicBezTo>
                    <a:pt x="4395" y="50"/>
                    <a:pt x="4128" y="0"/>
                    <a:pt x="3835"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228898" y="2239660"/>
              <a:ext cx="754802" cy="453127"/>
            </a:xfrm>
            <a:custGeom>
              <a:rect b="b" l="l" r="r" t="t"/>
              <a:pathLst>
                <a:path extrusionOk="0" h="3315" w="5522">
                  <a:moveTo>
                    <a:pt x="3674" y="1"/>
                  </a:moveTo>
                  <a:cubicBezTo>
                    <a:pt x="3327" y="19"/>
                    <a:pt x="2962" y="75"/>
                    <a:pt x="2731" y="98"/>
                  </a:cubicBezTo>
                  <a:cubicBezTo>
                    <a:pt x="2670" y="103"/>
                    <a:pt x="2611" y="105"/>
                    <a:pt x="2553" y="105"/>
                  </a:cubicBezTo>
                  <a:cubicBezTo>
                    <a:pt x="2391" y="105"/>
                    <a:pt x="2243" y="87"/>
                    <a:pt x="2117" y="56"/>
                  </a:cubicBezTo>
                  <a:cubicBezTo>
                    <a:pt x="2022" y="43"/>
                    <a:pt x="1936" y="30"/>
                    <a:pt x="1860" y="30"/>
                  </a:cubicBezTo>
                  <a:cubicBezTo>
                    <a:pt x="1829" y="30"/>
                    <a:pt x="1799" y="32"/>
                    <a:pt x="1770" y="38"/>
                  </a:cubicBezTo>
                  <a:cubicBezTo>
                    <a:pt x="1867" y="56"/>
                    <a:pt x="1983" y="116"/>
                    <a:pt x="2154" y="135"/>
                  </a:cubicBezTo>
                  <a:lnTo>
                    <a:pt x="2154" y="172"/>
                  </a:lnTo>
                  <a:cubicBezTo>
                    <a:pt x="2277" y="185"/>
                    <a:pt x="2406" y="200"/>
                    <a:pt x="2553" y="200"/>
                  </a:cubicBezTo>
                  <a:cubicBezTo>
                    <a:pt x="2615" y="200"/>
                    <a:pt x="2681" y="197"/>
                    <a:pt x="2750" y="190"/>
                  </a:cubicBezTo>
                  <a:cubicBezTo>
                    <a:pt x="2981" y="172"/>
                    <a:pt x="3350" y="116"/>
                    <a:pt x="3674" y="98"/>
                  </a:cubicBezTo>
                  <a:cubicBezTo>
                    <a:pt x="4002" y="98"/>
                    <a:pt x="4311" y="135"/>
                    <a:pt x="4464" y="287"/>
                  </a:cubicBezTo>
                  <a:cubicBezTo>
                    <a:pt x="4792" y="652"/>
                    <a:pt x="4926" y="1327"/>
                    <a:pt x="4926" y="1327"/>
                  </a:cubicBezTo>
                  <a:lnTo>
                    <a:pt x="4926" y="1345"/>
                  </a:lnTo>
                  <a:lnTo>
                    <a:pt x="5406" y="2061"/>
                  </a:lnTo>
                  <a:cubicBezTo>
                    <a:pt x="5388" y="2080"/>
                    <a:pt x="5254" y="2329"/>
                    <a:pt x="5041" y="2385"/>
                  </a:cubicBezTo>
                  <a:cubicBezTo>
                    <a:pt x="4907" y="2426"/>
                    <a:pt x="4695" y="2542"/>
                    <a:pt x="4427" y="2676"/>
                  </a:cubicBezTo>
                  <a:cubicBezTo>
                    <a:pt x="4159" y="2828"/>
                    <a:pt x="3831" y="2986"/>
                    <a:pt x="3466" y="3101"/>
                  </a:cubicBezTo>
                  <a:cubicBezTo>
                    <a:pt x="3246" y="3186"/>
                    <a:pt x="3095" y="3210"/>
                    <a:pt x="2994" y="3210"/>
                  </a:cubicBezTo>
                  <a:cubicBezTo>
                    <a:pt x="2936" y="3210"/>
                    <a:pt x="2894" y="3202"/>
                    <a:pt x="2865" y="3193"/>
                  </a:cubicBezTo>
                  <a:cubicBezTo>
                    <a:pt x="2847" y="3175"/>
                    <a:pt x="2828" y="3156"/>
                    <a:pt x="2828" y="3138"/>
                  </a:cubicBezTo>
                  <a:lnTo>
                    <a:pt x="2810" y="3138"/>
                  </a:lnTo>
                  <a:lnTo>
                    <a:pt x="2810" y="3120"/>
                  </a:lnTo>
                  <a:lnTo>
                    <a:pt x="2810" y="3101"/>
                  </a:lnTo>
                  <a:cubicBezTo>
                    <a:pt x="2810" y="3101"/>
                    <a:pt x="2750" y="2986"/>
                    <a:pt x="2676" y="2847"/>
                  </a:cubicBezTo>
                  <a:cubicBezTo>
                    <a:pt x="2597" y="2713"/>
                    <a:pt x="2519" y="2579"/>
                    <a:pt x="2482" y="2523"/>
                  </a:cubicBezTo>
                  <a:cubicBezTo>
                    <a:pt x="2463" y="2482"/>
                    <a:pt x="2426" y="2426"/>
                    <a:pt x="2366" y="2408"/>
                  </a:cubicBezTo>
                  <a:cubicBezTo>
                    <a:pt x="2311" y="2366"/>
                    <a:pt x="2214" y="2366"/>
                    <a:pt x="2057" y="2329"/>
                  </a:cubicBezTo>
                  <a:cubicBezTo>
                    <a:pt x="1867" y="2311"/>
                    <a:pt x="1479" y="2311"/>
                    <a:pt x="1114" y="2311"/>
                  </a:cubicBezTo>
                  <a:cubicBezTo>
                    <a:pt x="925" y="2311"/>
                    <a:pt x="749" y="2311"/>
                    <a:pt x="596" y="2292"/>
                  </a:cubicBezTo>
                  <a:lnTo>
                    <a:pt x="536" y="2292"/>
                  </a:lnTo>
                  <a:cubicBezTo>
                    <a:pt x="524" y="2294"/>
                    <a:pt x="512" y="2294"/>
                    <a:pt x="499" y="2294"/>
                  </a:cubicBezTo>
                  <a:cubicBezTo>
                    <a:pt x="331" y="2294"/>
                    <a:pt x="119" y="2186"/>
                    <a:pt x="153" y="2061"/>
                  </a:cubicBezTo>
                  <a:lnTo>
                    <a:pt x="153" y="2038"/>
                  </a:lnTo>
                  <a:cubicBezTo>
                    <a:pt x="153" y="2001"/>
                    <a:pt x="134" y="1964"/>
                    <a:pt x="134" y="1923"/>
                  </a:cubicBezTo>
                  <a:cubicBezTo>
                    <a:pt x="93" y="1789"/>
                    <a:pt x="116" y="1636"/>
                    <a:pt x="208" y="1502"/>
                  </a:cubicBezTo>
                  <a:cubicBezTo>
                    <a:pt x="268" y="1442"/>
                    <a:pt x="402" y="1290"/>
                    <a:pt x="555" y="1137"/>
                  </a:cubicBezTo>
                  <a:cubicBezTo>
                    <a:pt x="596" y="1059"/>
                    <a:pt x="633" y="962"/>
                    <a:pt x="670" y="906"/>
                  </a:cubicBezTo>
                  <a:cubicBezTo>
                    <a:pt x="694" y="883"/>
                    <a:pt x="694" y="865"/>
                    <a:pt x="712" y="846"/>
                  </a:cubicBezTo>
                  <a:lnTo>
                    <a:pt x="712" y="846"/>
                  </a:lnTo>
                  <a:cubicBezTo>
                    <a:pt x="439" y="1096"/>
                    <a:pt x="231" y="1327"/>
                    <a:pt x="134" y="1442"/>
                  </a:cubicBezTo>
                  <a:cubicBezTo>
                    <a:pt x="19" y="1599"/>
                    <a:pt x="0" y="1789"/>
                    <a:pt x="19" y="1964"/>
                  </a:cubicBezTo>
                  <a:cubicBezTo>
                    <a:pt x="56" y="2117"/>
                    <a:pt x="153" y="2269"/>
                    <a:pt x="268" y="2329"/>
                  </a:cubicBezTo>
                  <a:cubicBezTo>
                    <a:pt x="324" y="2366"/>
                    <a:pt x="439" y="2385"/>
                    <a:pt x="596" y="2385"/>
                  </a:cubicBezTo>
                  <a:cubicBezTo>
                    <a:pt x="749" y="2408"/>
                    <a:pt x="925" y="2408"/>
                    <a:pt x="1114" y="2408"/>
                  </a:cubicBezTo>
                  <a:cubicBezTo>
                    <a:pt x="1479" y="2408"/>
                    <a:pt x="1886" y="2408"/>
                    <a:pt x="2038" y="2426"/>
                  </a:cubicBezTo>
                  <a:cubicBezTo>
                    <a:pt x="2195" y="2463"/>
                    <a:pt x="2288" y="2482"/>
                    <a:pt x="2329" y="2500"/>
                  </a:cubicBezTo>
                  <a:cubicBezTo>
                    <a:pt x="2366" y="2523"/>
                    <a:pt x="2366" y="2523"/>
                    <a:pt x="2403" y="2579"/>
                  </a:cubicBezTo>
                  <a:cubicBezTo>
                    <a:pt x="2426" y="2616"/>
                    <a:pt x="2519" y="2773"/>
                    <a:pt x="2579" y="2907"/>
                  </a:cubicBezTo>
                  <a:cubicBezTo>
                    <a:pt x="2657" y="3041"/>
                    <a:pt x="2713" y="3156"/>
                    <a:pt x="2713" y="3156"/>
                  </a:cubicBezTo>
                  <a:cubicBezTo>
                    <a:pt x="2713" y="3156"/>
                    <a:pt x="2713" y="3175"/>
                    <a:pt x="2731" y="3193"/>
                  </a:cubicBezTo>
                  <a:cubicBezTo>
                    <a:pt x="2750" y="3217"/>
                    <a:pt x="2791" y="3254"/>
                    <a:pt x="2828" y="3290"/>
                  </a:cubicBezTo>
                  <a:cubicBezTo>
                    <a:pt x="2869" y="3305"/>
                    <a:pt x="2920" y="3315"/>
                    <a:pt x="2984" y="3315"/>
                  </a:cubicBezTo>
                  <a:cubicBezTo>
                    <a:pt x="3102" y="3315"/>
                    <a:pt x="3267" y="3283"/>
                    <a:pt x="3503" y="3193"/>
                  </a:cubicBezTo>
                  <a:cubicBezTo>
                    <a:pt x="3868" y="3078"/>
                    <a:pt x="4214" y="2907"/>
                    <a:pt x="4482" y="2773"/>
                  </a:cubicBezTo>
                  <a:cubicBezTo>
                    <a:pt x="4755" y="2639"/>
                    <a:pt x="4968" y="2523"/>
                    <a:pt x="5083" y="2482"/>
                  </a:cubicBezTo>
                  <a:cubicBezTo>
                    <a:pt x="5351" y="2408"/>
                    <a:pt x="5522" y="2080"/>
                    <a:pt x="5522" y="2080"/>
                  </a:cubicBezTo>
                  <a:lnTo>
                    <a:pt x="5522" y="2061"/>
                  </a:lnTo>
                  <a:lnTo>
                    <a:pt x="5522" y="2038"/>
                  </a:lnTo>
                  <a:lnTo>
                    <a:pt x="5023" y="1308"/>
                  </a:lnTo>
                  <a:cubicBezTo>
                    <a:pt x="5023" y="1271"/>
                    <a:pt x="4907" y="615"/>
                    <a:pt x="4542" y="232"/>
                  </a:cubicBezTo>
                  <a:cubicBezTo>
                    <a:pt x="4367" y="38"/>
                    <a:pt x="4099" y="1"/>
                    <a:pt x="378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023179" y="2011796"/>
              <a:ext cx="423739" cy="388610"/>
            </a:xfrm>
            <a:custGeom>
              <a:rect b="b" l="l" r="r" t="t"/>
              <a:pathLst>
                <a:path extrusionOk="0" h="2843" w="3100">
                  <a:moveTo>
                    <a:pt x="912" y="1"/>
                  </a:moveTo>
                  <a:cubicBezTo>
                    <a:pt x="613" y="1"/>
                    <a:pt x="1" y="662"/>
                    <a:pt x="600" y="1474"/>
                  </a:cubicBezTo>
                  <a:cubicBezTo>
                    <a:pt x="1251" y="2342"/>
                    <a:pt x="2217" y="2823"/>
                    <a:pt x="2369" y="2841"/>
                  </a:cubicBezTo>
                  <a:cubicBezTo>
                    <a:pt x="2376" y="2842"/>
                    <a:pt x="2383" y="2842"/>
                    <a:pt x="2391" y="2842"/>
                  </a:cubicBezTo>
                  <a:cubicBezTo>
                    <a:pt x="2551" y="2842"/>
                    <a:pt x="2856" y="2655"/>
                    <a:pt x="2984" y="2416"/>
                  </a:cubicBezTo>
                  <a:cubicBezTo>
                    <a:pt x="3100" y="2167"/>
                    <a:pt x="3081" y="1899"/>
                    <a:pt x="3081" y="1899"/>
                  </a:cubicBezTo>
                  <a:cubicBezTo>
                    <a:pt x="3081" y="1899"/>
                    <a:pt x="2406" y="1626"/>
                    <a:pt x="1944" y="1164"/>
                  </a:cubicBezTo>
                  <a:cubicBezTo>
                    <a:pt x="1482" y="702"/>
                    <a:pt x="1251" y="106"/>
                    <a:pt x="965" y="9"/>
                  </a:cubicBezTo>
                  <a:cubicBezTo>
                    <a:pt x="949" y="3"/>
                    <a:pt x="931" y="1"/>
                    <a:pt x="912"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5055164" y="2002775"/>
              <a:ext cx="368380" cy="389293"/>
            </a:xfrm>
            <a:custGeom>
              <a:rect b="b" l="l" r="r" t="t"/>
              <a:pathLst>
                <a:path extrusionOk="0" h="2848" w="2695">
                  <a:moveTo>
                    <a:pt x="671" y="1"/>
                  </a:moveTo>
                  <a:cubicBezTo>
                    <a:pt x="615" y="1"/>
                    <a:pt x="518" y="38"/>
                    <a:pt x="440" y="98"/>
                  </a:cubicBezTo>
                  <a:cubicBezTo>
                    <a:pt x="347" y="172"/>
                    <a:pt x="232" y="269"/>
                    <a:pt x="153" y="421"/>
                  </a:cubicBezTo>
                  <a:cubicBezTo>
                    <a:pt x="19" y="712"/>
                    <a:pt x="1" y="1114"/>
                    <a:pt x="324" y="1558"/>
                  </a:cubicBezTo>
                  <a:cubicBezTo>
                    <a:pt x="652" y="2002"/>
                    <a:pt x="1059" y="2348"/>
                    <a:pt x="1405" y="2579"/>
                  </a:cubicBezTo>
                  <a:cubicBezTo>
                    <a:pt x="1576" y="2695"/>
                    <a:pt x="1710" y="2792"/>
                    <a:pt x="1849" y="2847"/>
                  </a:cubicBezTo>
                  <a:cubicBezTo>
                    <a:pt x="1849" y="2810"/>
                    <a:pt x="1867" y="2773"/>
                    <a:pt x="1886" y="2755"/>
                  </a:cubicBezTo>
                  <a:cubicBezTo>
                    <a:pt x="1770" y="2695"/>
                    <a:pt x="1618" y="2598"/>
                    <a:pt x="1461" y="2501"/>
                  </a:cubicBezTo>
                  <a:cubicBezTo>
                    <a:pt x="1133" y="2270"/>
                    <a:pt x="731" y="1923"/>
                    <a:pt x="403" y="1503"/>
                  </a:cubicBezTo>
                  <a:cubicBezTo>
                    <a:pt x="93" y="1096"/>
                    <a:pt x="135" y="731"/>
                    <a:pt x="250" y="463"/>
                  </a:cubicBezTo>
                  <a:cubicBezTo>
                    <a:pt x="324" y="347"/>
                    <a:pt x="403" y="232"/>
                    <a:pt x="500" y="172"/>
                  </a:cubicBezTo>
                  <a:cubicBezTo>
                    <a:pt x="573" y="130"/>
                    <a:pt x="632" y="110"/>
                    <a:pt x="675" y="110"/>
                  </a:cubicBezTo>
                  <a:cubicBezTo>
                    <a:pt x="690" y="110"/>
                    <a:pt x="702" y="112"/>
                    <a:pt x="712" y="116"/>
                  </a:cubicBezTo>
                  <a:cubicBezTo>
                    <a:pt x="828" y="153"/>
                    <a:pt x="962" y="329"/>
                    <a:pt x="1114" y="537"/>
                  </a:cubicBezTo>
                  <a:cubicBezTo>
                    <a:pt x="1271" y="768"/>
                    <a:pt x="1442" y="1041"/>
                    <a:pt x="1673" y="1272"/>
                  </a:cubicBezTo>
                  <a:cubicBezTo>
                    <a:pt x="2001" y="1600"/>
                    <a:pt x="2385" y="1808"/>
                    <a:pt x="2598" y="1905"/>
                  </a:cubicBezTo>
                  <a:cubicBezTo>
                    <a:pt x="2634" y="1886"/>
                    <a:pt x="2676" y="1868"/>
                    <a:pt x="2695" y="1849"/>
                  </a:cubicBezTo>
                  <a:cubicBezTo>
                    <a:pt x="2464" y="1734"/>
                    <a:pt x="2057" y="1521"/>
                    <a:pt x="1752" y="1193"/>
                  </a:cubicBezTo>
                  <a:cubicBezTo>
                    <a:pt x="1521" y="962"/>
                    <a:pt x="1345" y="712"/>
                    <a:pt x="1193" y="481"/>
                  </a:cubicBezTo>
                  <a:cubicBezTo>
                    <a:pt x="1059" y="269"/>
                    <a:pt x="925" y="75"/>
                    <a:pt x="749" y="19"/>
                  </a:cubicBezTo>
                  <a:cubicBezTo>
                    <a:pt x="731" y="19"/>
                    <a:pt x="712" y="1"/>
                    <a:pt x="67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5486696" y="1889185"/>
              <a:ext cx="392164" cy="451624"/>
            </a:xfrm>
            <a:custGeom>
              <a:rect b="b" l="l" r="r" t="t"/>
              <a:pathLst>
                <a:path extrusionOk="0" h="3304" w="2869">
                  <a:moveTo>
                    <a:pt x="391" y="1"/>
                  </a:moveTo>
                  <a:cubicBezTo>
                    <a:pt x="219" y="1"/>
                    <a:pt x="1" y="287"/>
                    <a:pt x="18" y="772"/>
                  </a:cubicBezTo>
                  <a:cubicBezTo>
                    <a:pt x="55" y="1312"/>
                    <a:pt x="425" y="1696"/>
                    <a:pt x="559" y="1811"/>
                  </a:cubicBezTo>
                  <a:cubicBezTo>
                    <a:pt x="711" y="1945"/>
                    <a:pt x="711" y="2024"/>
                    <a:pt x="693" y="2218"/>
                  </a:cubicBezTo>
                  <a:cubicBezTo>
                    <a:pt x="674" y="2408"/>
                    <a:pt x="480" y="2662"/>
                    <a:pt x="134" y="2699"/>
                  </a:cubicBezTo>
                  <a:cubicBezTo>
                    <a:pt x="134" y="2699"/>
                    <a:pt x="1748" y="3304"/>
                    <a:pt x="2321" y="3304"/>
                  </a:cubicBezTo>
                  <a:cubicBezTo>
                    <a:pt x="2361" y="3304"/>
                    <a:pt x="2396" y="3301"/>
                    <a:pt x="2425" y="3295"/>
                  </a:cubicBezTo>
                  <a:cubicBezTo>
                    <a:pt x="2869" y="3198"/>
                    <a:pt x="2735" y="3064"/>
                    <a:pt x="2578" y="2662"/>
                  </a:cubicBezTo>
                  <a:cubicBezTo>
                    <a:pt x="2407" y="2237"/>
                    <a:pt x="2097" y="1945"/>
                    <a:pt x="1811" y="1677"/>
                  </a:cubicBezTo>
                  <a:cubicBezTo>
                    <a:pt x="1501" y="1391"/>
                    <a:pt x="1349" y="1275"/>
                    <a:pt x="1058" y="887"/>
                  </a:cubicBezTo>
                  <a:cubicBezTo>
                    <a:pt x="771" y="485"/>
                    <a:pt x="596" y="60"/>
                    <a:pt x="425" y="5"/>
                  </a:cubicBezTo>
                  <a:cubicBezTo>
                    <a:pt x="414" y="2"/>
                    <a:pt x="402" y="1"/>
                    <a:pt x="391"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481502" y="1883034"/>
              <a:ext cx="386696" cy="433171"/>
            </a:xfrm>
            <a:custGeom>
              <a:rect b="b" l="l" r="r" t="t"/>
              <a:pathLst>
                <a:path extrusionOk="0" h="3169" w="2829">
                  <a:moveTo>
                    <a:pt x="441" y="0"/>
                  </a:moveTo>
                  <a:cubicBezTo>
                    <a:pt x="434" y="0"/>
                    <a:pt x="427" y="2"/>
                    <a:pt x="421" y="8"/>
                  </a:cubicBezTo>
                  <a:cubicBezTo>
                    <a:pt x="366" y="8"/>
                    <a:pt x="324" y="8"/>
                    <a:pt x="287" y="27"/>
                  </a:cubicBezTo>
                  <a:cubicBezTo>
                    <a:pt x="232" y="68"/>
                    <a:pt x="190" y="124"/>
                    <a:pt x="135" y="202"/>
                  </a:cubicBezTo>
                  <a:cubicBezTo>
                    <a:pt x="56" y="336"/>
                    <a:pt x="1" y="549"/>
                    <a:pt x="19" y="817"/>
                  </a:cubicBezTo>
                  <a:cubicBezTo>
                    <a:pt x="38" y="1376"/>
                    <a:pt x="421" y="1783"/>
                    <a:pt x="578" y="1898"/>
                  </a:cubicBezTo>
                  <a:cubicBezTo>
                    <a:pt x="634" y="1954"/>
                    <a:pt x="652" y="2014"/>
                    <a:pt x="671" y="2051"/>
                  </a:cubicBezTo>
                  <a:cubicBezTo>
                    <a:pt x="694" y="2106"/>
                    <a:pt x="694" y="2166"/>
                    <a:pt x="671" y="2263"/>
                  </a:cubicBezTo>
                  <a:cubicBezTo>
                    <a:pt x="652" y="2434"/>
                    <a:pt x="500" y="2665"/>
                    <a:pt x="153" y="2707"/>
                  </a:cubicBezTo>
                  <a:lnTo>
                    <a:pt x="153" y="2725"/>
                  </a:lnTo>
                  <a:cubicBezTo>
                    <a:pt x="190" y="2725"/>
                    <a:pt x="306" y="2744"/>
                    <a:pt x="306" y="2744"/>
                  </a:cubicBezTo>
                  <a:cubicBezTo>
                    <a:pt x="578" y="2647"/>
                    <a:pt x="749" y="2453"/>
                    <a:pt x="768" y="2282"/>
                  </a:cubicBezTo>
                  <a:cubicBezTo>
                    <a:pt x="786" y="2185"/>
                    <a:pt x="786" y="2106"/>
                    <a:pt x="768" y="2032"/>
                  </a:cubicBezTo>
                  <a:cubicBezTo>
                    <a:pt x="749" y="1954"/>
                    <a:pt x="712" y="1898"/>
                    <a:pt x="634" y="1820"/>
                  </a:cubicBezTo>
                  <a:cubicBezTo>
                    <a:pt x="500" y="1722"/>
                    <a:pt x="135" y="1320"/>
                    <a:pt x="116" y="817"/>
                  </a:cubicBezTo>
                  <a:cubicBezTo>
                    <a:pt x="116" y="567"/>
                    <a:pt x="153" y="373"/>
                    <a:pt x="232" y="258"/>
                  </a:cubicBezTo>
                  <a:cubicBezTo>
                    <a:pt x="269" y="184"/>
                    <a:pt x="306" y="142"/>
                    <a:pt x="347" y="124"/>
                  </a:cubicBezTo>
                  <a:cubicBezTo>
                    <a:pt x="384" y="105"/>
                    <a:pt x="421" y="105"/>
                    <a:pt x="440" y="105"/>
                  </a:cubicBezTo>
                  <a:cubicBezTo>
                    <a:pt x="500" y="124"/>
                    <a:pt x="597" y="221"/>
                    <a:pt x="694" y="396"/>
                  </a:cubicBezTo>
                  <a:cubicBezTo>
                    <a:pt x="786" y="549"/>
                    <a:pt x="902" y="761"/>
                    <a:pt x="1059" y="951"/>
                  </a:cubicBezTo>
                  <a:cubicBezTo>
                    <a:pt x="1345" y="1357"/>
                    <a:pt x="1521" y="1473"/>
                    <a:pt x="1807" y="1759"/>
                  </a:cubicBezTo>
                  <a:cubicBezTo>
                    <a:pt x="2098" y="2032"/>
                    <a:pt x="2403" y="2319"/>
                    <a:pt x="2560" y="2725"/>
                  </a:cubicBezTo>
                  <a:cubicBezTo>
                    <a:pt x="2579" y="2762"/>
                    <a:pt x="2597" y="2822"/>
                    <a:pt x="2616" y="2859"/>
                  </a:cubicBezTo>
                  <a:cubicBezTo>
                    <a:pt x="2694" y="2938"/>
                    <a:pt x="2773" y="3072"/>
                    <a:pt x="2810" y="3169"/>
                  </a:cubicBezTo>
                  <a:cubicBezTo>
                    <a:pt x="2828" y="3169"/>
                    <a:pt x="2828" y="3146"/>
                    <a:pt x="2828" y="3146"/>
                  </a:cubicBezTo>
                  <a:cubicBezTo>
                    <a:pt x="2828" y="3012"/>
                    <a:pt x="2731" y="2878"/>
                    <a:pt x="2657" y="2684"/>
                  </a:cubicBezTo>
                  <a:cubicBezTo>
                    <a:pt x="2482" y="2263"/>
                    <a:pt x="2172" y="1954"/>
                    <a:pt x="1867" y="1686"/>
                  </a:cubicBezTo>
                  <a:cubicBezTo>
                    <a:pt x="1576" y="1394"/>
                    <a:pt x="1424" y="1297"/>
                    <a:pt x="1156" y="895"/>
                  </a:cubicBezTo>
                  <a:cubicBezTo>
                    <a:pt x="999" y="701"/>
                    <a:pt x="883" y="489"/>
                    <a:pt x="786" y="336"/>
                  </a:cubicBezTo>
                  <a:cubicBezTo>
                    <a:pt x="671" y="165"/>
                    <a:pt x="597" y="50"/>
                    <a:pt x="481" y="8"/>
                  </a:cubicBezTo>
                  <a:cubicBezTo>
                    <a:pt x="469" y="8"/>
                    <a:pt x="454" y="0"/>
                    <a:pt x="44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4962625" y="2021775"/>
              <a:ext cx="440142" cy="433991"/>
            </a:xfrm>
            <a:custGeom>
              <a:rect b="b" l="l" r="r" t="t"/>
              <a:pathLst>
                <a:path extrusionOk="0" h="3175" w="3220">
                  <a:moveTo>
                    <a:pt x="780" y="0"/>
                  </a:moveTo>
                  <a:cubicBezTo>
                    <a:pt x="422" y="0"/>
                    <a:pt x="0" y="605"/>
                    <a:pt x="350" y="1170"/>
                  </a:cubicBezTo>
                  <a:cubicBezTo>
                    <a:pt x="733" y="1826"/>
                    <a:pt x="1579" y="2616"/>
                    <a:pt x="2022" y="2939"/>
                  </a:cubicBezTo>
                  <a:cubicBezTo>
                    <a:pt x="2235" y="3105"/>
                    <a:pt x="2429" y="3175"/>
                    <a:pt x="2595" y="3175"/>
                  </a:cubicBezTo>
                  <a:cubicBezTo>
                    <a:pt x="2776" y="3175"/>
                    <a:pt x="2924" y="3092"/>
                    <a:pt x="3025" y="2962"/>
                  </a:cubicBezTo>
                  <a:cubicBezTo>
                    <a:pt x="3219" y="2690"/>
                    <a:pt x="3196" y="2172"/>
                    <a:pt x="3196" y="2172"/>
                  </a:cubicBezTo>
                  <a:lnTo>
                    <a:pt x="3196" y="2112"/>
                  </a:lnTo>
                  <a:cubicBezTo>
                    <a:pt x="3196" y="2112"/>
                    <a:pt x="2563" y="1844"/>
                    <a:pt x="1967" y="1285"/>
                  </a:cubicBezTo>
                  <a:cubicBezTo>
                    <a:pt x="1371" y="707"/>
                    <a:pt x="1311" y="305"/>
                    <a:pt x="946" y="51"/>
                  </a:cubicBezTo>
                  <a:cubicBezTo>
                    <a:pt x="895" y="16"/>
                    <a:pt x="838" y="0"/>
                    <a:pt x="780"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4976294" y="2016034"/>
              <a:ext cx="402415" cy="439185"/>
            </a:xfrm>
            <a:custGeom>
              <a:rect b="b" l="l" r="r" t="t"/>
              <a:pathLst>
                <a:path extrusionOk="0" h="3213" w="2944">
                  <a:moveTo>
                    <a:pt x="693" y="1"/>
                  </a:moveTo>
                  <a:cubicBezTo>
                    <a:pt x="633" y="1"/>
                    <a:pt x="578" y="19"/>
                    <a:pt x="518" y="38"/>
                  </a:cubicBezTo>
                  <a:cubicBezTo>
                    <a:pt x="402" y="75"/>
                    <a:pt x="305" y="172"/>
                    <a:pt x="231" y="287"/>
                  </a:cubicBezTo>
                  <a:cubicBezTo>
                    <a:pt x="56" y="518"/>
                    <a:pt x="0" y="883"/>
                    <a:pt x="190" y="1230"/>
                  </a:cubicBezTo>
                  <a:cubicBezTo>
                    <a:pt x="596" y="1905"/>
                    <a:pt x="1442" y="2695"/>
                    <a:pt x="1885" y="3023"/>
                  </a:cubicBezTo>
                  <a:cubicBezTo>
                    <a:pt x="2001" y="3120"/>
                    <a:pt x="2098" y="3175"/>
                    <a:pt x="2195" y="3212"/>
                  </a:cubicBezTo>
                  <a:cubicBezTo>
                    <a:pt x="2213" y="3175"/>
                    <a:pt x="2232" y="3138"/>
                    <a:pt x="2250" y="3120"/>
                  </a:cubicBezTo>
                  <a:cubicBezTo>
                    <a:pt x="2153" y="3078"/>
                    <a:pt x="2056" y="3023"/>
                    <a:pt x="1941" y="2944"/>
                  </a:cubicBezTo>
                  <a:cubicBezTo>
                    <a:pt x="1520" y="2616"/>
                    <a:pt x="670" y="1826"/>
                    <a:pt x="287" y="1175"/>
                  </a:cubicBezTo>
                  <a:cubicBezTo>
                    <a:pt x="93" y="865"/>
                    <a:pt x="171" y="555"/>
                    <a:pt x="305" y="347"/>
                  </a:cubicBezTo>
                  <a:cubicBezTo>
                    <a:pt x="384" y="232"/>
                    <a:pt x="481" y="153"/>
                    <a:pt x="555" y="135"/>
                  </a:cubicBezTo>
                  <a:cubicBezTo>
                    <a:pt x="599" y="116"/>
                    <a:pt x="643" y="106"/>
                    <a:pt x="685" y="106"/>
                  </a:cubicBezTo>
                  <a:cubicBezTo>
                    <a:pt x="736" y="106"/>
                    <a:pt x="784" y="121"/>
                    <a:pt x="827" y="153"/>
                  </a:cubicBezTo>
                  <a:cubicBezTo>
                    <a:pt x="980" y="269"/>
                    <a:pt x="1095" y="421"/>
                    <a:pt x="1229" y="615"/>
                  </a:cubicBezTo>
                  <a:cubicBezTo>
                    <a:pt x="1363" y="828"/>
                    <a:pt x="1539" y="1078"/>
                    <a:pt x="1825" y="1364"/>
                  </a:cubicBezTo>
                  <a:cubicBezTo>
                    <a:pt x="2232" y="1752"/>
                    <a:pt x="2657" y="1983"/>
                    <a:pt x="2865" y="2099"/>
                  </a:cubicBezTo>
                  <a:cubicBezTo>
                    <a:pt x="2907" y="2080"/>
                    <a:pt x="2925" y="2057"/>
                    <a:pt x="2943" y="2020"/>
                  </a:cubicBezTo>
                  <a:cubicBezTo>
                    <a:pt x="2712" y="1905"/>
                    <a:pt x="2310" y="1674"/>
                    <a:pt x="1904" y="1290"/>
                  </a:cubicBezTo>
                  <a:cubicBezTo>
                    <a:pt x="1617" y="999"/>
                    <a:pt x="1442" y="768"/>
                    <a:pt x="1308" y="555"/>
                  </a:cubicBezTo>
                  <a:cubicBezTo>
                    <a:pt x="1174" y="366"/>
                    <a:pt x="1077" y="190"/>
                    <a:pt x="883" y="56"/>
                  </a:cubicBezTo>
                  <a:cubicBezTo>
                    <a:pt x="827" y="19"/>
                    <a:pt x="749" y="1"/>
                    <a:pt x="69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5002129" y="2150811"/>
              <a:ext cx="358264" cy="402279"/>
            </a:xfrm>
            <a:custGeom>
              <a:rect b="b" l="l" r="r" t="t"/>
              <a:pathLst>
                <a:path extrusionOk="0" h="2943" w="2621">
                  <a:moveTo>
                    <a:pt x="341" y="1"/>
                  </a:moveTo>
                  <a:cubicBezTo>
                    <a:pt x="211" y="1"/>
                    <a:pt x="111" y="113"/>
                    <a:pt x="79" y="304"/>
                  </a:cubicBezTo>
                  <a:cubicBezTo>
                    <a:pt x="1" y="632"/>
                    <a:pt x="158" y="1418"/>
                    <a:pt x="754" y="2134"/>
                  </a:cubicBezTo>
                  <a:cubicBezTo>
                    <a:pt x="1368" y="2827"/>
                    <a:pt x="1983" y="2942"/>
                    <a:pt x="1983" y="2942"/>
                  </a:cubicBezTo>
                  <a:cubicBezTo>
                    <a:pt x="1983" y="2942"/>
                    <a:pt x="2445" y="2711"/>
                    <a:pt x="2505" y="2457"/>
                  </a:cubicBezTo>
                  <a:cubicBezTo>
                    <a:pt x="2584" y="2226"/>
                    <a:pt x="2620" y="2037"/>
                    <a:pt x="2505" y="1843"/>
                  </a:cubicBezTo>
                  <a:cubicBezTo>
                    <a:pt x="2371" y="1630"/>
                    <a:pt x="2195" y="1672"/>
                    <a:pt x="1599" y="1210"/>
                  </a:cubicBezTo>
                  <a:cubicBezTo>
                    <a:pt x="1003" y="748"/>
                    <a:pt x="943" y="494"/>
                    <a:pt x="657" y="189"/>
                  </a:cubicBezTo>
                  <a:cubicBezTo>
                    <a:pt x="545" y="59"/>
                    <a:pt x="435" y="1"/>
                    <a:pt x="341"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4999668" y="2144933"/>
              <a:ext cx="318351" cy="415674"/>
            </a:xfrm>
            <a:custGeom>
              <a:rect b="b" l="l" r="r" t="t"/>
              <a:pathLst>
                <a:path extrusionOk="0" h="3041" w="2329">
                  <a:moveTo>
                    <a:pt x="291" y="1"/>
                  </a:moveTo>
                  <a:cubicBezTo>
                    <a:pt x="153" y="38"/>
                    <a:pt x="79" y="172"/>
                    <a:pt x="37" y="347"/>
                  </a:cubicBezTo>
                  <a:cubicBezTo>
                    <a:pt x="0" y="518"/>
                    <a:pt x="19" y="809"/>
                    <a:pt x="134" y="1137"/>
                  </a:cubicBezTo>
                  <a:cubicBezTo>
                    <a:pt x="231" y="1461"/>
                    <a:pt x="425" y="1849"/>
                    <a:pt x="730" y="2195"/>
                  </a:cubicBezTo>
                  <a:cubicBezTo>
                    <a:pt x="1349" y="2907"/>
                    <a:pt x="1982" y="3041"/>
                    <a:pt x="1982" y="3041"/>
                  </a:cubicBezTo>
                  <a:lnTo>
                    <a:pt x="2024" y="3041"/>
                  </a:lnTo>
                  <a:cubicBezTo>
                    <a:pt x="2024" y="3041"/>
                    <a:pt x="2061" y="3004"/>
                    <a:pt x="2116" y="2985"/>
                  </a:cubicBezTo>
                  <a:cubicBezTo>
                    <a:pt x="2042" y="2962"/>
                    <a:pt x="1964" y="2944"/>
                    <a:pt x="1908" y="2907"/>
                  </a:cubicBezTo>
                  <a:cubicBezTo>
                    <a:pt x="1733" y="2847"/>
                    <a:pt x="1271" y="2676"/>
                    <a:pt x="809" y="2135"/>
                  </a:cubicBezTo>
                  <a:cubicBezTo>
                    <a:pt x="522" y="1789"/>
                    <a:pt x="328" y="1424"/>
                    <a:pt x="231" y="1096"/>
                  </a:cubicBezTo>
                  <a:cubicBezTo>
                    <a:pt x="134" y="791"/>
                    <a:pt x="116" y="518"/>
                    <a:pt x="134" y="366"/>
                  </a:cubicBezTo>
                  <a:cubicBezTo>
                    <a:pt x="176" y="213"/>
                    <a:pt x="231" y="116"/>
                    <a:pt x="328" y="98"/>
                  </a:cubicBezTo>
                  <a:cubicBezTo>
                    <a:pt x="341" y="94"/>
                    <a:pt x="355" y="92"/>
                    <a:pt x="369" y="92"/>
                  </a:cubicBezTo>
                  <a:cubicBezTo>
                    <a:pt x="439" y="92"/>
                    <a:pt x="523" y="142"/>
                    <a:pt x="638" y="269"/>
                  </a:cubicBezTo>
                  <a:cubicBezTo>
                    <a:pt x="906" y="560"/>
                    <a:pt x="984" y="828"/>
                    <a:pt x="1599" y="1290"/>
                  </a:cubicBezTo>
                  <a:cubicBezTo>
                    <a:pt x="1885" y="1521"/>
                    <a:pt x="2079" y="1636"/>
                    <a:pt x="2213" y="1692"/>
                  </a:cubicBezTo>
                  <a:cubicBezTo>
                    <a:pt x="2232" y="1715"/>
                    <a:pt x="2255" y="1733"/>
                    <a:pt x="2273" y="1733"/>
                  </a:cubicBezTo>
                  <a:cubicBezTo>
                    <a:pt x="2292" y="1715"/>
                    <a:pt x="2310" y="1673"/>
                    <a:pt x="2329" y="1636"/>
                  </a:cubicBezTo>
                  <a:cubicBezTo>
                    <a:pt x="2310" y="1636"/>
                    <a:pt x="2292" y="1618"/>
                    <a:pt x="2273" y="1618"/>
                  </a:cubicBezTo>
                  <a:cubicBezTo>
                    <a:pt x="2139" y="1539"/>
                    <a:pt x="1945" y="1424"/>
                    <a:pt x="1654" y="1211"/>
                  </a:cubicBezTo>
                  <a:cubicBezTo>
                    <a:pt x="1058" y="749"/>
                    <a:pt x="1003" y="500"/>
                    <a:pt x="712" y="190"/>
                  </a:cubicBezTo>
                  <a:cubicBezTo>
                    <a:pt x="596" y="56"/>
                    <a:pt x="481" y="1"/>
                    <a:pt x="36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790722" y="1138889"/>
              <a:ext cx="282538" cy="281855"/>
            </a:xfrm>
            <a:custGeom>
              <a:rect b="b" l="l" r="r" t="t"/>
              <a:pathLst>
                <a:path extrusionOk="0" h="2062" w="2067">
                  <a:moveTo>
                    <a:pt x="1103" y="1"/>
                  </a:moveTo>
                  <a:cubicBezTo>
                    <a:pt x="802" y="1"/>
                    <a:pt x="528" y="65"/>
                    <a:pt x="528" y="65"/>
                  </a:cubicBezTo>
                  <a:cubicBezTo>
                    <a:pt x="528" y="65"/>
                    <a:pt x="144" y="139"/>
                    <a:pt x="66" y="448"/>
                  </a:cubicBezTo>
                  <a:cubicBezTo>
                    <a:pt x="1" y="705"/>
                    <a:pt x="257" y="2062"/>
                    <a:pt x="444" y="2062"/>
                  </a:cubicBezTo>
                  <a:cubicBezTo>
                    <a:pt x="482" y="2062"/>
                    <a:pt x="517" y="2005"/>
                    <a:pt x="546" y="1871"/>
                  </a:cubicBezTo>
                  <a:cubicBezTo>
                    <a:pt x="722" y="1081"/>
                    <a:pt x="1683" y="1104"/>
                    <a:pt x="1798" y="892"/>
                  </a:cubicBezTo>
                  <a:cubicBezTo>
                    <a:pt x="1932" y="661"/>
                    <a:pt x="2066" y="351"/>
                    <a:pt x="1664" y="120"/>
                  </a:cubicBezTo>
                  <a:cubicBezTo>
                    <a:pt x="1512" y="28"/>
                    <a:pt x="1302" y="1"/>
                    <a:pt x="1103" y="1"/>
                  </a:cubicBezTo>
                  <a:close/>
                </a:path>
              </a:pathLst>
            </a:custGeom>
            <a:solidFill>
              <a:srgbClr val="AA2C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6792089" y="1130825"/>
              <a:ext cx="268596" cy="296481"/>
            </a:xfrm>
            <a:custGeom>
              <a:rect b="b" l="l" r="r" t="t"/>
              <a:pathLst>
                <a:path extrusionOk="0" h="2169" w="1965">
                  <a:moveTo>
                    <a:pt x="943" y="101"/>
                  </a:moveTo>
                  <a:cubicBezTo>
                    <a:pt x="1174" y="101"/>
                    <a:pt x="1460" y="124"/>
                    <a:pt x="1636" y="216"/>
                  </a:cubicBezTo>
                  <a:cubicBezTo>
                    <a:pt x="1825" y="332"/>
                    <a:pt x="1867" y="447"/>
                    <a:pt x="1867" y="563"/>
                  </a:cubicBezTo>
                  <a:cubicBezTo>
                    <a:pt x="1867" y="678"/>
                    <a:pt x="1807" y="794"/>
                    <a:pt x="1752" y="909"/>
                  </a:cubicBezTo>
                  <a:cubicBezTo>
                    <a:pt x="1733" y="951"/>
                    <a:pt x="1654" y="988"/>
                    <a:pt x="1557" y="1025"/>
                  </a:cubicBezTo>
                  <a:cubicBezTo>
                    <a:pt x="1442" y="1085"/>
                    <a:pt x="1308" y="1122"/>
                    <a:pt x="1174" y="1182"/>
                  </a:cubicBezTo>
                  <a:cubicBezTo>
                    <a:pt x="883" y="1297"/>
                    <a:pt x="578" y="1510"/>
                    <a:pt x="499" y="1912"/>
                  </a:cubicBezTo>
                  <a:cubicBezTo>
                    <a:pt x="481" y="2009"/>
                    <a:pt x="439" y="2064"/>
                    <a:pt x="439" y="2064"/>
                  </a:cubicBezTo>
                  <a:lnTo>
                    <a:pt x="421" y="2046"/>
                  </a:lnTo>
                  <a:cubicBezTo>
                    <a:pt x="384" y="1990"/>
                    <a:pt x="305" y="1815"/>
                    <a:pt x="250" y="1625"/>
                  </a:cubicBezTo>
                  <a:cubicBezTo>
                    <a:pt x="208" y="1413"/>
                    <a:pt x="153" y="1182"/>
                    <a:pt x="134" y="969"/>
                  </a:cubicBezTo>
                  <a:cubicBezTo>
                    <a:pt x="116" y="854"/>
                    <a:pt x="93" y="757"/>
                    <a:pt x="93" y="678"/>
                  </a:cubicBezTo>
                  <a:cubicBezTo>
                    <a:pt x="93" y="604"/>
                    <a:pt x="93" y="544"/>
                    <a:pt x="116" y="526"/>
                  </a:cubicBezTo>
                  <a:cubicBezTo>
                    <a:pt x="171" y="258"/>
                    <a:pt x="536" y="161"/>
                    <a:pt x="536" y="161"/>
                  </a:cubicBezTo>
                  <a:cubicBezTo>
                    <a:pt x="536" y="161"/>
                    <a:pt x="712" y="124"/>
                    <a:pt x="943" y="101"/>
                  </a:cubicBezTo>
                  <a:close/>
                  <a:moveTo>
                    <a:pt x="1102" y="0"/>
                  </a:moveTo>
                  <a:cubicBezTo>
                    <a:pt x="1047" y="0"/>
                    <a:pt x="993" y="3"/>
                    <a:pt x="943" y="8"/>
                  </a:cubicBezTo>
                  <a:cubicBezTo>
                    <a:pt x="693" y="27"/>
                    <a:pt x="499" y="64"/>
                    <a:pt x="499" y="64"/>
                  </a:cubicBezTo>
                  <a:cubicBezTo>
                    <a:pt x="499" y="64"/>
                    <a:pt x="93" y="161"/>
                    <a:pt x="0" y="489"/>
                  </a:cubicBezTo>
                  <a:lnTo>
                    <a:pt x="0" y="701"/>
                  </a:lnTo>
                  <a:cubicBezTo>
                    <a:pt x="0" y="775"/>
                    <a:pt x="19" y="872"/>
                    <a:pt x="19" y="969"/>
                  </a:cubicBezTo>
                  <a:cubicBezTo>
                    <a:pt x="56" y="1182"/>
                    <a:pt x="93" y="1431"/>
                    <a:pt x="153" y="1644"/>
                  </a:cubicBezTo>
                  <a:cubicBezTo>
                    <a:pt x="208" y="1856"/>
                    <a:pt x="268" y="2027"/>
                    <a:pt x="347" y="2124"/>
                  </a:cubicBezTo>
                  <a:cubicBezTo>
                    <a:pt x="365" y="2143"/>
                    <a:pt x="384" y="2161"/>
                    <a:pt x="421" y="2161"/>
                  </a:cubicBezTo>
                  <a:cubicBezTo>
                    <a:pt x="426" y="2167"/>
                    <a:pt x="434" y="2169"/>
                    <a:pt x="442" y="2169"/>
                  </a:cubicBezTo>
                  <a:cubicBezTo>
                    <a:pt x="462" y="2169"/>
                    <a:pt x="486" y="2156"/>
                    <a:pt x="499" y="2143"/>
                  </a:cubicBezTo>
                  <a:cubicBezTo>
                    <a:pt x="555" y="2106"/>
                    <a:pt x="578" y="2046"/>
                    <a:pt x="596" y="1949"/>
                  </a:cubicBezTo>
                  <a:cubicBezTo>
                    <a:pt x="670" y="1565"/>
                    <a:pt x="943" y="1394"/>
                    <a:pt x="1211" y="1279"/>
                  </a:cubicBezTo>
                  <a:cubicBezTo>
                    <a:pt x="1345" y="1219"/>
                    <a:pt x="1479" y="1182"/>
                    <a:pt x="1594" y="1122"/>
                  </a:cubicBezTo>
                  <a:cubicBezTo>
                    <a:pt x="1710" y="1085"/>
                    <a:pt x="1807" y="1048"/>
                    <a:pt x="1849" y="969"/>
                  </a:cubicBezTo>
                  <a:cubicBezTo>
                    <a:pt x="1904" y="854"/>
                    <a:pt x="1964" y="720"/>
                    <a:pt x="1964" y="563"/>
                  </a:cubicBezTo>
                  <a:cubicBezTo>
                    <a:pt x="1964" y="410"/>
                    <a:pt x="1886" y="258"/>
                    <a:pt x="1691" y="142"/>
                  </a:cubicBezTo>
                  <a:cubicBezTo>
                    <a:pt x="1525" y="37"/>
                    <a:pt x="1302" y="0"/>
                    <a:pt x="110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5915357" y="865098"/>
              <a:ext cx="439732" cy="569451"/>
            </a:xfrm>
            <a:custGeom>
              <a:rect b="b" l="l" r="r" t="t"/>
              <a:pathLst>
                <a:path extrusionOk="0" h="4166" w="3217">
                  <a:moveTo>
                    <a:pt x="2719" y="0"/>
                  </a:moveTo>
                  <a:cubicBezTo>
                    <a:pt x="2078" y="0"/>
                    <a:pt x="819" y="24"/>
                    <a:pt x="731" y="81"/>
                  </a:cubicBezTo>
                  <a:cubicBezTo>
                    <a:pt x="616" y="159"/>
                    <a:pt x="1" y="950"/>
                    <a:pt x="250" y="2202"/>
                  </a:cubicBezTo>
                  <a:cubicBezTo>
                    <a:pt x="482" y="3472"/>
                    <a:pt x="907" y="4165"/>
                    <a:pt x="907" y="4165"/>
                  </a:cubicBezTo>
                  <a:lnTo>
                    <a:pt x="1849" y="4050"/>
                  </a:lnTo>
                  <a:cubicBezTo>
                    <a:pt x="1849" y="4050"/>
                    <a:pt x="1655" y="2950"/>
                    <a:pt x="2002" y="1837"/>
                  </a:cubicBezTo>
                  <a:cubicBezTo>
                    <a:pt x="2371" y="737"/>
                    <a:pt x="2926" y="196"/>
                    <a:pt x="3004" y="159"/>
                  </a:cubicBezTo>
                  <a:cubicBezTo>
                    <a:pt x="3044" y="141"/>
                    <a:pt x="3092" y="136"/>
                    <a:pt x="3131" y="136"/>
                  </a:cubicBezTo>
                  <a:cubicBezTo>
                    <a:pt x="3170" y="136"/>
                    <a:pt x="3198" y="141"/>
                    <a:pt x="3198" y="141"/>
                  </a:cubicBezTo>
                  <a:cubicBezTo>
                    <a:pt x="3198" y="141"/>
                    <a:pt x="3217" y="44"/>
                    <a:pt x="3083" y="7"/>
                  </a:cubicBezTo>
                  <a:cubicBezTo>
                    <a:pt x="3056" y="3"/>
                    <a:pt x="2917" y="0"/>
                    <a:pt x="27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5926156" y="857717"/>
              <a:ext cx="433991" cy="584350"/>
            </a:xfrm>
            <a:custGeom>
              <a:rect b="b" l="l" r="r" t="t"/>
              <a:pathLst>
                <a:path extrusionOk="0" h="4275" w="3175">
                  <a:moveTo>
                    <a:pt x="2597" y="98"/>
                  </a:moveTo>
                  <a:cubicBezTo>
                    <a:pt x="2713" y="116"/>
                    <a:pt x="2810" y="116"/>
                    <a:pt x="2870" y="116"/>
                  </a:cubicBezTo>
                  <a:lnTo>
                    <a:pt x="3004" y="116"/>
                  </a:lnTo>
                  <a:cubicBezTo>
                    <a:pt x="3041" y="135"/>
                    <a:pt x="3041" y="135"/>
                    <a:pt x="3041" y="158"/>
                  </a:cubicBezTo>
                  <a:cubicBezTo>
                    <a:pt x="3016" y="158"/>
                    <a:pt x="2990" y="148"/>
                    <a:pt x="2958" y="148"/>
                  </a:cubicBezTo>
                  <a:cubicBezTo>
                    <a:pt x="2942" y="148"/>
                    <a:pt x="2925" y="150"/>
                    <a:pt x="2907" y="158"/>
                  </a:cubicBezTo>
                  <a:cubicBezTo>
                    <a:pt x="2888" y="176"/>
                    <a:pt x="2870" y="195"/>
                    <a:pt x="2847" y="213"/>
                  </a:cubicBezTo>
                  <a:cubicBezTo>
                    <a:pt x="2810" y="232"/>
                    <a:pt x="2791" y="250"/>
                    <a:pt x="2754" y="292"/>
                  </a:cubicBezTo>
                  <a:cubicBezTo>
                    <a:pt x="2676" y="366"/>
                    <a:pt x="2579" y="481"/>
                    <a:pt x="2482" y="620"/>
                  </a:cubicBezTo>
                  <a:cubicBezTo>
                    <a:pt x="2292" y="906"/>
                    <a:pt x="2061" y="1313"/>
                    <a:pt x="1886" y="1868"/>
                  </a:cubicBezTo>
                  <a:cubicBezTo>
                    <a:pt x="1539" y="2949"/>
                    <a:pt x="1715" y="3970"/>
                    <a:pt x="1715" y="4044"/>
                  </a:cubicBezTo>
                  <a:lnTo>
                    <a:pt x="865" y="4159"/>
                  </a:lnTo>
                  <a:cubicBezTo>
                    <a:pt x="828" y="4122"/>
                    <a:pt x="444" y="3466"/>
                    <a:pt x="213" y="2256"/>
                  </a:cubicBezTo>
                  <a:cubicBezTo>
                    <a:pt x="98" y="1637"/>
                    <a:pt x="190" y="1137"/>
                    <a:pt x="329" y="772"/>
                  </a:cubicBezTo>
                  <a:cubicBezTo>
                    <a:pt x="384" y="597"/>
                    <a:pt x="463" y="463"/>
                    <a:pt x="537" y="347"/>
                  </a:cubicBezTo>
                  <a:cubicBezTo>
                    <a:pt x="597" y="250"/>
                    <a:pt x="675" y="195"/>
                    <a:pt x="675" y="176"/>
                  </a:cubicBezTo>
                  <a:cubicBezTo>
                    <a:pt x="675" y="183"/>
                    <a:pt x="677" y="185"/>
                    <a:pt x="681" y="185"/>
                  </a:cubicBezTo>
                  <a:cubicBezTo>
                    <a:pt x="687" y="185"/>
                    <a:pt x="700" y="176"/>
                    <a:pt x="712" y="176"/>
                  </a:cubicBezTo>
                  <a:cubicBezTo>
                    <a:pt x="731" y="176"/>
                    <a:pt x="749" y="176"/>
                    <a:pt x="791" y="158"/>
                  </a:cubicBezTo>
                  <a:cubicBezTo>
                    <a:pt x="846" y="158"/>
                    <a:pt x="943" y="158"/>
                    <a:pt x="1059" y="135"/>
                  </a:cubicBezTo>
                  <a:cubicBezTo>
                    <a:pt x="1271" y="135"/>
                    <a:pt x="1558" y="116"/>
                    <a:pt x="1830" y="116"/>
                  </a:cubicBezTo>
                  <a:cubicBezTo>
                    <a:pt x="2117" y="116"/>
                    <a:pt x="2385" y="98"/>
                    <a:pt x="2597" y="98"/>
                  </a:cubicBezTo>
                  <a:close/>
                  <a:moveTo>
                    <a:pt x="1830" y="1"/>
                  </a:moveTo>
                  <a:cubicBezTo>
                    <a:pt x="1539" y="19"/>
                    <a:pt x="1271" y="19"/>
                    <a:pt x="1059" y="42"/>
                  </a:cubicBezTo>
                  <a:cubicBezTo>
                    <a:pt x="943" y="42"/>
                    <a:pt x="846" y="61"/>
                    <a:pt x="768" y="61"/>
                  </a:cubicBezTo>
                  <a:cubicBezTo>
                    <a:pt x="731" y="61"/>
                    <a:pt x="712" y="61"/>
                    <a:pt x="694" y="79"/>
                  </a:cubicBezTo>
                  <a:cubicBezTo>
                    <a:pt x="652" y="79"/>
                    <a:pt x="634" y="79"/>
                    <a:pt x="615" y="98"/>
                  </a:cubicBezTo>
                  <a:cubicBezTo>
                    <a:pt x="578" y="116"/>
                    <a:pt x="518" y="195"/>
                    <a:pt x="444" y="292"/>
                  </a:cubicBezTo>
                  <a:cubicBezTo>
                    <a:pt x="366" y="407"/>
                    <a:pt x="287" y="560"/>
                    <a:pt x="232" y="736"/>
                  </a:cubicBezTo>
                  <a:cubicBezTo>
                    <a:pt x="74" y="1101"/>
                    <a:pt x="1" y="1637"/>
                    <a:pt x="116" y="2274"/>
                  </a:cubicBezTo>
                  <a:cubicBezTo>
                    <a:pt x="366" y="3545"/>
                    <a:pt x="791" y="4256"/>
                    <a:pt x="791" y="4256"/>
                  </a:cubicBezTo>
                  <a:lnTo>
                    <a:pt x="809" y="4275"/>
                  </a:lnTo>
                  <a:lnTo>
                    <a:pt x="1830" y="4141"/>
                  </a:lnTo>
                  <a:lnTo>
                    <a:pt x="1830" y="4085"/>
                  </a:lnTo>
                  <a:cubicBezTo>
                    <a:pt x="1830" y="4085"/>
                    <a:pt x="1636" y="3004"/>
                    <a:pt x="1983" y="1909"/>
                  </a:cubicBezTo>
                  <a:cubicBezTo>
                    <a:pt x="2154" y="1350"/>
                    <a:pt x="2385" y="943"/>
                    <a:pt x="2579" y="675"/>
                  </a:cubicBezTo>
                  <a:cubicBezTo>
                    <a:pt x="2676" y="541"/>
                    <a:pt x="2754" y="444"/>
                    <a:pt x="2828" y="366"/>
                  </a:cubicBezTo>
                  <a:lnTo>
                    <a:pt x="2907" y="292"/>
                  </a:lnTo>
                  <a:lnTo>
                    <a:pt x="2944" y="250"/>
                  </a:lnTo>
                  <a:cubicBezTo>
                    <a:pt x="2970" y="244"/>
                    <a:pt x="2996" y="242"/>
                    <a:pt x="3019" y="242"/>
                  </a:cubicBezTo>
                  <a:cubicBezTo>
                    <a:pt x="3066" y="242"/>
                    <a:pt x="3101" y="250"/>
                    <a:pt x="3101" y="250"/>
                  </a:cubicBezTo>
                  <a:lnTo>
                    <a:pt x="3156" y="250"/>
                  </a:lnTo>
                  <a:lnTo>
                    <a:pt x="3156" y="213"/>
                  </a:lnTo>
                  <a:cubicBezTo>
                    <a:pt x="3156" y="213"/>
                    <a:pt x="3175" y="176"/>
                    <a:pt x="3156" y="116"/>
                  </a:cubicBezTo>
                  <a:cubicBezTo>
                    <a:pt x="3138" y="79"/>
                    <a:pt x="3101" y="42"/>
                    <a:pt x="3022" y="19"/>
                  </a:cubicBezTo>
                  <a:lnTo>
                    <a:pt x="2962" y="19"/>
                  </a:lnTo>
                  <a:cubicBezTo>
                    <a:pt x="2944" y="1"/>
                    <a:pt x="2907" y="1"/>
                    <a:pt x="288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5944472" y="1118659"/>
              <a:ext cx="976513" cy="732658"/>
            </a:xfrm>
            <a:custGeom>
              <a:rect b="b" l="l" r="r" t="t"/>
              <a:pathLst>
                <a:path extrusionOk="0" h="5360" w="7144">
                  <a:moveTo>
                    <a:pt x="2657" y="0"/>
                  </a:moveTo>
                  <a:cubicBezTo>
                    <a:pt x="2657" y="0"/>
                    <a:pt x="2870" y="1174"/>
                    <a:pt x="2542" y="1654"/>
                  </a:cubicBezTo>
                  <a:cubicBezTo>
                    <a:pt x="2195" y="2135"/>
                    <a:pt x="1521" y="2153"/>
                    <a:pt x="1521" y="2153"/>
                  </a:cubicBezTo>
                  <a:cubicBezTo>
                    <a:pt x="1521" y="2153"/>
                    <a:pt x="1318" y="1886"/>
                    <a:pt x="975" y="1886"/>
                  </a:cubicBezTo>
                  <a:cubicBezTo>
                    <a:pt x="858" y="1886"/>
                    <a:pt x="725" y="1917"/>
                    <a:pt x="578" y="2001"/>
                  </a:cubicBezTo>
                  <a:cubicBezTo>
                    <a:pt x="1" y="2329"/>
                    <a:pt x="135" y="3156"/>
                    <a:pt x="541" y="3387"/>
                  </a:cubicBezTo>
                  <a:cubicBezTo>
                    <a:pt x="661" y="3447"/>
                    <a:pt x="777" y="3469"/>
                    <a:pt x="883" y="3469"/>
                  </a:cubicBezTo>
                  <a:cubicBezTo>
                    <a:pt x="1151" y="3469"/>
                    <a:pt x="1350" y="3332"/>
                    <a:pt x="1350" y="3332"/>
                  </a:cubicBezTo>
                  <a:lnTo>
                    <a:pt x="1350" y="3332"/>
                  </a:lnTo>
                  <a:cubicBezTo>
                    <a:pt x="1350" y="3332"/>
                    <a:pt x="1211" y="3812"/>
                    <a:pt x="1812" y="4427"/>
                  </a:cubicBezTo>
                  <a:cubicBezTo>
                    <a:pt x="2272" y="4886"/>
                    <a:pt x="3065" y="5359"/>
                    <a:pt x="4122" y="5359"/>
                  </a:cubicBezTo>
                  <a:cubicBezTo>
                    <a:pt x="4478" y="5359"/>
                    <a:pt x="4864" y="5305"/>
                    <a:pt x="5277" y="5180"/>
                  </a:cubicBezTo>
                  <a:cubicBezTo>
                    <a:pt x="6931" y="4676"/>
                    <a:pt x="7144" y="3174"/>
                    <a:pt x="6950" y="2213"/>
                  </a:cubicBezTo>
                  <a:cubicBezTo>
                    <a:pt x="6779" y="1252"/>
                    <a:pt x="6719" y="213"/>
                    <a:pt x="6719" y="213"/>
                  </a:cubicBezTo>
                  <a:cubicBezTo>
                    <a:pt x="6719" y="213"/>
                    <a:pt x="6336" y="157"/>
                    <a:pt x="5789" y="157"/>
                  </a:cubicBezTo>
                  <a:cubicBezTo>
                    <a:pt x="5420" y="157"/>
                    <a:pt x="4975" y="182"/>
                    <a:pt x="4524" y="268"/>
                  </a:cubicBezTo>
                  <a:cubicBezTo>
                    <a:pt x="4330" y="302"/>
                    <a:pt x="4147" y="316"/>
                    <a:pt x="3977" y="316"/>
                  </a:cubicBezTo>
                  <a:cubicBezTo>
                    <a:pt x="3169" y="316"/>
                    <a:pt x="2657" y="0"/>
                    <a:pt x="2657"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5960328" y="1105400"/>
              <a:ext cx="955053" cy="753435"/>
            </a:xfrm>
            <a:custGeom>
              <a:rect b="b" l="l" r="r" t="t"/>
              <a:pathLst>
                <a:path extrusionOk="0" h="5512" w="6987">
                  <a:moveTo>
                    <a:pt x="2597" y="171"/>
                  </a:moveTo>
                  <a:lnTo>
                    <a:pt x="2597" y="171"/>
                  </a:lnTo>
                  <a:cubicBezTo>
                    <a:pt x="2688" y="219"/>
                    <a:pt x="3121" y="458"/>
                    <a:pt x="3814" y="458"/>
                  </a:cubicBezTo>
                  <a:cubicBezTo>
                    <a:pt x="3995" y="458"/>
                    <a:pt x="4193" y="442"/>
                    <a:pt x="4408" y="402"/>
                  </a:cubicBezTo>
                  <a:cubicBezTo>
                    <a:pt x="4854" y="324"/>
                    <a:pt x="5287" y="301"/>
                    <a:pt x="5647" y="301"/>
                  </a:cubicBezTo>
                  <a:cubicBezTo>
                    <a:pt x="6157" y="301"/>
                    <a:pt x="6520" y="347"/>
                    <a:pt x="6566" y="347"/>
                  </a:cubicBezTo>
                  <a:cubicBezTo>
                    <a:pt x="6566" y="402"/>
                    <a:pt x="6603" y="1386"/>
                    <a:pt x="6797" y="2310"/>
                  </a:cubicBezTo>
                  <a:cubicBezTo>
                    <a:pt x="6871" y="2791"/>
                    <a:pt x="6871" y="3387"/>
                    <a:pt x="6640" y="3946"/>
                  </a:cubicBezTo>
                  <a:cubicBezTo>
                    <a:pt x="6409" y="4487"/>
                    <a:pt x="5970" y="4967"/>
                    <a:pt x="5161" y="5217"/>
                  </a:cubicBezTo>
                  <a:cubicBezTo>
                    <a:pt x="4736" y="5352"/>
                    <a:pt x="4340" y="5410"/>
                    <a:pt x="3978" y="5410"/>
                  </a:cubicBezTo>
                  <a:cubicBezTo>
                    <a:pt x="2943" y="5410"/>
                    <a:pt x="2174" y="4942"/>
                    <a:pt x="1733" y="4487"/>
                  </a:cubicBezTo>
                  <a:cubicBezTo>
                    <a:pt x="1442" y="4196"/>
                    <a:pt x="1326" y="3928"/>
                    <a:pt x="1289" y="3734"/>
                  </a:cubicBezTo>
                  <a:cubicBezTo>
                    <a:pt x="1252" y="3544"/>
                    <a:pt x="1289" y="3429"/>
                    <a:pt x="1289" y="3429"/>
                  </a:cubicBezTo>
                  <a:lnTo>
                    <a:pt x="1326" y="3290"/>
                  </a:lnTo>
                  <a:lnTo>
                    <a:pt x="1211" y="3368"/>
                  </a:lnTo>
                  <a:cubicBezTo>
                    <a:pt x="1211" y="3368"/>
                    <a:pt x="1021" y="3508"/>
                    <a:pt x="772" y="3508"/>
                  </a:cubicBezTo>
                  <a:cubicBezTo>
                    <a:pt x="675" y="3508"/>
                    <a:pt x="569" y="3487"/>
                    <a:pt x="462" y="3429"/>
                  </a:cubicBezTo>
                  <a:cubicBezTo>
                    <a:pt x="268" y="3332"/>
                    <a:pt x="134" y="3082"/>
                    <a:pt x="116" y="2828"/>
                  </a:cubicBezTo>
                  <a:cubicBezTo>
                    <a:pt x="116" y="2560"/>
                    <a:pt x="213" y="2292"/>
                    <a:pt x="481" y="2135"/>
                  </a:cubicBezTo>
                  <a:cubicBezTo>
                    <a:pt x="615" y="2059"/>
                    <a:pt x="735" y="2030"/>
                    <a:pt x="841" y="2030"/>
                  </a:cubicBezTo>
                  <a:cubicBezTo>
                    <a:pt x="947" y="2030"/>
                    <a:pt x="1040" y="2059"/>
                    <a:pt x="1118" y="2098"/>
                  </a:cubicBezTo>
                  <a:cubicBezTo>
                    <a:pt x="1271" y="2176"/>
                    <a:pt x="1368" y="2273"/>
                    <a:pt x="1368" y="2273"/>
                  </a:cubicBezTo>
                  <a:lnTo>
                    <a:pt x="1386" y="2292"/>
                  </a:lnTo>
                  <a:lnTo>
                    <a:pt x="1405" y="2292"/>
                  </a:lnTo>
                  <a:cubicBezTo>
                    <a:pt x="1405" y="2292"/>
                    <a:pt x="2098" y="2292"/>
                    <a:pt x="2463" y="1788"/>
                  </a:cubicBezTo>
                  <a:cubicBezTo>
                    <a:pt x="2638" y="1520"/>
                    <a:pt x="2675" y="1095"/>
                    <a:pt x="2657" y="749"/>
                  </a:cubicBezTo>
                  <a:cubicBezTo>
                    <a:pt x="2657" y="444"/>
                    <a:pt x="2620" y="250"/>
                    <a:pt x="2597" y="171"/>
                  </a:cubicBezTo>
                  <a:close/>
                  <a:moveTo>
                    <a:pt x="2463" y="0"/>
                  </a:moveTo>
                  <a:lnTo>
                    <a:pt x="2481" y="116"/>
                  </a:lnTo>
                  <a:cubicBezTo>
                    <a:pt x="2481" y="116"/>
                    <a:pt x="2541" y="402"/>
                    <a:pt x="2560" y="749"/>
                  </a:cubicBezTo>
                  <a:cubicBezTo>
                    <a:pt x="2560" y="1095"/>
                    <a:pt x="2541" y="1502"/>
                    <a:pt x="2366" y="1733"/>
                  </a:cubicBezTo>
                  <a:cubicBezTo>
                    <a:pt x="2061" y="2176"/>
                    <a:pt x="1442" y="2195"/>
                    <a:pt x="1405" y="2195"/>
                  </a:cubicBezTo>
                  <a:cubicBezTo>
                    <a:pt x="1386" y="2176"/>
                    <a:pt x="1326" y="2079"/>
                    <a:pt x="1174" y="2001"/>
                  </a:cubicBezTo>
                  <a:cubicBezTo>
                    <a:pt x="1077" y="1964"/>
                    <a:pt x="966" y="1935"/>
                    <a:pt x="841" y="1935"/>
                  </a:cubicBezTo>
                  <a:cubicBezTo>
                    <a:pt x="716" y="1935"/>
                    <a:pt x="578" y="1964"/>
                    <a:pt x="425" y="2042"/>
                  </a:cubicBezTo>
                  <a:cubicBezTo>
                    <a:pt x="116" y="2213"/>
                    <a:pt x="0" y="2541"/>
                    <a:pt x="19" y="2828"/>
                  </a:cubicBezTo>
                  <a:cubicBezTo>
                    <a:pt x="37" y="3119"/>
                    <a:pt x="171" y="3405"/>
                    <a:pt x="402" y="3521"/>
                  </a:cubicBezTo>
                  <a:cubicBezTo>
                    <a:pt x="543" y="3592"/>
                    <a:pt x="673" y="3616"/>
                    <a:pt x="787" y="3616"/>
                  </a:cubicBezTo>
                  <a:cubicBezTo>
                    <a:pt x="985" y="3616"/>
                    <a:pt x="1130" y="3541"/>
                    <a:pt x="1192" y="3502"/>
                  </a:cubicBezTo>
                  <a:lnTo>
                    <a:pt x="1192" y="3502"/>
                  </a:lnTo>
                  <a:cubicBezTo>
                    <a:pt x="1174" y="3544"/>
                    <a:pt x="1155" y="3600"/>
                    <a:pt x="1192" y="3752"/>
                  </a:cubicBezTo>
                  <a:cubicBezTo>
                    <a:pt x="1234" y="3965"/>
                    <a:pt x="1368" y="4256"/>
                    <a:pt x="1673" y="4561"/>
                  </a:cubicBezTo>
                  <a:cubicBezTo>
                    <a:pt x="2122" y="5038"/>
                    <a:pt x="2933" y="5512"/>
                    <a:pt x="4008" y="5512"/>
                  </a:cubicBezTo>
                  <a:cubicBezTo>
                    <a:pt x="4370" y="5512"/>
                    <a:pt x="4762" y="5458"/>
                    <a:pt x="5180" y="5332"/>
                  </a:cubicBezTo>
                  <a:cubicBezTo>
                    <a:pt x="6025" y="5064"/>
                    <a:pt x="6506" y="4542"/>
                    <a:pt x="6737" y="3983"/>
                  </a:cubicBezTo>
                  <a:cubicBezTo>
                    <a:pt x="6986" y="3405"/>
                    <a:pt x="6986" y="2791"/>
                    <a:pt x="6894" y="2292"/>
                  </a:cubicBezTo>
                  <a:cubicBezTo>
                    <a:pt x="6700" y="1349"/>
                    <a:pt x="6663" y="310"/>
                    <a:pt x="6663" y="310"/>
                  </a:cubicBezTo>
                  <a:lnTo>
                    <a:pt x="6663" y="250"/>
                  </a:lnTo>
                  <a:lnTo>
                    <a:pt x="6603" y="250"/>
                  </a:lnTo>
                  <a:cubicBezTo>
                    <a:pt x="6603" y="250"/>
                    <a:pt x="6241" y="205"/>
                    <a:pt x="5715" y="205"/>
                  </a:cubicBezTo>
                  <a:cubicBezTo>
                    <a:pt x="5334" y="205"/>
                    <a:pt x="4867" y="228"/>
                    <a:pt x="4390" y="310"/>
                  </a:cubicBezTo>
                  <a:cubicBezTo>
                    <a:pt x="4196" y="343"/>
                    <a:pt x="4014" y="357"/>
                    <a:pt x="3845" y="357"/>
                  </a:cubicBezTo>
                  <a:cubicBezTo>
                    <a:pt x="3056" y="357"/>
                    <a:pt x="2560" y="56"/>
                    <a:pt x="2560" y="56"/>
                  </a:cubicBezTo>
                  <a:lnTo>
                    <a:pt x="2463"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6015278" y="1428674"/>
              <a:ext cx="110582" cy="110719"/>
            </a:xfrm>
            <a:custGeom>
              <a:rect b="b" l="l" r="r" t="t"/>
              <a:pathLst>
                <a:path extrusionOk="0" h="810" w="809">
                  <a:moveTo>
                    <a:pt x="407" y="1"/>
                  </a:moveTo>
                  <a:cubicBezTo>
                    <a:pt x="176" y="1"/>
                    <a:pt x="0" y="195"/>
                    <a:pt x="0" y="407"/>
                  </a:cubicBezTo>
                  <a:cubicBezTo>
                    <a:pt x="0" y="638"/>
                    <a:pt x="176" y="809"/>
                    <a:pt x="407" y="809"/>
                  </a:cubicBezTo>
                  <a:cubicBezTo>
                    <a:pt x="619" y="809"/>
                    <a:pt x="809" y="638"/>
                    <a:pt x="809" y="407"/>
                  </a:cubicBezTo>
                  <a:cubicBezTo>
                    <a:pt x="809" y="195"/>
                    <a:pt x="619" y="1"/>
                    <a:pt x="407" y="1"/>
                  </a:cubicBezTo>
                  <a:close/>
                </a:path>
              </a:pathLst>
            </a:custGeom>
            <a:solidFill>
              <a:srgbClr val="FFCB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6007623" y="1423616"/>
              <a:ext cx="123978" cy="123978"/>
            </a:xfrm>
            <a:custGeom>
              <a:rect b="b" l="l" r="r" t="t"/>
              <a:pathLst>
                <a:path extrusionOk="0" h="907" w="907">
                  <a:moveTo>
                    <a:pt x="463" y="98"/>
                  </a:moveTo>
                  <a:cubicBezTo>
                    <a:pt x="657" y="98"/>
                    <a:pt x="809" y="250"/>
                    <a:pt x="809" y="444"/>
                  </a:cubicBezTo>
                  <a:cubicBezTo>
                    <a:pt x="809" y="639"/>
                    <a:pt x="657" y="791"/>
                    <a:pt x="463" y="791"/>
                  </a:cubicBezTo>
                  <a:cubicBezTo>
                    <a:pt x="269" y="791"/>
                    <a:pt x="116" y="639"/>
                    <a:pt x="116" y="444"/>
                  </a:cubicBezTo>
                  <a:cubicBezTo>
                    <a:pt x="116" y="250"/>
                    <a:pt x="269" y="98"/>
                    <a:pt x="463" y="98"/>
                  </a:cubicBezTo>
                  <a:close/>
                  <a:moveTo>
                    <a:pt x="463" y="1"/>
                  </a:moveTo>
                  <a:cubicBezTo>
                    <a:pt x="213" y="1"/>
                    <a:pt x="1" y="195"/>
                    <a:pt x="1" y="444"/>
                  </a:cubicBezTo>
                  <a:cubicBezTo>
                    <a:pt x="1" y="694"/>
                    <a:pt x="213" y="906"/>
                    <a:pt x="463" y="906"/>
                  </a:cubicBezTo>
                  <a:cubicBezTo>
                    <a:pt x="712" y="906"/>
                    <a:pt x="906" y="694"/>
                    <a:pt x="906" y="444"/>
                  </a:cubicBezTo>
                  <a:cubicBezTo>
                    <a:pt x="906" y="195"/>
                    <a:pt x="712" y="1"/>
                    <a:pt x="46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6420701" y="1352947"/>
              <a:ext cx="47431" cy="91719"/>
            </a:xfrm>
            <a:custGeom>
              <a:rect b="b" l="l" r="r" t="t"/>
              <a:pathLst>
                <a:path extrusionOk="0" h="671" w="347">
                  <a:moveTo>
                    <a:pt x="176" y="0"/>
                  </a:moveTo>
                  <a:cubicBezTo>
                    <a:pt x="79" y="0"/>
                    <a:pt x="0" y="153"/>
                    <a:pt x="0" y="324"/>
                  </a:cubicBezTo>
                  <a:cubicBezTo>
                    <a:pt x="0" y="518"/>
                    <a:pt x="79" y="670"/>
                    <a:pt x="176" y="670"/>
                  </a:cubicBezTo>
                  <a:cubicBezTo>
                    <a:pt x="268" y="670"/>
                    <a:pt x="347" y="518"/>
                    <a:pt x="347" y="324"/>
                  </a:cubicBezTo>
                  <a:cubicBezTo>
                    <a:pt x="347" y="153"/>
                    <a:pt x="268" y="0"/>
                    <a:pt x="17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6749715" y="1352947"/>
              <a:ext cx="50029" cy="91719"/>
            </a:xfrm>
            <a:custGeom>
              <a:rect b="b" l="l" r="r" t="t"/>
              <a:pathLst>
                <a:path extrusionOk="0" h="671" w="366">
                  <a:moveTo>
                    <a:pt x="195" y="0"/>
                  </a:moveTo>
                  <a:cubicBezTo>
                    <a:pt x="98" y="0"/>
                    <a:pt x="1" y="153"/>
                    <a:pt x="1" y="324"/>
                  </a:cubicBezTo>
                  <a:cubicBezTo>
                    <a:pt x="1" y="518"/>
                    <a:pt x="98" y="670"/>
                    <a:pt x="195" y="670"/>
                  </a:cubicBezTo>
                  <a:cubicBezTo>
                    <a:pt x="287" y="670"/>
                    <a:pt x="366" y="518"/>
                    <a:pt x="366" y="324"/>
                  </a:cubicBezTo>
                  <a:cubicBezTo>
                    <a:pt x="366" y="153"/>
                    <a:pt x="287" y="0"/>
                    <a:pt x="1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6662643" y="1423616"/>
              <a:ext cx="55633" cy="75180"/>
            </a:xfrm>
            <a:custGeom>
              <a:rect b="b" l="l" r="r" t="t"/>
              <a:pathLst>
                <a:path extrusionOk="0" h="550" w="407">
                  <a:moveTo>
                    <a:pt x="97" y="1"/>
                  </a:moveTo>
                  <a:cubicBezTo>
                    <a:pt x="79" y="1"/>
                    <a:pt x="42" y="19"/>
                    <a:pt x="42" y="38"/>
                  </a:cubicBezTo>
                  <a:cubicBezTo>
                    <a:pt x="42" y="79"/>
                    <a:pt x="60" y="98"/>
                    <a:pt x="97" y="98"/>
                  </a:cubicBezTo>
                  <a:cubicBezTo>
                    <a:pt x="97" y="98"/>
                    <a:pt x="139" y="98"/>
                    <a:pt x="194" y="135"/>
                  </a:cubicBezTo>
                  <a:cubicBezTo>
                    <a:pt x="254" y="153"/>
                    <a:pt x="291" y="213"/>
                    <a:pt x="291" y="310"/>
                  </a:cubicBezTo>
                  <a:cubicBezTo>
                    <a:pt x="291" y="347"/>
                    <a:pt x="273" y="384"/>
                    <a:pt x="254" y="407"/>
                  </a:cubicBezTo>
                  <a:cubicBezTo>
                    <a:pt x="231" y="426"/>
                    <a:pt x="213" y="444"/>
                    <a:pt x="176" y="444"/>
                  </a:cubicBezTo>
                  <a:cubicBezTo>
                    <a:pt x="163" y="451"/>
                    <a:pt x="148" y="453"/>
                    <a:pt x="134" y="453"/>
                  </a:cubicBezTo>
                  <a:cubicBezTo>
                    <a:pt x="105" y="453"/>
                    <a:pt x="79" y="444"/>
                    <a:pt x="79" y="444"/>
                  </a:cubicBezTo>
                  <a:cubicBezTo>
                    <a:pt x="42" y="444"/>
                    <a:pt x="23" y="463"/>
                    <a:pt x="23" y="481"/>
                  </a:cubicBezTo>
                  <a:cubicBezTo>
                    <a:pt x="0" y="523"/>
                    <a:pt x="23" y="541"/>
                    <a:pt x="60" y="541"/>
                  </a:cubicBezTo>
                  <a:cubicBezTo>
                    <a:pt x="60" y="541"/>
                    <a:pt x="95" y="550"/>
                    <a:pt x="140" y="550"/>
                  </a:cubicBezTo>
                  <a:cubicBezTo>
                    <a:pt x="163" y="550"/>
                    <a:pt x="188" y="548"/>
                    <a:pt x="213" y="541"/>
                  </a:cubicBezTo>
                  <a:cubicBezTo>
                    <a:pt x="254" y="541"/>
                    <a:pt x="291" y="523"/>
                    <a:pt x="328" y="481"/>
                  </a:cubicBezTo>
                  <a:cubicBezTo>
                    <a:pt x="370" y="444"/>
                    <a:pt x="388" y="384"/>
                    <a:pt x="388" y="310"/>
                  </a:cubicBezTo>
                  <a:cubicBezTo>
                    <a:pt x="407" y="176"/>
                    <a:pt x="328" y="79"/>
                    <a:pt x="254" y="38"/>
                  </a:cubicBezTo>
                  <a:cubicBezTo>
                    <a:pt x="176" y="1"/>
                    <a:pt x="97" y="1"/>
                    <a:pt x="9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a:off x="6458701" y="1497293"/>
              <a:ext cx="282948" cy="180567"/>
            </a:xfrm>
            <a:custGeom>
              <a:rect b="b" l="l" r="r" t="t"/>
              <a:pathLst>
                <a:path extrusionOk="0" h="1321" w="2070">
                  <a:moveTo>
                    <a:pt x="206" y="1"/>
                  </a:moveTo>
                  <a:cubicBezTo>
                    <a:pt x="47" y="1"/>
                    <a:pt x="0" y="610"/>
                    <a:pt x="300" y="964"/>
                  </a:cubicBezTo>
                  <a:cubicBezTo>
                    <a:pt x="499" y="1213"/>
                    <a:pt x="795" y="1320"/>
                    <a:pt x="1079" y="1320"/>
                  </a:cubicBezTo>
                  <a:cubicBezTo>
                    <a:pt x="1211" y="1320"/>
                    <a:pt x="1340" y="1297"/>
                    <a:pt x="1455" y="1255"/>
                  </a:cubicBezTo>
                  <a:cubicBezTo>
                    <a:pt x="1820" y="1116"/>
                    <a:pt x="1996" y="885"/>
                    <a:pt x="2033" y="696"/>
                  </a:cubicBezTo>
                  <a:cubicBezTo>
                    <a:pt x="2070" y="501"/>
                    <a:pt x="1977" y="483"/>
                    <a:pt x="1839" y="446"/>
                  </a:cubicBezTo>
                  <a:cubicBezTo>
                    <a:pt x="1705" y="404"/>
                    <a:pt x="1187" y="289"/>
                    <a:pt x="1187" y="289"/>
                  </a:cubicBezTo>
                  <a:cubicBezTo>
                    <a:pt x="744" y="192"/>
                    <a:pt x="379" y="21"/>
                    <a:pt x="221" y="2"/>
                  </a:cubicBezTo>
                  <a:cubicBezTo>
                    <a:pt x="216" y="1"/>
                    <a:pt x="211" y="1"/>
                    <a:pt x="206" y="1"/>
                  </a:cubicBezTo>
                  <a:close/>
                </a:path>
              </a:pathLst>
            </a:custGeom>
            <a:solidFill>
              <a:srgbClr val="C5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6463075" y="1489364"/>
              <a:ext cx="284315" cy="195603"/>
            </a:xfrm>
            <a:custGeom>
              <a:rect b="b" l="l" r="r" t="t"/>
              <a:pathLst>
                <a:path extrusionOk="0" h="1431" w="2080">
                  <a:moveTo>
                    <a:pt x="171" y="97"/>
                  </a:moveTo>
                  <a:cubicBezTo>
                    <a:pt x="250" y="116"/>
                    <a:pt x="384" y="176"/>
                    <a:pt x="559" y="231"/>
                  </a:cubicBezTo>
                  <a:cubicBezTo>
                    <a:pt x="712" y="291"/>
                    <a:pt x="924" y="347"/>
                    <a:pt x="1137" y="407"/>
                  </a:cubicBezTo>
                  <a:cubicBezTo>
                    <a:pt x="1137" y="407"/>
                    <a:pt x="1271" y="425"/>
                    <a:pt x="1405" y="462"/>
                  </a:cubicBezTo>
                  <a:cubicBezTo>
                    <a:pt x="1557" y="504"/>
                    <a:pt x="1733" y="541"/>
                    <a:pt x="1788" y="559"/>
                  </a:cubicBezTo>
                  <a:cubicBezTo>
                    <a:pt x="1848" y="578"/>
                    <a:pt x="1904" y="596"/>
                    <a:pt x="1922" y="620"/>
                  </a:cubicBezTo>
                  <a:cubicBezTo>
                    <a:pt x="1964" y="638"/>
                    <a:pt x="1964" y="657"/>
                    <a:pt x="1945" y="754"/>
                  </a:cubicBezTo>
                  <a:cubicBezTo>
                    <a:pt x="1922" y="906"/>
                    <a:pt x="1751" y="1137"/>
                    <a:pt x="1405" y="1271"/>
                  </a:cubicBezTo>
                  <a:cubicBezTo>
                    <a:pt x="1299" y="1306"/>
                    <a:pt x="1182" y="1326"/>
                    <a:pt x="1063" y="1326"/>
                  </a:cubicBezTo>
                  <a:cubicBezTo>
                    <a:pt x="792" y="1326"/>
                    <a:pt x="507" y="1225"/>
                    <a:pt x="305" y="985"/>
                  </a:cubicBezTo>
                  <a:cubicBezTo>
                    <a:pt x="152" y="827"/>
                    <a:pt x="97" y="578"/>
                    <a:pt x="97" y="389"/>
                  </a:cubicBezTo>
                  <a:cubicBezTo>
                    <a:pt x="97" y="291"/>
                    <a:pt x="116" y="213"/>
                    <a:pt x="134" y="158"/>
                  </a:cubicBezTo>
                  <a:cubicBezTo>
                    <a:pt x="134" y="134"/>
                    <a:pt x="152" y="116"/>
                    <a:pt x="171" y="116"/>
                  </a:cubicBezTo>
                  <a:lnTo>
                    <a:pt x="171" y="97"/>
                  </a:lnTo>
                  <a:close/>
                  <a:moveTo>
                    <a:pt x="189" y="0"/>
                  </a:moveTo>
                  <a:cubicBezTo>
                    <a:pt x="152" y="0"/>
                    <a:pt x="116" y="0"/>
                    <a:pt x="97" y="42"/>
                  </a:cubicBezTo>
                  <a:cubicBezTo>
                    <a:pt x="74" y="60"/>
                    <a:pt x="55" y="79"/>
                    <a:pt x="37" y="116"/>
                  </a:cubicBezTo>
                  <a:cubicBezTo>
                    <a:pt x="0" y="194"/>
                    <a:pt x="0" y="291"/>
                    <a:pt x="0" y="389"/>
                  </a:cubicBezTo>
                  <a:cubicBezTo>
                    <a:pt x="0" y="596"/>
                    <a:pt x="55" y="869"/>
                    <a:pt x="213" y="1059"/>
                  </a:cubicBezTo>
                  <a:cubicBezTo>
                    <a:pt x="438" y="1316"/>
                    <a:pt x="760" y="1430"/>
                    <a:pt x="1064" y="1430"/>
                  </a:cubicBezTo>
                  <a:cubicBezTo>
                    <a:pt x="1197" y="1430"/>
                    <a:pt x="1325" y="1409"/>
                    <a:pt x="1442" y="1368"/>
                  </a:cubicBezTo>
                  <a:cubicBezTo>
                    <a:pt x="1830" y="1216"/>
                    <a:pt x="2019" y="985"/>
                    <a:pt x="2061" y="772"/>
                  </a:cubicBezTo>
                  <a:cubicBezTo>
                    <a:pt x="2079" y="657"/>
                    <a:pt x="2061" y="578"/>
                    <a:pt x="2001" y="541"/>
                  </a:cubicBezTo>
                  <a:cubicBezTo>
                    <a:pt x="1945" y="481"/>
                    <a:pt x="1885" y="481"/>
                    <a:pt x="1830" y="444"/>
                  </a:cubicBezTo>
                  <a:cubicBezTo>
                    <a:pt x="1751" y="425"/>
                    <a:pt x="1576" y="389"/>
                    <a:pt x="1442" y="365"/>
                  </a:cubicBezTo>
                  <a:cubicBezTo>
                    <a:pt x="1289" y="328"/>
                    <a:pt x="1155" y="291"/>
                    <a:pt x="1155" y="291"/>
                  </a:cubicBezTo>
                  <a:cubicBezTo>
                    <a:pt x="943" y="250"/>
                    <a:pt x="749" y="176"/>
                    <a:pt x="578" y="116"/>
                  </a:cubicBezTo>
                  <a:cubicBezTo>
                    <a:pt x="420" y="79"/>
                    <a:pt x="286" y="19"/>
                    <a:pt x="18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6492054" y="1500026"/>
              <a:ext cx="242078" cy="100057"/>
            </a:xfrm>
            <a:custGeom>
              <a:rect b="b" l="l" r="r" t="t"/>
              <a:pathLst>
                <a:path extrusionOk="0" h="732" w="1771">
                  <a:moveTo>
                    <a:pt x="56" y="1"/>
                  </a:moveTo>
                  <a:lnTo>
                    <a:pt x="56" y="1"/>
                  </a:lnTo>
                  <a:cubicBezTo>
                    <a:pt x="19" y="80"/>
                    <a:pt x="1" y="213"/>
                    <a:pt x="74" y="269"/>
                  </a:cubicBezTo>
                  <a:cubicBezTo>
                    <a:pt x="205" y="382"/>
                    <a:pt x="1382" y="732"/>
                    <a:pt x="1581" y="732"/>
                  </a:cubicBezTo>
                  <a:cubicBezTo>
                    <a:pt x="1587" y="732"/>
                    <a:pt x="1591" y="731"/>
                    <a:pt x="1595" y="731"/>
                  </a:cubicBezTo>
                  <a:cubicBezTo>
                    <a:pt x="1673" y="731"/>
                    <a:pt x="1733" y="615"/>
                    <a:pt x="1770" y="518"/>
                  </a:cubicBezTo>
                  <a:cubicBezTo>
                    <a:pt x="1733" y="463"/>
                    <a:pt x="1673" y="445"/>
                    <a:pt x="1595" y="426"/>
                  </a:cubicBezTo>
                  <a:cubicBezTo>
                    <a:pt x="1461" y="384"/>
                    <a:pt x="943" y="269"/>
                    <a:pt x="943" y="269"/>
                  </a:cubicBezTo>
                  <a:cubicBezTo>
                    <a:pt x="555" y="172"/>
                    <a:pt x="232" y="56"/>
                    <a:pt x="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6488910" y="1489364"/>
              <a:ext cx="252740" cy="118920"/>
            </a:xfrm>
            <a:custGeom>
              <a:rect b="b" l="l" r="r" t="t"/>
              <a:pathLst>
                <a:path extrusionOk="0" h="870" w="1849">
                  <a:moveTo>
                    <a:pt x="116" y="134"/>
                  </a:moveTo>
                  <a:cubicBezTo>
                    <a:pt x="310" y="194"/>
                    <a:pt x="601" y="310"/>
                    <a:pt x="948" y="407"/>
                  </a:cubicBezTo>
                  <a:cubicBezTo>
                    <a:pt x="948" y="407"/>
                    <a:pt x="1082" y="425"/>
                    <a:pt x="1216" y="462"/>
                  </a:cubicBezTo>
                  <a:cubicBezTo>
                    <a:pt x="1368" y="504"/>
                    <a:pt x="1544" y="541"/>
                    <a:pt x="1599" y="559"/>
                  </a:cubicBezTo>
                  <a:cubicBezTo>
                    <a:pt x="1659" y="578"/>
                    <a:pt x="1696" y="596"/>
                    <a:pt x="1733" y="620"/>
                  </a:cubicBezTo>
                  <a:cubicBezTo>
                    <a:pt x="1715" y="638"/>
                    <a:pt x="1696" y="675"/>
                    <a:pt x="1678" y="712"/>
                  </a:cubicBezTo>
                  <a:cubicBezTo>
                    <a:pt x="1659" y="735"/>
                    <a:pt x="1641" y="754"/>
                    <a:pt x="1618" y="772"/>
                  </a:cubicBezTo>
                  <a:cubicBezTo>
                    <a:pt x="1599" y="772"/>
                    <a:pt x="1562" y="772"/>
                    <a:pt x="1525" y="754"/>
                  </a:cubicBezTo>
                  <a:cubicBezTo>
                    <a:pt x="1465" y="754"/>
                    <a:pt x="1410" y="735"/>
                    <a:pt x="1350" y="712"/>
                  </a:cubicBezTo>
                  <a:cubicBezTo>
                    <a:pt x="1216" y="693"/>
                    <a:pt x="1040" y="638"/>
                    <a:pt x="869" y="578"/>
                  </a:cubicBezTo>
                  <a:cubicBezTo>
                    <a:pt x="694" y="541"/>
                    <a:pt x="523" y="481"/>
                    <a:pt x="389" y="425"/>
                  </a:cubicBezTo>
                  <a:cubicBezTo>
                    <a:pt x="329" y="407"/>
                    <a:pt x="273" y="389"/>
                    <a:pt x="213" y="365"/>
                  </a:cubicBezTo>
                  <a:cubicBezTo>
                    <a:pt x="176" y="347"/>
                    <a:pt x="139" y="328"/>
                    <a:pt x="139" y="310"/>
                  </a:cubicBezTo>
                  <a:cubicBezTo>
                    <a:pt x="116" y="291"/>
                    <a:pt x="97" y="250"/>
                    <a:pt x="97" y="213"/>
                  </a:cubicBezTo>
                  <a:cubicBezTo>
                    <a:pt x="97" y="194"/>
                    <a:pt x="116" y="176"/>
                    <a:pt x="116" y="134"/>
                  </a:cubicBezTo>
                  <a:close/>
                  <a:moveTo>
                    <a:pt x="42" y="0"/>
                  </a:moveTo>
                  <a:lnTo>
                    <a:pt x="24" y="60"/>
                  </a:lnTo>
                  <a:cubicBezTo>
                    <a:pt x="0" y="97"/>
                    <a:pt x="0" y="158"/>
                    <a:pt x="0" y="213"/>
                  </a:cubicBezTo>
                  <a:cubicBezTo>
                    <a:pt x="0" y="273"/>
                    <a:pt x="24" y="347"/>
                    <a:pt x="61" y="389"/>
                  </a:cubicBezTo>
                  <a:cubicBezTo>
                    <a:pt x="97" y="425"/>
                    <a:pt x="139" y="425"/>
                    <a:pt x="176" y="462"/>
                  </a:cubicBezTo>
                  <a:cubicBezTo>
                    <a:pt x="213" y="481"/>
                    <a:pt x="292" y="504"/>
                    <a:pt x="347" y="523"/>
                  </a:cubicBezTo>
                  <a:cubicBezTo>
                    <a:pt x="486" y="578"/>
                    <a:pt x="657" y="638"/>
                    <a:pt x="832" y="693"/>
                  </a:cubicBezTo>
                  <a:cubicBezTo>
                    <a:pt x="1003" y="735"/>
                    <a:pt x="1179" y="791"/>
                    <a:pt x="1313" y="809"/>
                  </a:cubicBezTo>
                  <a:cubicBezTo>
                    <a:pt x="1387" y="827"/>
                    <a:pt x="1447" y="851"/>
                    <a:pt x="1502" y="851"/>
                  </a:cubicBezTo>
                  <a:cubicBezTo>
                    <a:pt x="1562" y="869"/>
                    <a:pt x="1599" y="869"/>
                    <a:pt x="1618" y="869"/>
                  </a:cubicBezTo>
                  <a:cubicBezTo>
                    <a:pt x="1696" y="851"/>
                    <a:pt x="1733" y="809"/>
                    <a:pt x="1775" y="772"/>
                  </a:cubicBezTo>
                  <a:cubicBezTo>
                    <a:pt x="1812" y="712"/>
                    <a:pt x="1830" y="657"/>
                    <a:pt x="1849" y="620"/>
                  </a:cubicBezTo>
                  <a:lnTo>
                    <a:pt x="1849" y="578"/>
                  </a:lnTo>
                  <a:lnTo>
                    <a:pt x="1830" y="559"/>
                  </a:lnTo>
                  <a:cubicBezTo>
                    <a:pt x="1793" y="504"/>
                    <a:pt x="1715" y="481"/>
                    <a:pt x="1641" y="444"/>
                  </a:cubicBezTo>
                  <a:cubicBezTo>
                    <a:pt x="1562" y="425"/>
                    <a:pt x="1387" y="389"/>
                    <a:pt x="1253" y="365"/>
                  </a:cubicBezTo>
                  <a:cubicBezTo>
                    <a:pt x="1100" y="328"/>
                    <a:pt x="966" y="291"/>
                    <a:pt x="966" y="291"/>
                  </a:cubicBezTo>
                  <a:cubicBezTo>
                    <a:pt x="601" y="213"/>
                    <a:pt x="273" y="79"/>
                    <a:pt x="79" y="19"/>
                  </a:cubicBezTo>
                  <a:lnTo>
                    <a:pt x="42"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6486313" y="1592293"/>
              <a:ext cx="197927" cy="85568"/>
            </a:xfrm>
            <a:custGeom>
              <a:rect b="b" l="l" r="r" t="t"/>
              <a:pathLst>
                <a:path extrusionOk="0" h="626" w="1448">
                  <a:moveTo>
                    <a:pt x="505" y="1"/>
                  </a:moveTo>
                  <a:cubicBezTo>
                    <a:pt x="274" y="1"/>
                    <a:pt x="98" y="98"/>
                    <a:pt x="1" y="135"/>
                  </a:cubicBezTo>
                  <a:cubicBezTo>
                    <a:pt x="19" y="190"/>
                    <a:pt x="61" y="232"/>
                    <a:pt x="98" y="269"/>
                  </a:cubicBezTo>
                  <a:cubicBezTo>
                    <a:pt x="297" y="518"/>
                    <a:pt x="593" y="625"/>
                    <a:pt x="877" y="625"/>
                  </a:cubicBezTo>
                  <a:cubicBezTo>
                    <a:pt x="1009" y="625"/>
                    <a:pt x="1138" y="602"/>
                    <a:pt x="1253" y="560"/>
                  </a:cubicBezTo>
                  <a:cubicBezTo>
                    <a:pt x="1332" y="537"/>
                    <a:pt x="1387" y="500"/>
                    <a:pt x="1447" y="481"/>
                  </a:cubicBezTo>
                  <a:cubicBezTo>
                    <a:pt x="1369" y="366"/>
                    <a:pt x="1216" y="232"/>
                    <a:pt x="907" y="98"/>
                  </a:cubicBezTo>
                  <a:cubicBezTo>
                    <a:pt x="773" y="19"/>
                    <a:pt x="620" y="1"/>
                    <a:pt x="505" y="1"/>
                  </a:cubicBezTo>
                  <a:close/>
                </a:path>
              </a:pathLst>
            </a:custGeom>
            <a:solidFill>
              <a:srgbClr val="FF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6476334" y="1584091"/>
              <a:ext cx="218021" cy="100877"/>
            </a:xfrm>
            <a:custGeom>
              <a:rect b="b" l="l" r="r" t="t"/>
              <a:pathLst>
                <a:path extrusionOk="0" h="738" w="1595">
                  <a:moveTo>
                    <a:pt x="578" y="116"/>
                  </a:moveTo>
                  <a:cubicBezTo>
                    <a:pt x="693" y="116"/>
                    <a:pt x="827" y="134"/>
                    <a:pt x="961" y="195"/>
                  </a:cubicBezTo>
                  <a:cubicBezTo>
                    <a:pt x="1211" y="310"/>
                    <a:pt x="1345" y="426"/>
                    <a:pt x="1423" y="523"/>
                  </a:cubicBezTo>
                  <a:cubicBezTo>
                    <a:pt x="1386" y="541"/>
                    <a:pt x="1345" y="560"/>
                    <a:pt x="1308" y="578"/>
                  </a:cubicBezTo>
                  <a:cubicBezTo>
                    <a:pt x="1202" y="613"/>
                    <a:pt x="1084" y="633"/>
                    <a:pt x="963" y="633"/>
                  </a:cubicBezTo>
                  <a:cubicBezTo>
                    <a:pt x="687" y="633"/>
                    <a:pt x="397" y="532"/>
                    <a:pt x="208" y="292"/>
                  </a:cubicBezTo>
                  <a:cubicBezTo>
                    <a:pt x="189" y="273"/>
                    <a:pt x="171" y="250"/>
                    <a:pt x="153" y="232"/>
                  </a:cubicBezTo>
                  <a:cubicBezTo>
                    <a:pt x="250" y="176"/>
                    <a:pt x="384" y="116"/>
                    <a:pt x="578" y="116"/>
                  </a:cubicBezTo>
                  <a:close/>
                  <a:moveTo>
                    <a:pt x="578" y="0"/>
                  </a:moveTo>
                  <a:cubicBezTo>
                    <a:pt x="323" y="0"/>
                    <a:pt x="153" y="98"/>
                    <a:pt x="55" y="158"/>
                  </a:cubicBezTo>
                  <a:lnTo>
                    <a:pt x="0" y="195"/>
                  </a:lnTo>
                  <a:lnTo>
                    <a:pt x="37" y="232"/>
                  </a:lnTo>
                  <a:cubicBezTo>
                    <a:pt x="55" y="273"/>
                    <a:pt x="92" y="329"/>
                    <a:pt x="116" y="366"/>
                  </a:cubicBezTo>
                  <a:cubicBezTo>
                    <a:pt x="341" y="623"/>
                    <a:pt x="663" y="737"/>
                    <a:pt x="967" y="737"/>
                  </a:cubicBezTo>
                  <a:cubicBezTo>
                    <a:pt x="1100" y="737"/>
                    <a:pt x="1228" y="716"/>
                    <a:pt x="1345" y="675"/>
                  </a:cubicBezTo>
                  <a:cubicBezTo>
                    <a:pt x="1423" y="638"/>
                    <a:pt x="1479" y="620"/>
                    <a:pt x="1539" y="578"/>
                  </a:cubicBezTo>
                  <a:lnTo>
                    <a:pt x="1594" y="541"/>
                  </a:lnTo>
                  <a:lnTo>
                    <a:pt x="1557" y="504"/>
                  </a:lnTo>
                  <a:cubicBezTo>
                    <a:pt x="1479" y="389"/>
                    <a:pt x="1308" y="232"/>
                    <a:pt x="998" y="98"/>
                  </a:cubicBezTo>
                  <a:cubicBezTo>
                    <a:pt x="846" y="42"/>
                    <a:pt x="712" y="0"/>
                    <a:pt x="57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6354953" y="1239084"/>
              <a:ext cx="155553" cy="69575"/>
            </a:xfrm>
            <a:custGeom>
              <a:rect b="b" l="l" r="r" t="t"/>
              <a:pathLst>
                <a:path extrusionOk="0" h="509" w="1138">
                  <a:moveTo>
                    <a:pt x="466" y="0"/>
                  </a:moveTo>
                  <a:cubicBezTo>
                    <a:pt x="445" y="0"/>
                    <a:pt x="424" y="1"/>
                    <a:pt x="403" y="2"/>
                  </a:cubicBezTo>
                  <a:cubicBezTo>
                    <a:pt x="38" y="25"/>
                    <a:pt x="19" y="99"/>
                    <a:pt x="1" y="159"/>
                  </a:cubicBezTo>
                  <a:cubicBezTo>
                    <a:pt x="1" y="214"/>
                    <a:pt x="19" y="348"/>
                    <a:pt x="56" y="427"/>
                  </a:cubicBezTo>
                  <a:cubicBezTo>
                    <a:pt x="73" y="458"/>
                    <a:pt x="91" y="467"/>
                    <a:pt x="108" y="467"/>
                  </a:cubicBezTo>
                  <a:cubicBezTo>
                    <a:pt x="133" y="467"/>
                    <a:pt x="153" y="445"/>
                    <a:pt x="153" y="445"/>
                  </a:cubicBezTo>
                  <a:cubicBezTo>
                    <a:pt x="270" y="365"/>
                    <a:pt x="412" y="333"/>
                    <a:pt x="537" y="333"/>
                  </a:cubicBezTo>
                  <a:cubicBezTo>
                    <a:pt x="620" y="333"/>
                    <a:pt x="696" y="347"/>
                    <a:pt x="749" y="371"/>
                  </a:cubicBezTo>
                  <a:cubicBezTo>
                    <a:pt x="853" y="438"/>
                    <a:pt x="942" y="508"/>
                    <a:pt x="989" y="508"/>
                  </a:cubicBezTo>
                  <a:cubicBezTo>
                    <a:pt x="995" y="508"/>
                    <a:pt x="999" y="507"/>
                    <a:pt x="1004" y="505"/>
                  </a:cubicBezTo>
                  <a:cubicBezTo>
                    <a:pt x="1059" y="464"/>
                    <a:pt x="1138" y="274"/>
                    <a:pt x="1096" y="214"/>
                  </a:cubicBezTo>
                  <a:cubicBezTo>
                    <a:pt x="1079" y="144"/>
                    <a:pt x="822" y="0"/>
                    <a:pt x="466" y="0"/>
                  </a:cubicBezTo>
                  <a:close/>
                </a:path>
              </a:pathLst>
            </a:custGeom>
            <a:solidFill>
              <a:srgbClr val="FF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6346752" y="1231019"/>
              <a:ext cx="166352" cy="84201"/>
            </a:xfrm>
            <a:custGeom>
              <a:rect b="b" l="l" r="r" t="t"/>
              <a:pathLst>
                <a:path extrusionOk="0" h="616" w="1217">
                  <a:moveTo>
                    <a:pt x="578" y="116"/>
                  </a:moveTo>
                  <a:cubicBezTo>
                    <a:pt x="712" y="116"/>
                    <a:pt x="831" y="146"/>
                    <a:pt x="925" y="176"/>
                  </a:cubicBezTo>
                  <a:cubicBezTo>
                    <a:pt x="985" y="199"/>
                    <a:pt x="1022" y="236"/>
                    <a:pt x="1064" y="255"/>
                  </a:cubicBezTo>
                  <a:cubicBezTo>
                    <a:pt x="1101" y="273"/>
                    <a:pt x="1119" y="292"/>
                    <a:pt x="1119" y="292"/>
                  </a:cubicBezTo>
                  <a:lnTo>
                    <a:pt x="1119" y="333"/>
                  </a:lnTo>
                  <a:cubicBezTo>
                    <a:pt x="1119" y="352"/>
                    <a:pt x="1101" y="389"/>
                    <a:pt x="1101" y="407"/>
                  </a:cubicBezTo>
                  <a:cubicBezTo>
                    <a:pt x="1082" y="449"/>
                    <a:pt x="1082" y="467"/>
                    <a:pt x="1064" y="486"/>
                  </a:cubicBezTo>
                  <a:cubicBezTo>
                    <a:pt x="1040" y="504"/>
                    <a:pt x="1040" y="523"/>
                    <a:pt x="1040" y="523"/>
                  </a:cubicBezTo>
                  <a:lnTo>
                    <a:pt x="1040" y="504"/>
                  </a:lnTo>
                  <a:cubicBezTo>
                    <a:pt x="1022" y="504"/>
                    <a:pt x="1022" y="504"/>
                    <a:pt x="985" y="486"/>
                  </a:cubicBezTo>
                  <a:cubicBezTo>
                    <a:pt x="948" y="467"/>
                    <a:pt x="888" y="430"/>
                    <a:pt x="833" y="389"/>
                  </a:cubicBezTo>
                  <a:cubicBezTo>
                    <a:pt x="754" y="352"/>
                    <a:pt x="638" y="333"/>
                    <a:pt x="523" y="333"/>
                  </a:cubicBezTo>
                  <a:cubicBezTo>
                    <a:pt x="407" y="352"/>
                    <a:pt x="292" y="389"/>
                    <a:pt x="176" y="467"/>
                  </a:cubicBezTo>
                  <a:lnTo>
                    <a:pt x="158" y="467"/>
                  </a:lnTo>
                  <a:cubicBezTo>
                    <a:pt x="158" y="430"/>
                    <a:pt x="139" y="389"/>
                    <a:pt x="116" y="333"/>
                  </a:cubicBezTo>
                  <a:lnTo>
                    <a:pt x="116" y="236"/>
                  </a:lnTo>
                  <a:cubicBezTo>
                    <a:pt x="116" y="199"/>
                    <a:pt x="116" y="199"/>
                    <a:pt x="158" y="176"/>
                  </a:cubicBezTo>
                  <a:cubicBezTo>
                    <a:pt x="195" y="139"/>
                    <a:pt x="292" y="121"/>
                    <a:pt x="486" y="121"/>
                  </a:cubicBezTo>
                  <a:cubicBezTo>
                    <a:pt x="517" y="117"/>
                    <a:pt x="548" y="116"/>
                    <a:pt x="578" y="116"/>
                  </a:cubicBezTo>
                  <a:close/>
                  <a:moveTo>
                    <a:pt x="570" y="0"/>
                  </a:moveTo>
                  <a:cubicBezTo>
                    <a:pt x="536" y="0"/>
                    <a:pt x="500" y="2"/>
                    <a:pt x="463" y="5"/>
                  </a:cubicBezTo>
                  <a:cubicBezTo>
                    <a:pt x="273" y="24"/>
                    <a:pt x="176" y="42"/>
                    <a:pt x="116" y="84"/>
                  </a:cubicBezTo>
                  <a:cubicBezTo>
                    <a:pt x="42" y="121"/>
                    <a:pt x="24" y="176"/>
                    <a:pt x="24" y="218"/>
                  </a:cubicBezTo>
                  <a:cubicBezTo>
                    <a:pt x="1" y="255"/>
                    <a:pt x="24" y="315"/>
                    <a:pt x="24" y="352"/>
                  </a:cubicBezTo>
                  <a:cubicBezTo>
                    <a:pt x="42" y="407"/>
                    <a:pt x="42" y="467"/>
                    <a:pt x="79" y="504"/>
                  </a:cubicBezTo>
                  <a:cubicBezTo>
                    <a:pt x="79" y="546"/>
                    <a:pt x="98" y="564"/>
                    <a:pt x="116" y="564"/>
                  </a:cubicBezTo>
                  <a:cubicBezTo>
                    <a:pt x="158" y="583"/>
                    <a:pt x="176" y="583"/>
                    <a:pt x="195" y="583"/>
                  </a:cubicBezTo>
                  <a:cubicBezTo>
                    <a:pt x="232" y="564"/>
                    <a:pt x="255" y="546"/>
                    <a:pt x="255" y="546"/>
                  </a:cubicBezTo>
                  <a:lnTo>
                    <a:pt x="232" y="546"/>
                  </a:lnTo>
                  <a:cubicBezTo>
                    <a:pt x="329" y="486"/>
                    <a:pt x="444" y="449"/>
                    <a:pt x="541" y="449"/>
                  </a:cubicBezTo>
                  <a:cubicBezTo>
                    <a:pt x="570" y="443"/>
                    <a:pt x="598" y="441"/>
                    <a:pt x="625" y="441"/>
                  </a:cubicBezTo>
                  <a:cubicBezTo>
                    <a:pt x="690" y="441"/>
                    <a:pt x="746" y="454"/>
                    <a:pt x="772" y="467"/>
                  </a:cubicBezTo>
                  <a:cubicBezTo>
                    <a:pt x="833" y="504"/>
                    <a:pt x="888" y="546"/>
                    <a:pt x="948" y="583"/>
                  </a:cubicBezTo>
                  <a:cubicBezTo>
                    <a:pt x="967" y="583"/>
                    <a:pt x="985" y="601"/>
                    <a:pt x="1003" y="601"/>
                  </a:cubicBezTo>
                  <a:cubicBezTo>
                    <a:pt x="1022" y="611"/>
                    <a:pt x="1037" y="615"/>
                    <a:pt x="1052" y="615"/>
                  </a:cubicBezTo>
                  <a:cubicBezTo>
                    <a:pt x="1067" y="615"/>
                    <a:pt x="1082" y="611"/>
                    <a:pt x="1101" y="601"/>
                  </a:cubicBezTo>
                  <a:cubicBezTo>
                    <a:pt x="1119" y="583"/>
                    <a:pt x="1137" y="564"/>
                    <a:pt x="1156" y="546"/>
                  </a:cubicBezTo>
                  <a:cubicBezTo>
                    <a:pt x="1179" y="504"/>
                    <a:pt x="1179" y="486"/>
                    <a:pt x="1198" y="449"/>
                  </a:cubicBezTo>
                  <a:cubicBezTo>
                    <a:pt x="1198" y="407"/>
                    <a:pt x="1216" y="370"/>
                    <a:pt x="1216" y="352"/>
                  </a:cubicBezTo>
                  <a:lnTo>
                    <a:pt x="1216" y="255"/>
                  </a:lnTo>
                  <a:cubicBezTo>
                    <a:pt x="1198" y="218"/>
                    <a:pt x="1156" y="199"/>
                    <a:pt x="1119" y="158"/>
                  </a:cubicBezTo>
                  <a:cubicBezTo>
                    <a:pt x="1082" y="139"/>
                    <a:pt x="1022" y="102"/>
                    <a:pt x="967" y="84"/>
                  </a:cubicBezTo>
                  <a:cubicBezTo>
                    <a:pt x="856" y="34"/>
                    <a:pt x="730" y="0"/>
                    <a:pt x="57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6684104" y="1218170"/>
              <a:ext cx="142158" cy="69165"/>
            </a:xfrm>
            <a:custGeom>
              <a:rect b="b" l="l" r="r" t="t"/>
              <a:pathLst>
                <a:path extrusionOk="0" h="506" w="1040">
                  <a:moveTo>
                    <a:pt x="454" y="0"/>
                  </a:moveTo>
                  <a:cubicBezTo>
                    <a:pt x="437" y="0"/>
                    <a:pt x="420" y="1"/>
                    <a:pt x="402" y="2"/>
                  </a:cubicBezTo>
                  <a:cubicBezTo>
                    <a:pt x="134" y="2"/>
                    <a:pt x="19" y="136"/>
                    <a:pt x="0" y="196"/>
                  </a:cubicBezTo>
                  <a:cubicBezTo>
                    <a:pt x="0" y="233"/>
                    <a:pt x="19" y="446"/>
                    <a:pt x="97" y="483"/>
                  </a:cubicBezTo>
                  <a:cubicBezTo>
                    <a:pt x="109" y="491"/>
                    <a:pt x="122" y="495"/>
                    <a:pt x="136" y="495"/>
                  </a:cubicBezTo>
                  <a:cubicBezTo>
                    <a:pt x="189" y="495"/>
                    <a:pt x="250" y="446"/>
                    <a:pt x="250" y="446"/>
                  </a:cubicBezTo>
                  <a:cubicBezTo>
                    <a:pt x="322" y="385"/>
                    <a:pt x="434" y="355"/>
                    <a:pt x="535" y="355"/>
                  </a:cubicBezTo>
                  <a:cubicBezTo>
                    <a:pt x="594" y="355"/>
                    <a:pt x="650" y="365"/>
                    <a:pt x="693" y="386"/>
                  </a:cubicBezTo>
                  <a:cubicBezTo>
                    <a:pt x="795" y="438"/>
                    <a:pt x="896" y="505"/>
                    <a:pt x="957" y="505"/>
                  </a:cubicBezTo>
                  <a:cubicBezTo>
                    <a:pt x="965" y="505"/>
                    <a:pt x="973" y="504"/>
                    <a:pt x="980" y="501"/>
                  </a:cubicBezTo>
                  <a:cubicBezTo>
                    <a:pt x="1040" y="483"/>
                    <a:pt x="998" y="252"/>
                    <a:pt x="961" y="178"/>
                  </a:cubicBezTo>
                  <a:cubicBezTo>
                    <a:pt x="944" y="122"/>
                    <a:pt x="708" y="0"/>
                    <a:pt x="454" y="0"/>
                  </a:cubicBezTo>
                  <a:close/>
                </a:path>
              </a:pathLst>
            </a:custGeom>
            <a:solidFill>
              <a:srgbClr val="FF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6675902" y="1210789"/>
              <a:ext cx="152956" cy="84201"/>
            </a:xfrm>
            <a:custGeom>
              <a:rect b="b" l="l" r="r" t="t"/>
              <a:pathLst>
                <a:path extrusionOk="0" h="616" w="1119">
                  <a:moveTo>
                    <a:pt x="462" y="93"/>
                  </a:moveTo>
                  <a:cubicBezTo>
                    <a:pt x="578" y="93"/>
                    <a:pt x="712" y="116"/>
                    <a:pt x="809" y="153"/>
                  </a:cubicBezTo>
                  <a:cubicBezTo>
                    <a:pt x="869" y="172"/>
                    <a:pt x="906" y="209"/>
                    <a:pt x="943" y="232"/>
                  </a:cubicBezTo>
                  <a:cubicBezTo>
                    <a:pt x="966" y="250"/>
                    <a:pt x="984" y="269"/>
                    <a:pt x="984" y="269"/>
                  </a:cubicBezTo>
                  <a:cubicBezTo>
                    <a:pt x="1003" y="269"/>
                    <a:pt x="1003" y="347"/>
                    <a:pt x="1021" y="421"/>
                  </a:cubicBezTo>
                  <a:lnTo>
                    <a:pt x="1021" y="500"/>
                  </a:lnTo>
                  <a:lnTo>
                    <a:pt x="1003" y="500"/>
                  </a:lnTo>
                  <a:cubicBezTo>
                    <a:pt x="984" y="500"/>
                    <a:pt x="966" y="500"/>
                    <a:pt x="943" y="481"/>
                  </a:cubicBezTo>
                  <a:cubicBezTo>
                    <a:pt x="887" y="463"/>
                    <a:pt x="827" y="421"/>
                    <a:pt x="772" y="403"/>
                  </a:cubicBezTo>
                  <a:cubicBezTo>
                    <a:pt x="714" y="376"/>
                    <a:pt x="659" y="359"/>
                    <a:pt x="596" y="359"/>
                  </a:cubicBezTo>
                  <a:cubicBezTo>
                    <a:pt x="573" y="359"/>
                    <a:pt x="548" y="361"/>
                    <a:pt x="522" y="366"/>
                  </a:cubicBezTo>
                  <a:cubicBezTo>
                    <a:pt x="425" y="366"/>
                    <a:pt x="347" y="384"/>
                    <a:pt x="273" y="440"/>
                  </a:cubicBezTo>
                  <a:lnTo>
                    <a:pt x="273" y="463"/>
                  </a:lnTo>
                  <a:cubicBezTo>
                    <a:pt x="273" y="463"/>
                    <a:pt x="250" y="463"/>
                    <a:pt x="231" y="481"/>
                  </a:cubicBezTo>
                  <a:cubicBezTo>
                    <a:pt x="213" y="500"/>
                    <a:pt x="194" y="500"/>
                    <a:pt x="176" y="500"/>
                  </a:cubicBezTo>
                  <a:cubicBezTo>
                    <a:pt x="176" y="481"/>
                    <a:pt x="157" y="481"/>
                    <a:pt x="157" y="463"/>
                  </a:cubicBezTo>
                  <a:cubicBezTo>
                    <a:pt x="134" y="440"/>
                    <a:pt x="134" y="403"/>
                    <a:pt x="134" y="384"/>
                  </a:cubicBezTo>
                  <a:cubicBezTo>
                    <a:pt x="116" y="347"/>
                    <a:pt x="116" y="324"/>
                    <a:pt x="116" y="306"/>
                  </a:cubicBezTo>
                  <a:lnTo>
                    <a:pt x="116" y="250"/>
                  </a:lnTo>
                  <a:lnTo>
                    <a:pt x="134" y="232"/>
                  </a:lnTo>
                  <a:cubicBezTo>
                    <a:pt x="134" y="209"/>
                    <a:pt x="157" y="190"/>
                    <a:pt x="194" y="172"/>
                  </a:cubicBezTo>
                  <a:cubicBezTo>
                    <a:pt x="250" y="153"/>
                    <a:pt x="328" y="116"/>
                    <a:pt x="462" y="93"/>
                  </a:cubicBezTo>
                  <a:close/>
                  <a:moveTo>
                    <a:pt x="462" y="1"/>
                  </a:moveTo>
                  <a:cubicBezTo>
                    <a:pt x="310" y="1"/>
                    <a:pt x="213" y="38"/>
                    <a:pt x="134" y="93"/>
                  </a:cubicBezTo>
                  <a:cubicBezTo>
                    <a:pt x="97" y="116"/>
                    <a:pt x="79" y="135"/>
                    <a:pt x="60" y="153"/>
                  </a:cubicBezTo>
                  <a:cubicBezTo>
                    <a:pt x="42" y="190"/>
                    <a:pt x="19" y="209"/>
                    <a:pt x="19" y="232"/>
                  </a:cubicBezTo>
                  <a:cubicBezTo>
                    <a:pt x="0" y="250"/>
                    <a:pt x="0" y="287"/>
                    <a:pt x="0" y="306"/>
                  </a:cubicBezTo>
                  <a:cubicBezTo>
                    <a:pt x="19" y="347"/>
                    <a:pt x="19" y="366"/>
                    <a:pt x="19" y="403"/>
                  </a:cubicBezTo>
                  <a:cubicBezTo>
                    <a:pt x="42" y="440"/>
                    <a:pt x="42" y="481"/>
                    <a:pt x="60" y="500"/>
                  </a:cubicBezTo>
                  <a:cubicBezTo>
                    <a:pt x="79" y="537"/>
                    <a:pt x="97" y="555"/>
                    <a:pt x="116" y="578"/>
                  </a:cubicBezTo>
                  <a:cubicBezTo>
                    <a:pt x="141" y="594"/>
                    <a:pt x="166" y="600"/>
                    <a:pt x="189" y="600"/>
                  </a:cubicBezTo>
                  <a:cubicBezTo>
                    <a:pt x="220" y="600"/>
                    <a:pt x="249" y="589"/>
                    <a:pt x="273" y="578"/>
                  </a:cubicBezTo>
                  <a:cubicBezTo>
                    <a:pt x="310" y="555"/>
                    <a:pt x="328" y="537"/>
                    <a:pt x="347" y="537"/>
                  </a:cubicBezTo>
                  <a:cubicBezTo>
                    <a:pt x="388" y="500"/>
                    <a:pt x="462" y="463"/>
                    <a:pt x="522" y="463"/>
                  </a:cubicBezTo>
                  <a:cubicBezTo>
                    <a:pt x="596" y="463"/>
                    <a:pt x="675" y="463"/>
                    <a:pt x="735" y="500"/>
                  </a:cubicBezTo>
                  <a:cubicBezTo>
                    <a:pt x="790" y="518"/>
                    <a:pt x="850" y="555"/>
                    <a:pt x="887" y="578"/>
                  </a:cubicBezTo>
                  <a:cubicBezTo>
                    <a:pt x="924" y="597"/>
                    <a:pt x="943" y="597"/>
                    <a:pt x="984" y="615"/>
                  </a:cubicBezTo>
                  <a:lnTo>
                    <a:pt x="1058" y="615"/>
                  </a:lnTo>
                  <a:cubicBezTo>
                    <a:pt x="1081" y="597"/>
                    <a:pt x="1100" y="578"/>
                    <a:pt x="1100" y="555"/>
                  </a:cubicBezTo>
                  <a:cubicBezTo>
                    <a:pt x="1118" y="555"/>
                    <a:pt x="1118" y="537"/>
                    <a:pt x="1118" y="518"/>
                  </a:cubicBezTo>
                  <a:lnTo>
                    <a:pt x="1118" y="403"/>
                  </a:lnTo>
                  <a:cubicBezTo>
                    <a:pt x="1118" y="347"/>
                    <a:pt x="1100" y="269"/>
                    <a:pt x="1081" y="209"/>
                  </a:cubicBezTo>
                  <a:cubicBezTo>
                    <a:pt x="1058" y="172"/>
                    <a:pt x="1021" y="153"/>
                    <a:pt x="984" y="135"/>
                  </a:cubicBezTo>
                  <a:cubicBezTo>
                    <a:pt x="966" y="116"/>
                    <a:pt x="906" y="75"/>
                    <a:pt x="850" y="56"/>
                  </a:cubicBezTo>
                  <a:cubicBezTo>
                    <a:pt x="735" y="19"/>
                    <a:pt x="596" y="1"/>
                    <a:pt x="46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6384068" y="1353084"/>
              <a:ext cx="76000" cy="24057"/>
            </a:xfrm>
            <a:custGeom>
              <a:rect b="b" l="l" r="r" t="t"/>
              <a:pathLst>
                <a:path extrusionOk="0" h="176" w="556">
                  <a:moveTo>
                    <a:pt x="391" y="1"/>
                  </a:moveTo>
                  <a:cubicBezTo>
                    <a:pt x="329" y="1"/>
                    <a:pt x="267" y="22"/>
                    <a:pt x="213" y="55"/>
                  </a:cubicBezTo>
                  <a:cubicBezTo>
                    <a:pt x="172" y="80"/>
                    <a:pt x="128" y="87"/>
                    <a:pt x="91" y="87"/>
                  </a:cubicBezTo>
                  <a:cubicBezTo>
                    <a:pt x="39" y="87"/>
                    <a:pt x="0" y="73"/>
                    <a:pt x="0" y="73"/>
                  </a:cubicBezTo>
                  <a:lnTo>
                    <a:pt x="0" y="73"/>
                  </a:lnTo>
                  <a:cubicBezTo>
                    <a:pt x="0" y="73"/>
                    <a:pt x="0" y="133"/>
                    <a:pt x="56" y="170"/>
                  </a:cubicBezTo>
                  <a:cubicBezTo>
                    <a:pt x="71" y="174"/>
                    <a:pt x="85" y="175"/>
                    <a:pt x="99" y="175"/>
                  </a:cubicBezTo>
                  <a:cubicBezTo>
                    <a:pt x="156" y="175"/>
                    <a:pt x="205" y="148"/>
                    <a:pt x="268" y="133"/>
                  </a:cubicBezTo>
                  <a:cubicBezTo>
                    <a:pt x="288" y="130"/>
                    <a:pt x="303" y="128"/>
                    <a:pt x="317" y="128"/>
                  </a:cubicBezTo>
                  <a:cubicBezTo>
                    <a:pt x="369" y="128"/>
                    <a:pt x="385" y="152"/>
                    <a:pt x="463" y="152"/>
                  </a:cubicBezTo>
                  <a:cubicBezTo>
                    <a:pt x="469" y="153"/>
                    <a:pt x="475" y="154"/>
                    <a:pt x="480" y="154"/>
                  </a:cubicBezTo>
                  <a:cubicBezTo>
                    <a:pt x="540" y="154"/>
                    <a:pt x="556" y="70"/>
                    <a:pt x="518" y="36"/>
                  </a:cubicBezTo>
                  <a:cubicBezTo>
                    <a:pt x="478" y="11"/>
                    <a:pt x="435" y="1"/>
                    <a:pt x="39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6765571" y="1352947"/>
              <a:ext cx="65748" cy="21324"/>
            </a:xfrm>
            <a:custGeom>
              <a:rect b="b" l="l" r="r" t="t"/>
              <a:pathLst>
                <a:path extrusionOk="0" h="156" w="481">
                  <a:moveTo>
                    <a:pt x="37" y="0"/>
                  </a:moveTo>
                  <a:cubicBezTo>
                    <a:pt x="19" y="19"/>
                    <a:pt x="0" y="74"/>
                    <a:pt x="37" y="116"/>
                  </a:cubicBezTo>
                  <a:cubicBezTo>
                    <a:pt x="45" y="119"/>
                    <a:pt x="50" y="121"/>
                    <a:pt x="55" y="121"/>
                  </a:cubicBezTo>
                  <a:cubicBezTo>
                    <a:pt x="74" y="121"/>
                    <a:pt x="73" y="93"/>
                    <a:pt x="153" y="93"/>
                  </a:cubicBezTo>
                  <a:cubicBezTo>
                    <a:pt x="240" y="93"/>
                    <a:pt x="249" y="156"/>
                    <a:pt x="332" y="156"/>
                  </a:cubicBezTo>
                  <a:cubicBezTo>
                    <a:pt x="342" y="156"/>
                    <a:pt x="353" y="155"/>
                    <a:pt x="365" y="153"/>
                  </a:cubicBezTo>
                  <a:cubicBezTo>
                    <a:pt x="462" y="134"/>
                    <a:pt x="481" y="19"/>
                    <a:pt x="481" y="19"/>
                  </a:cubicBezTo>
                  <a:lnTo>
                    <a:pt x="481" y="19"/>
                  </a:lnTo>
                  <a:cubicBezTo>
                    <a:pt x="481" y="19"/>
                    <a:pt x="419" y="66"/>
                    <a:pt x="356" y="66"/>
                  </a:cubicBezTo>
                  <a:cubicBezTo>
                    <a:pt x="340" y="66"/>
                    <a:pt x="325" y="63"/>
                    <a:pt x="310" y="56"/>
                  </a:cubicBezTo>
                  <a:cubicBezTo>
                    <a:pt x="231" y="0"/>
                    <a:pt x="153" y="0"/>
                    <a:pt x="3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57" name="Shape 457"/>
        <p:cNvGrpSpPr/>
        <p:nvPr/>
      </p:nvGrpSpPr>
      <p:grpSpPr>
        <a:xfrm>
          <a:off x="0" y="0"/>
          <a:ext cx="0" cy="0"/>
          <a:chOff x="0" y="0"/>
          <a:chExt cx="0" cy="0"/>
        </a:xfrm>
      </p:grpSpPr>
      <p:grpSp>
        <p:nvGrpSpPr>
          <p:cNvPr id="458" name="Google Shape;458;p29"/>
          <p:cNvGrpSpPr/>
          <p:nvPr/>
        </p:nvGrpSpPr>
        <p:grpSpPr>
          <a:xfrm>
            <a:off x="281250" y="281700"/>
            <a:ext cx="8581500" cy="4580100"/>
            <a:chOff x="281250" y="281700"/>
            <a:chExt cx="8581500" cy="4580100"/>
          </a:xfrm>
        </p:grpSpPr>
        <p:sp>
          <p:nvSpPr>
            <p:cNvPr id="459" name="Google Shape;459;p29"/>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29"/>
            <p:cNvGrpSpPr/>
            <p:nvPr/>
          </p:nvGrpSpPr>
          <p:grpSpPr>
            <a:xfrm>
              <a:off x="517475" y="382105"/>
              <a:ext cx="400500" cy="95700"/>
              <a:chOff x="517475" y="395577"/>
              <a:chExt cx="400500" cy="95700"/>
            </a:xfrm>
          </p:grpSpPr>
          <p:sp>
            <p:nvSpPr>
              <p:cNvPr id="461" name="Google Shape;461;p29"/>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29"/>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 name="Google Shape;465;p29"/>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grpSp>
        <p:nvGrpSpPr>
          <p:cNvPr id="466" name="Google Shape;466;p29"/>
          <p:cNvGrpSpPr/>
          <p:nvPr/>
        </p:nvGrpSpPr>
        <p:grpSpPr>
          <a:xfrm flipH="1">
            <a:off x="7258295" y="2477759"/>
            <a:ext cx="1172483" cy="2130823"/>
            <a:chOff x="1403000" y="292300"/>
            <a:chExt cx="2566732" cy="4664675"/>
          </a:xfrm>
        </p:grpSpPr>
        <p:sp>
          <p:nvSpPr>
            <p:cNvPr id="467" name="Google Shape;467;p29"/>
            <p:cNvSpPr/>
            <p:nvPr/>
          </p:nvSpPr>
          <p:spPr>
            <a:xfrm>
              <a:off x="2576566" y="4571564"/>
              <a:ext cx="1035537" cy="363600"/>
            </a:xfrm>
            <a:custGeom>
              <a:rect b="b" l="l" r="r" t="t"/>
              <a:pathLst>
                <a:path extrusionOk="0" h="1217" w="3466">
                  <a:moveTo>
                    <a:pt x="1483" y="1"/>
                  </a:moveTo>
                  <a:cubicBezTo>
                    <a:pt x="1349" y="1"/>
                    <a:pt x="1252" y="98"/>
                    <a:pt x="1252" y="232"/>
                  </a:cubicBezTo>
                  <a:lnTo>
                    <a:pt x="1252" y="366"/>
                  </a:lnTo>
                  <a:lnTo>
                    <a:pt x="0" y="597"/>
                  </a:lnTo>
                  <a:lnTo>
                    <a:pt x="97" y="1216"/>
                  </a:lnTo>
                  <a:lnTo>
                    <a:pt x="3294" y="615"/>
                  </a:lnTo>
                  <a:cubicBezTo>
                    <a:pt x="3392" y="597"/>
                    <a:pt x="3465" y="500"/>
                    <a:pt x="3465" y="384"/>
                  </a:cubicBezTo>
                  <a:lnTo>
                    <a:pt x="3465" y="232"/>
                  </a:lnTo>
                  <a:cubicBezTo>
                    <a:pt x="3465" y="98"/>
                    <a:pt x="3350" y="1"/>
                    <a:pt x="32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2559834" y="4555132"/>
              <a:ext cx="1070194" cy="396464"/>
            </a:xfrm>
            <a:custGeom>
              <a:rect b="b" l="l" r="r" t="t"/>
              <a:pathLst>
                <a:path extrusionOk="0" h="1327" w="3582">
                  <a:moveTo>
                    <a:pt x="3272" y="93"/>
                  </a:moveTo>
                  <a:cubicBezTo>
                    <a:pt x="3387" y="93"/>
                    <a:pt x="3484" y="190"/>
                    <a:pt x="3484" y="287"/>
                  </a:cubicBezTo>
                  <a:lnTo>
                    <a:pt x="3484" y="439"/>
                  </a:lnTo>
                  <a:cubicBezTo>
                    <a:pt x="3484" y="536"/>
                    <a:pt x="3424" y="615"/>
                    <a:pt x="3332" y="633"/>
                  </a:cubicBezTo>
                  <a:lnTo>
                    <a:pt x="3290" y="633"/>
                  </a:lnTo>
                  <a:lnTo>
                    <a:pt x="190" y="1211"/>
                  </a:lnTo>
                  <a:lnTo>
                    <a:pt x="116" y="693"/>
                  </a:lnTo>
                  <a:lnTo>
                    <a:pt x="1345" y="462"/>
                  </a:lnTo>
                  <a:lnTo>
                    <a:pt x="1345" y="287"/>
                  </a:lnTo>
                  <a:cubicBezTo>
                    <a:pt x="1345" y="190"/>
                    <a:pt x="1442" y="93"/>
                    <a:pt x="1539" y="93"/>
                  </a:cubicBezTo>
                  <a:close/>
                  <a:moveTo>
                    <a:pt x="1539" y="0"/>
                  </a:moveTo>
                  <a:cubicBezTo>
                    <a:pt x="1387" y="0"/>
                    <a:pt x="1253" y="134"/>
                    <a:pt x="1253" y="287"/>
                  </a:cubicBezTo>
                  <a:lnTo>
                    <a:pt x="1253" y="384"/>
                  </a:lnTo>
                  <a:lnTo>
                    <a:pt x="1" y="615"/>
                  </a:lnTo>
                  <a:lnTo>
                    <a:pt x="116" y="1326"/>
                  </a:lnTo>
                  <a:lnTo>
                    <a:pt x="3406" y="712"/>
                  </a:lnTo>
                  <a:lnTo>
                    <a:pt x="3406" y="670"/>
                  </a:lnTo>
                  <a:cubicBezTo>
                    <a:pt x="3484" y="633"/>
                    <a:pt x="3581" y="555"/>
                    <a:pt x="3581" y="439"/>
                  </a:cubicBezTo>
                  <a:lnTo>
                    <a:pt x="3581" y="287"/>
                  </a:lnTo>
                  <a:cubicBezTo>
                    <a:pt x="3581" y="134"/>
                    <a:pt x="3448" y="0"/>
                    <a:pt x="327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2029818" y="2933116"/>
              <a:ext cx="87241" cy="1880443"/>
            </a:xfrm>
            <a:custGeom>
              <a:rect b="b" l="l" r="r" t="t"/>
              <a:pathLst>
                <a:path extrusionOk="0" h="6294" w="292">
                  <a:moveTo>
                    <a:pt x="116" y="0"/>
                  </a:moveTo>
                  <a:cubicBezTo>
                    <a:pt x="42" y="0"/>
                    <a:pt x="0" y="37"/>
                    <a:pt x="0" y="116"/>
                  </a:cubicBezTo>
                  <a:lnTo>
                    <a:pt x="0" y="6159"/>
                  </a:lnTo>
                  <a:cubicBezTo>
                    <a:pt x="0" y="6238"/>
                    <a:pt x="42" y="6293"/>
                    <a:pt x="116" y="6293"/>
                  </a:cubicBezTo>
                  <a:lnTo>
                    <a:pt x="291" y="6293"/>
                  </a:lnTo>
                  <a:lnTo>
                    <a:pt x="2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2013087" y="2915190"/>
              <a:ext cx="120404" cy="1909423"/>
            </a:xfrm>
            <a:custGeom>
              <a:rect b="b" l="l" r="r" t="t"/>
              <a:pathLst>
                <a:path extrusionOk="0" h="6391" w="403">
                  <a:moveTo>
                    <a:pt x="310" y="97"/>
                  </a:moveTo>
                  <a:lnTo>
                    <a:pt x="310" y="6298"/>
                  </a:lnTo>
                  <a:lnTo>
                    <a:pt x="172" y="6298"/>
                  </a:lnTo>
                  <a:cubicBezTo>
                    <a:pt x="135" y="6298"/>
                    <a:pt x="98" y="6256"/>
                    <a:pt x="98" y="6219"/>
                  </a:cubicBezTo>
                  <a:lnTo>
                    <a:pt x="98" y="176"/>
                  </a:lnTo>
                  <a:cubicBezTo>
                    <a:pt x="98" y="134"/>
                    <a:pt x="135" y="97"/>
                    <a:pt x="172" y="97"/>
                  </a:cubicBezTo>
                  <a:close/>
                  <a:moveTo>
                    <a:pt x="172" y="0"/>
                  </a:moveTo>
                  <a:cubicBezTo>
                    <a:pt x="79" y="0"/>
                    <a:pt x="1" y="79"/>
                    <a:pt x="1" y="176"/>
                  </a:cubicBezTo>
                  <a:lnTo>
                    <a:pt x="1" y="6219"/>
                  </a:lnTo>
                  <a:cubicBezTo>
                    <a:pt x="1" y="6316"/>
                    <a:pt x="79" y="6390"/>
                    <a:pt x="172" y="6390"/>
                  </a:cubicBezTo>
                  <a:lnTo>
                    <a:pt x="403" y="6390"/>
                  </a:lnTo>
                  <a:lnTo>
                    <a:pt x="403"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2098834" y="2926245"/>
              <a:ext cx="921108" cy="1887314"/>
            </a:xfrm>
            <a:custGeom>
              <a:rect b="b" l="l" r="r" t="t"/>
              <a:pathLst>
                <a:path extrusionOk="0" h="6317" w="3083">
                  <a:moveTo>
                    <a:pt x="116" y="0"/>
                  </a:moveTo>
                  <a:cubicBezTo>
                    <a:pt x="60" y="0"/>
                    <a:pt x="0" y="60"/>
                    <a:pt x="0" y="116"/>
                  </a:cubicBezTo>
                  <a:lnTo>
                    <a:pt x="0" y="6201"/>
                  </a:lnTo>
                  <a:cubicBezTo>
                    <a:pt x="0" y="6279"/>
                    <a:pt x="60" y="6316"/>
                    <a:pt x="116" y="6316"/>
                  </a:cubicBezTo>
                  <a:lnTo>
                    <a:pt x="2985" y="5757"/>
                  </a:lnTo>
                  <a:cubicBezTo>
                    <a:pt x="3045" y="5757"/>
                    <a:pt x="3082" y="5702"/>
                    <a:pt x="3082" y="5642"/>
                  </a:cubicBezTo>
                  <a:lnTo>
                    <a:pt x="3082" y="485"/>
                  </a:lnTo>
                  <a:cubicBezTo>
                    <a:pt x="3082" y="425"/>
                    <a:pt x="3045" y="370"/>
                    <a:pt x="2985" y="370"/>
                  </a:cubicBezTo>
                  <a:lnTo>
                    <a:pt x="1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2082102" y="2914294"/>
              <a:ext cx="948894" cy="1913008"/>
            </a:xfrm>
            <a:custGeom>
              <a:rect b="b" l="l" r="r" t="t"/>
              <a:pathLst>
                <a:path extrusionOk="0" h="6403" w="3176">
                  <a:moveTo>
                    <a:pt x="172" y="100"/>
                  </a:moveTo>
                  <a:lnTo>
                    <a:pt x="3041" y="447"/>
                  </a:lnTo>
                  <a:cubicBezTo>
                    <a:pt x="3060" y="447"/>
                    <a:pt x="3083" y="484"/>
                    <a:pt x="3083" y="525"/>
                  </a:cubicBezTo>
                  <a:lnTo>
                    <a:pt x="3083" y="5682"/>
                  </a:lnTo>
                  <a:cubicBezTo>
                    <a:pt x="3083" y="5723"/>
                    <a:pt x="3060" y="5760"/>
                    <a:pt x="3041" y="5760"/>
                  </a:cubicBezTo>
                  <a:lnTo>
                    <a:pt x="153" y="6301"/>
                  </a:lnTo>
                  <a:lnTo>
                    <a:pt x="116" y="6301"/>
                  </a:lnTo>
                  <a:cubicBezTo>
                    <a:pt x="116" y="6278"/>
                    <a:pt x="98" y="6259"/>
                    <a:pt x="98" y="6241"/>
                  </a:cubicBezTo>
                  <a:lnTo>
                    <a:pt x="98" y="156"/>
                  </a:lnTo>
                  <a:cubicBezTo>
                    <a:pt x="98" y="119"/>
                    <a:pt x="135" y="100"/>
                    <a:pt x="172" y="100"/>
                  </a:cubicBezTo>
                  <a:close/>
                  <a:moveTo>
                    <a:pt x="149" y="0"/>
                  </a:moveTo>
                  <a:cubicBezTo>
                    <a:pt x="80" y="0"/>
                    <a:pt x="1" y="72"/>
                    <a:pt x="1" y="156"/>
                  </a:cubicBezTo>
                  <a:lnTo>
                    <a:pt x="1" y="6241"/>
                  </a:lnTo>
                  <a:cubicBezTo>
                    <a:pt x="1" y="6301"/>
                    <a:pt x="19" y="6338"/>
                    <a:pt x="56" y="6356"/>
                  </a:cubicBezTo>
                  <a:cubicBezTo>
                    <a:pt x="86" y="6383"/>
                    <a:pt x="114" y="6403"/>
                    <a:pt x="141" y="6403"/>
                  </a:cubicBezTo>
                  <a:cubicBezTo>
                    <a:pt x="151" y="6403"/>
                    <a:pt x="162" y="6400"/>
                    <a:pt x="172" y="6393"/>
                  </a:cubicBezTo>
                  <a:lnTo>
                    <a:pt x="3060" y="5857"/>
                  </a:lnTo>
                  <a:cubicBezTo>
                    <a:pt x="3138" y="5839"/>
                    <a:pt x="3175" y="5760"/>
                    <a:pt x="3175" y="5682"/>
                  </a:cubicBezTo>
                  <a:lnTo>
                    <a:pt x="3175" y="525"/>
                  </a:lnTo>
                  <a:cubicBezTo>
                    <a:pt x="3175" y="447"/>
                    <a:pt x="3138" y="368"/>
                    <a:pt x="3060" y="350"/>
                  </a:cubicBezTo>
                  <a:lnTo>
                    <a:pt x="172" y="3"/>
                  </a:lnTo>
                  <a:cubicBezTo>
                    <a:pt x="164" y="1"/>
                    <a:pt x="157" y="0"/>
                    <a:pt x="14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1415548" y="735374"/>
              <a:ext cx="183744" cy="3773135"/>
            </a:xfrm>
            <a:custGeom>
              <a:rect b="b" l="l" r="r" t="t"/>
              <a:pathLst>
                <a:path extrusionOk="0" h="12629" w="615">
                  <a:moveTo>
                    <a:pt x="250" y="0"/>
                  </a:moveTo>
                  <a:cubicBezTo>
                    <a:pt x="116" y="0"/>
                    <a:pt x="0" y="97"/>
                    <a:pt x="0" y="231"/>
                  </a:cubicBezTo>
                  <a:lnTo>
                    <a:pt x="0" y="12397"/>
                  </a:lnTo>
                  <a:cubicBezTo>
                    <a:pt x="0" y="12531"/>
                    <a:pt x="116" y="12628"/>
                    <a:pt x="250" y="12628"/>
                  </a:cubicBezTo>
                  <a:lnTo>
                    <a:pt x="615" y="12628"/>
                  </a:lnTo>
                  <a:lnTo>
                    <a:pt x="6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1403000" y="717448"/>
              <a:ext cx="207346" cy="3808987"/>
            </a:xfrm>
            <a:custGeom>
              <a:rect b="b" l="l" r="r" t="t"/>
              <a:pathLst>
                <a:path extrusionOk="0" h="12749" w="694">
                  <a:moveTo>
                    <a:pt x="597" y="97"/>
                  </a:moveTo>
                  <a:lnTo>
                    <a:pt x="597" y="12651"/>
                  </a:lnTo>
                  <a:lnTo>
                    <a:pt x="292" y="12651"/>
                  </a:lnTo>
                  <a:cubicBezTo>
                    <a:pt x="176" y="12651"/>
                    <a:pt x="98" y="12554"/>
                    <a:pt x="98" y="12457"/>
                  </a:cubicBezTo>
                  <a:lnTo>
                    <a:pt x="98" y="291"/>
                  </a:lnTo>
                  <a:cubicBezTo>
                    <a:pt x="98" y="194"/>
                    <a:pt x="176" y="97"/>
                    <a:pt x="292" y="97"/>
                  </a:cubicBezTo>
                  <a:close/>
                  <a:moveTo>
                    <a:pt x="292" y="0"/>
                  </a:moveTo>
                  <a:cubicBezTo>
                    <a:pt x="116" y="0"/>
                    <a:pt x="1" y="139"/>
                    <a:pt x="1" y="291"/>
                  </a:cubicBezTo>
                  <a:lnTo>
                    <a:pt x="1" y="12457"/>
                  </a:lnTo>
                  <a:cubicBezTo>
                    <a:pt x="1" y="12614"/>
                    <a:pt x="116" y="12748"/>
                    <a:pt x="292" y="12748"/>
                  </a:cubicBezTo>
                  <a:lnTo>
                    <a:pt x="694" y="12748"/>
                  </a:lnTo>
                  <a:lnTo>
                    <a:pt x="694"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1558958" y="729697"/>
              <a:ext cx="2024167" cy="3785384"/>
            </a:xfrm>
            <a:custGeom>
              <a:rect b="b" l="l" r="r" t="t"/>
              <a:pathLst>
                <a:path extrusionOk="0" h="12670" w="6775">
                  <a:moveTo>
                    <a:pt x="250" y="1"/>
                  </a:moveTo>
                  <a:cubicBezTo>
                    <a:pt x="116" y="1"/>
                    <a:pt x="1" y="98"/>
                    <a:pt x="1" y="232"/>
                  </a:cubicBezTo>
                  <a:lnTo>
                    <a:pt x="1" y="12458"/>
                  </a:lnTo>
                  <a:cubicBezTo>
                    <a:pt x="1" y="12578"/>
                    <a:pt x="94" y="12669"/>
                    <a:pt x="211" y="12669"/>
                  </a:cubicBezTo>
                  <a:cubicBezTo>
                    <a:pt x="224" y="12669"/>
                    <a:pt x="237" y="12668"/>
                    <a:pt x="250" y="12666"/>
                  </a:cubicBezTo>
                  <a:lnTo>
                    <a:pt x="6585" y="11552"/>
                  </a:lnTo>
                  <a:cubicBezTo>
                    <a:pt x="6682" y="11534"/>
                    <a:pt x="6774" y="11418"/>
                    <a:pt x="6774" y="11303"/>
                  </a:cubicBezTo>
                  <a:lnTo>
                    <a:pt x="6774" y="943"/>
                  </a:lnTo>
                  <a:cubicBezTo>
                    <a:pt x="6774" y="828"/>
                    <a:pt x="6682" y="731"/>
                    <a:pt x="6585" y="712"/>
                  </a:cubicBezTo>
                  <a:lnTo>
                    <a:pt x="2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1546708" y="716850"/>
              <a:ext cx="2048666" cy="3811676"/>
            </a:xfrm>
            <a:custGeom>
              <a:rect b="b" l="l" r="r" t="t"/>
              <a:pathLst>
                <a:path extrusionOk="0" h="12758" w="6857">
                  <a:moveTo>
                    <a:pt x="258" y="97"/>
                  </a:moveTo>
                  <a:cubicBezTo>
                    <a:pt x="269" y="97"/>
                    <a:pt x="280" y="97"/>
                    <a:pt x="291" y="99"/>
                  </a:cubicBezTo>
                  <a:lnTo>
                    <a:pt x="6626" y="811"/>
                  </a:lnTo>
                  <a:cubicBezTo>
                    <a:pt x="6700" y="811"/>
                    <a:pt x="6760" y="889"/>
                    <a:pt x="6760" y="986"/>
                  </a:cubicBezTo>
                  <a:lnTo>
                    <a:pt x="6760" y="11346"/>
                  </a:lnTo>
                  <a:cubicBezTo>
                    <a:pt x="6760" y="11438"/>
                    <a:pt x="6700" y="11535"/>
                    <a:pt x="6626" y="11554"/>
                  </a:cubicBezTo>
                  <a:lnTo>
                    <a:pt x="291" y="12653"/>
                  </a:lnTo>
                  <a:cubicBezTo>
                    <a:pt x="275" y="12658"/>
                    <a:pt x="259" y="12661"/>
                    <a:pt x="244" y="12661"/>
                  </a:cubicBezTo>
                  <a:cubicBezTo>
                    <a:pt x="204" y="12661"/>
                    <a:pt x="171" y="12643"/>
                    <a:pt x="157" y="12616"/>
                  </a:cubicBezTo>
                  <a:cubicBezTo>
                    <a:pt x="116" y="12593"/>
                    <a:pt x="97" y="12556"/>
                    <a:pt x="97" y="12501"/>
                  </a:cubicBezTo>
                  <a:lnTo>
                    <a:pt x="97" y="275"/>
                  </a:lnTo>
                  <a:cubicBezTo>
                    <a:pt x="97" y="171"/>
                    <a:pt x="161" y="97"/>
                    <a:pt x="258" y="97"/>
                  </a:cubicBezTo>
                  <a:close/>
                  <a:moveTo>
                    <a:pt x="274" y="0"/>
                  </a:moveTo>
                  <a:cubicBezTo>
                    <a:pt x="120" y="0"/>
                    <a:pt x="0" y="112"/>
                    <a:pt x="0" y="275"/>
                  </a:cubicBezTo>
                  <a:lnTo>
                    <a:pt x="0" y="12501"/>
                  </a:lnTo>
                  <a:cubicBezTo>
                    <a:pt x="0" y="12575"/>
                    <a:pt x="23" y="12653"/>
                    <a:pt x="79" y="12690"/>
                  </a:cubicBezTo>
                  <a:cubicBezTo>
                    <a:pt x="124" y="12736"/>
                    <a:pt x="177" y="12757"/>
                    <a:pt x="242" y="12757"/>
                  </a:cubicBezTo>
                  <a:cubicBezTo>
                    <a:pt x="263" y="12757"/>
                    <a:pt x="286" y="12755"/>
                    <a:pt x="310" y="12750"/>
                  </a:cubicBezTo>
                  <a:lnTo>
                    <a:pt x="6644" y="11651"/>
                  </a:lnTo>
                  <a:cubicBezTo>
                    <a:pt x="6760" y="11614"/>
                    <a:pt x="6857" y="11498"/>
                    <a:pt x="6857" y="11346"/>
                  </a:cubicBezTo>
                  <a:lnTo>
                    <a:pt x="6857" y="986"/>
                  </a:lnTo>
                  <a:cubicBezTo>
                    <a:pt x="6857" y="852"/>
                    <a:pt x="6760" y="718"/>
                    <a:pt x="6626" y="718"/>
                  </a:cubicBezTo>
                  <a:lnTo>
                    <a:pt x="310" y="2"/>
                  </a:lnTo>
                  <a:cubicBezTo>
                    <a:pt x="298" y="1"/>
                    <a:pt x="286" y="0"/>
                    <a:pt x="27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1656954" y="867131"/>
              <a:ext cx="1851478" cy="3504244"/>
            </a:xfrm>
            <a:custGeom>
              <a:rect b="b" l="l" r="r" t="t"/>
              <a:pathLst>
                <a:path extrusionOk="0" h="11729" w="6197">
                  <a:moveTo>
                    <a:pt x="216" y="1"/>
                  </a:moveTo>
                  <a:cubicBezTo>
                    <a:pt x="97" y="1"/>
                    <a:pt x="1" y="89"/>
                    <a:pt x="1" y="215"/>
                  </a:cubicBezTo>
                  <a:lnTo>
                    <a:pt x="1" y="11536"/>
                  </a:lnTo>
                  <a:cubicBezTo>
                    <a:pt x="1" y="11656"/>
                    <a:pt x="94" y="11728"/>
                    <a:pt x="210" y="11728"/>
                  </a:cubicBezTo>
                  <a:cubicBezTo>
                    <a:pt x="223" y="11728"/>
                    <a:pt x="237" y="11727"/>
                    <a:pt x="250" y="11725"/>
                  </a:cubicBezTo>
                  <a:lnTo>
                    <a:pt x="6026" y="10783"/>
                  </a:lnTo>
                  <a:cubicBezTo>
                    <a:pt x="6123" y="10764"/>
                    <a:pt x="6197" y="10649"/>
                    <a:pt x="6197" y="10552"/>
                  </a:cubicBezTo>
                  <a:lnTo>
                    <a:pt x="6197" y="811"/>
                  </a:lnTo>
                  <a:cubicBezTo>
                    <a:pt x="6197" y="696"/>
                    <a:pt x="6123" y="599"/>
                    <a:pt x="6026" y="580"/>
                  </a:cubicBezTo>
                  <a:lnTo>
                    <a:pt x="250" y="3"/>
                  </a:lnTo>
                  <a:cubicBezTo>
                    <a:pt x="239" y="1"/>
                    <a:pt x="227"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1644704" y="849504"/>
              <a:ext cx="1881653" cy="3539499"/>
            </a:xfrm>
            <a:custGeom>
              <a:rect b="b" l="l" r="r" t="t"/>
              <a:pathLst>
                <a:path extrusionOk="0" h="11847" w="6298">
                  <a:moveTo>
                    <a:pt x="273" y="99"/>
                  </a:moveTo>
                  <a:lnTo>
                    <a:pt x="6067" y="695"/>
                  </a:lnTo>
                  <a:cubicBezTo>
                    <a:pt x="6122" y="695"/>
                    <a:pt x="6201" y="773"/>
                    <a:pt x="6201" y="870"/>
                  </a:cubicBezTo>
                  <a:lnTo>
                    <a:pt x="6201" y="10611"/>
                  </a:lnTo>
                  <a:cubicBezTo>
                    <a:pt x="6201" y="10689"/>
                    <a:pt x="6122" y="10786"/>
                    <a:pt x="6067" y="10786"/>
                  </a:cubicBezTo>
                  <a:lnTo>
                    <a:pt x="273" y="11747"/>
                  </a:lnTo>
                  <a:cubicBezTo>
                    <a:pt x="263" y="11749"/>
                    <a:pt x="254" y="11750"/>
                    <a:pt x="244" y="11750"/>
                  </a:cubicBezTo>
                  <a:cubicBezTo>
                    <a:pt x="161" y="11750"/>
                    <a:pt x="97" y="11678"/>
                    <a:pt x="97" y="11595"/>
                  </a:cubicBezTo>
                  <a:lnTo>
                    <a:pt x="97" y="274"/>
                  </a:lnTo>
                  <a:cubicBezTo>
                    <a:pt x="97" y="159"/>
                    <a:pt x="176" y="99"/>
                    <a:pt x="273" y="99"/>
                  </a:cubicBezTo>
                  <a:close/>
                  <a:moveTo>
                    <a:pt x="262" y="0"/>
                  </a:moveTo>
                  <a:cubicBezTo>
                    <a:pt x="118" y="0"/>
                    <a:pt x="0" y="127"/>
                    <a:pt x="0" y="274"/>
                  </a:cubicBezTo>
                  <a:lnTo>
                    <a:pt x="0" y="11595"/>
                  </a:lnTo>
                  <a:cubicBezTo>
                    <a:pt x="0" y="11736"/>
                    <a:pt x="116" y="11846"/>
                    <a:pt x="258" y="11846"/>
                  </a:cubicBezTo>
                  <a:cubicBezTo>
                    <a:pt x="269" y="11846"/>
                    <a:pt x="280" y="11846"/>
                    <a:pt x="291" y="11844"/>
                  </a:cubicBezTo>
                  <a:lnTo>
                    <a:pt x="6067" y="10879"/>
                  </a:lnTo>
                  <a:cubicBezTo>
                    <a:pt x="6201" y="10860"/>
                    <a:pt x="6298" y="10745"/>
                    <a:pt x="6298" y="10611"/>
                  </a:cubicBezTo>
                  <a:lnTo>
                    <a:pt x="6298" y="870"/>
                  </a:lnTo>
                  <a:cubicBezTo>
                    <a:pt x="6298" y="736"/>
                    <a:pt x="6201" y="621"/>
                    <a:pt x="6067" y="598"/>
                  </a:cubicBezTo>
                  <a:lnTo>
                    <a:pt x="291" y="2"/>
                  </a:lnTo>
                  <a:cubicBezTo>
                    <a:pt x="281" y="1"/>
                    <a:pt x="272" y="0"/>
                    <a:pt x="26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1989783" y="4749630"/>
              <a:ext cx="661477" cy="190912"/>
            </a:xfrm>
            <a:custGeom>
              <a:rect b="b" l="l" r="r" t="t"/>
              <a:pathLst>
                <a:path extrusionOk="0" h="639" w="2214">
                  <a:moveTo>
                    <a:pt x="231" y="1"/>
                  </a:moveTo>
                  <a:cubicBezTo>
                    <a:pt x="97" y="1"/>
                    <a:pt x="0" y="116"/>
                    <a:pt x="0" y="250"/>
                  </a:cubicBezTo>
                  <a:lnTo>
                    <a:pt x="0" y="407"/>
                  </a:lnTo>
                  <a:cubicBezTo>
                    <a:pt x="0" y="541"/>
                    <a:pt x="97" y="639"/>
                    <a:pt x="231" y="639"/>
                  </a:cubicBezTo>
                  <a:lnTo>
                    <a:pt x="1964" y="639"/>
                  </a:lnTo>
                  <a:cubicBezTo>
                    <a:pt x="2098" y="639"/>
                    <a:pt x="2214" y="541"/>
                    <a:pt x="2214" y="407"/>
                  </a:cubicBezTo>
                  <a:lnTo>
                    <a:pt x="2214" y="250"/>
                  </a:lnTo>
                  <a:cubicBezTo>
                    <a:pt x="2214" y="116"/>
                    <a:pt x="2098" y="1"/>
                    <a:pt x="19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973052" y="4738576"/>
              <a:ext cx="690756" cy="218399"/>
            </a:xfrm>
            <a:custGeom>
              <a:rect b="b" l="l" r="r" t="t"/>
              <a:pathLst>
                <a:path extrusionOk="0" h="731" w="2312">
                  <a:moveTo>
                    <a:pt x="2020" y="98"/>
                  </a:moveTo>
                  <a:cubicBezTo>
                    <a:pt x="2136" y="98"/>
                    <a:pt x="2233" y="172"/>
                    <a:pt x="2233" y="287"/>
                  </a:cubicBezTo>
                  <a:lnTo>
                    <a:pt x="2233" y="444"/>
                  </a:lnTo>
                  <a:cubicBezTo>
                    <a:pt x="2233" y="542"/>
                    <a:pt x="2136" y="634"/>
                    <a:pt x="2020" y="634"/>
                  </a:cubicBezTo>
                  <a:lnTo>
                    <a:pt x="287" y="634"/>
                  </a:lnTo>
                  <a:cubicBezTo>
                    <a:pt x="190" y="634"/>
                    <a:pt x="98" y="542"/>
                    <a:pt x="98" y="444"/>
                  </a:cubicBezTo>
                  <a:lnTo>
                    <a:pt x="98" y="287"/>
                  </a:lnTo>
                  <a:cubicBezTo>
                    <a:pt x="98" y="172"/>
                    <a:pt x="190" y="98"/>
                    <a:pt x="287" y="98"/>
                  </a:cubicBezTo>
                  <a:close/>
                  <a:moveTo>
                    <a:pt x="287" y="1"/>
                  </a:moveTo>
                  <a:cubicBezTo>
                    <a:pt x="135" y="1"/>
                    <a:pt x="1" y="135"/>
                    <a:pt x="1" y="287"/>
                  </a:cubicBezTo>
                  <a:lnTo>
                    <a:pt x="1" y="444"/>
                  </a:lnTo>
                  <a:cubicBezTo>
                    <a:pt x="1" y="597"/>
                    <a:pt x="135" y="731"/>
                    <a:pt x="287" y="731"/>
                  </a:cubicBezTo>
                  <a:lnTo>
                    <a:pt x="2020" y="731"/>
                  </a:lnTo>
                  <a:cubicBezTo>
                    <a:pt x="2196" y="731"/>
                    <a:pt x="2311" y="597"/>
                    <a:pt x="2311" y="444"/>
                  </a:cubicBezTo>
                  <a:lnTo>
                    <a:pt x="2311" y="287"/>
                  </a:lnTo>
                  <a:cubicBezTo>
                    <a:pt x="2311" y="135"/>
                    <a:pt x="2196" y="1"/>
                    <a:pt x="202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2047744" y="4566186"/>
              <a:ext cx="1489667" cy="183742"/>
            </a:xfrm>
            <a:custGeom>
              <a:rect b="b" l="l" r="r" t="t"/>
              <a:pathLst>
                <a:path extrusionOk="0" h="615" w="4986">
                  <a:moveTo>
                    <a:pt x="3387" y="0"/>
                  </a:moveTo>
                  <a:lnTo>
                    <a:pt x="0" y="615"/>
                  </a:lnTo>
                  <a:lnTo>
                    <a:pt x="1770" y="615"/>
                  </a:lnTo>
                  <a:lnTo>
                    <a:pt x="4986" y="19"/>
                  </a:lnTo>
                  <a:lnTo>
                    <a:pt x="33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2042067" y="4555132"/>
              <a:ext cx="1501020" cy="212722"/>
            </a:xfrm>
            <a:custGeom>
              <a:rect b="b" l="l" r="r" t="t"/>
              <a:pathLst>
                <a:path extrusionOk="0" h="712" w="5024">
                  <a:moveTo>
                    <a:pt x="4524" y="93"/>
                  </a:moveTo>
                  <a:lnTo>
                    <a:pt x="1789" y="615"/>
                  </a:lnTo>
                  <a:lnTo>
                    <a:pt x="537" y="615"/>
                  </a:lnTo>
                  <a:lnTo>
                    <a:pt x="3425" y="93"/>
                  </a:lnTo>
                  <a:close/>
                  <a:moveTo>
                    <a:pt x="3406" y="0"/>
                  </a:moveTo>
                  <a:lnTo>
                    <a:pt x="1" y="615"/>
                  </a:lnTo>
                  <a:lnTo>
                    <a:pt x="19" y="712"/>
                  </a:lnTo>
                  <a:lnTo>
                    <a:pt x="1789" y="712"/>
                  </a:lnTo>
                  <a:lnTo>
                    <a:pt x="5023" y="93"/>
                  </a:lnTo>
                  <a:lnTo>
                    <a:pt x="5005"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3433734" y="1154845"/>
              <a:ext cx="40334" cy="420067"/>
            </a:xfrm>
            <a:custGeom>
              <a:rect b="b" l="l" r="r" t="t"/>
              <a:pathLst>
                <a:path extrusionOk="0" h="1406" w="135">
                  <a:moveTo>
                    <a:pt x="19" y="1"/>
                  </a:moveTo>
                  <a:cubicBezTo>
                    <a:pt x="0" y="19"/>
                    <a:pt x="0" y="19"/>
                    <a:pt x="0" y="61"/>
                  </a:cubicBezTo>
                  <a:cubicBezTo>
                    <a:pt x="60" y="481"/>
                    <a:pt x="60" y="925"/>
                    <a:pt x="0" y="1369"/>
                  </a:cubicBezTo>
                  <a:cubicBezTo>
                    <a:pt x="0" y="1387"/>
                    <a:pt x="19" y="1406"/>
                    <a:pt x="37" y="1406"/>
                  </a:cubicBezTo>
                  <a:cubicBezTo>
                    <a:pt x="60" y="1406"/>
                    <a:pt x="79" y="1387"/>
                    <a:pt x="79" y="1369"/>
                  </a:cubicBezTo>
                  <a:cubicBezTo>
                    <a:pt x="116" y="925"/>
                    <a:pt x="134" y="481"/>
                    <a:pt x="60" y="38"/>
                  </a:cubicBezTo>
                  <a:cubicBezTo>
                    <a:pt x="60" y="19"/>
                    <a:pt x="37" y="1"/>
                    <a:pt x="1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3364719" y="1143791"/>
              <a:ext cx="23603" cy="98593"/>
            </a:xfrm>
            <a:custGeom>
              <a:rect b="b" l="l" r="r" t="t"/>
              <a:pathLst>
                <a:path extrusionOk="0" h="330" w="79">
                  <a:moveTo>
                    <a:pt x="37" y="1"/>
                  </a:moveTo>
                  <a:cubicBezTo>
                    <a:pt x="19" y="1"/>
                    <a:pt x="0" y="19"/>
                    <a:pt x="0" y="38"/>
                  </a:cubicBezTo>
                  <a:lnTo>
                    <a:pt x="0" y="287"/>
                  </a:lnTo>
                  <a:cubicBezTo>
                    <a:pt x="0" y="306"/>
                    <a:pt x="19" y="329"/>
                    <a:pt x="37" y="329"/>
                  </a:cubicBezTo>
                  <a:cubicBezTo>
                    <a:pt x="60" y="329"/>
                    <a:pt x="79" y="306"/>
                    <a:pt x="79" y="287"/>
                  </a:cubicBezTo>
                  <a:lnTo>
                    <a:pt x="79" y="38"/>
                  </a:lnTo>
                  <a:cubicBezTo>
                    <a:pt x="79" y="19"/>
                    <a:pt x="60" y="1"/>
                    <a:pt x="3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995161" y="303354"/>
              <a:ext cx="1956645" cy="2744478"/>
            </a:xfrm>
            <a:custGeom>
              <a:rect b="b" l="l" r="r" t="t"/>
              <a:pathLst>
                <a:path extrusionOk="0" h="9186" w="6549">
                  <a:moveTo>
                    <a:pt x="176" y="0"/>
                  </a:moveTo>
                  <a:cubicBezTo>
                    <a:pt x="79" y="0"/>
                    <a:pt x="1" y="79"/>
                    <a:pt x="1" y="157"/>
                  </a:cubicBezTo>
                  <a:lnTo>
                    <a:pt x="1" y="9010"/>
                  </a:lnTo>
                  <a:cubicBezTo>
                    <a:pt x="1" y="9107"/>
                    <a:pt x="79" y="9186"/>
                    <a:pt x="176" y="9186"/>
                  </a:cubicBezTo>
                  <a:lnTo>
                    <a:pt x="6396" y="9186"/>
                  </a:lnTo>
                  <a:cubicBezTo>
                    <a:pt x="6493" y="9186"/>
                    <a:pt x="6548" y="9107"/>
                    <a:pt x="6548" y="9010"/>
                  </a:cubicBezTo>
                  <a:lnTo>
                    <a:pt x="6548" y="157"/>
                  </a:lnTo>
                  <a:cubicBezTo>
                    <a:pt x="6548" y="79"/>
                    <a:pt x="6493" y="0"/>
                    <a:pt x="6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1984106" y="292300"/>
              <a:ext cx="1985625" cy="2766587"/>
            </a:xfrm>
            <a:custGeom>
              <a:rect b="b" l="l" r="r" t="t"/>
              <a:pathLst>
                <a:path extrusionOk="0" h="9260" w="6646">
                  <a:moveTo>
                    <a:pt x="6433" y="97"/>
                  </a:moveTo>
                  <a:cubicBezTo>
                    <a:pt x="6488" y="97"/>
                    <a:pt x="6548" y="134"/>
                    <a:pt x="6548" y="194"/>
                  </a:cubicBezTo>
                  <a:lnTo>
                    <a:pt x="6548" y="9047"/>
                  </a:lnTo>
                  <a:cubicBezTo>
                    <a:pt x="6548" y="9126"/>
                    <a:pt x="6488" y="9163"/>
                    <a:pt x="6433" y="9163"/>
                  </a:cubicBezTo>
                  <a:lnTo>
                    <a:pt x="213" y="9163"/>
                  </a:lnTo>
                  <a:cubicBezTo>
                    <a:pt x="135" y="9163"/>
                    <a:pt x="98" y="9126"/>
                    <a:pt x="98" y="9047"/>
                  </a:cubicBezTo>
                  <a:lnTo>
                    <a:pt x="98" y="194"/>
                  </a:lnTo>
                  <a:cubicBezTo>
                    <a:pt x="98" y="134"/>
                    <a:pt x="135" y="97"/>
                    <a:pt x="213" y="97"/>
                  </a:cubicBezTo>
                  <a:close/>
                  <a:moveTo>
                    <a:pt x="213" y="0"/>
                  </a:moveTo>
                  <a:cubicBezTo>
                    <a:pt x="98" y="0"/>
                    <a:pt x="1" y="97"/>
                    <a:pt x="1" y="194"/>
                  </a:cubicBezTo>
                  <a:lnTo>
                    <a:pt x="1" y="9047"/>
                  </a:lnTo>
                  <a:cubicBezTo>
                    <a:pt x="1" y="9163"/>
                    <a:pt x="98" y="9260"/>
                    <a:pt x="213" y="9260"/>
                  </a:cubicBezTo>
                  <a:lnTo>
                    <a:pt x="6433" y="9260"/>
                  </a:lnTo>
                  <a:cubicBezTo>
                    <a:pt x="6548" y="9260"/>
                    <a:pt x="6645" y="9163"/>
                    <a:pt x="6645" y="9047"/>
                  </a:cubicBezTo>
                  <a:lnTo>
                    <a:pt x="6645" y="194"/>
                  </a:lnTo>
                  <a:cubicBezTo>
                    <a:pt x="6645" y="97"/>
                    <a:pt x="6548" y="0"/>
                    <a:pt x="643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1995161" y="303354"/>
              <a:ext cx="1956645" cy="207345"/>
            </a:xfrm>
            <a:custGeom>
              <a:rect b="b" l="l" r="r" t="t"/>
              <a:pathLst>
                <a:path extrusionOk="0" h="694" w="6549">
                  <a:moveTo>
                    <a:pt x="176" y="0"/>
                  </a:moveTo>
                  <a:cubicBezTo>
                    <a:pt x="79" y="0"/>
                    <a:pt x="1" y="79"/>
                    <a:pt x="1" y="157"/>
                  </a:cubicBezTo>
                  <a:lnTo>
                    <a:pt x="1" y="693"/>
                  </a:lnTo>
                  <a:lnTo>
                    <a:pt x="6548" y="693"/>
                  </a:lnTo>
                  <a:lnTo>
                    <a:pt x="6548" y="157"/>
                  </a:lnTo>
                  <a:cubicBezTo>
                    <a:pt x="6548" y="79"/>
                    <a:pt x="6493" y="0"/>
                    <a:pt x="63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1984106" y="292300"/>
              <a:ext cx="1985625" cy="230649"/>
            </a:xfrm>
            <a:custGeom>
              <a:rect b="b" l="l" r="r" t="t"/>
              <a:pathLst>
                <a:path extrusionOk="0" h="772" w="6646">
                  <a:moveTo>
                    <a:pt x="6433" y="97"/>
                  </a:moveTo>
                  <a:cubicBezTo>
                    <a:pt x="6488" y="97"/>
                    <a:pt x="6548" y="134"/>
                    <a:pt x="6548" y="194"/>
                  </a:cubicBezTo>
                  <a:lnTo>
                    <a:pt x="6548" y="675"/>
                  </a:lnTo>
                  <a:lnTo>
                    <a:pt x="98" y="675"/>
                  </a:lnTo>
                  <a:lnTo>
                    <a:pt x="98" y="194"/>
                  </a:lnTo>
                  <a:cubicBezTo>
                    <a:pt x="98" y="134"/>
                    <a:pt x="135" y="97"/>
                    <a:pt x="213" y="97"/>
                  </a:cubicBezTo>
                  <a:close/>
                  <a:moveTo>
                    <a:pt x="213" y="0"/>
                  </a:moveTo>
                  <a:cubicBezTo>
                    <a:pt x="98" y="0"/>
                    <a:pt x="1" y="97"/>
                    <a:pt x="1" y="194"/>
                  </a:cubicBezTo>
                  <a:lnTo>
                    <a:pt x="1" y="730"/>
                  </a:lnTo>
                  <a:lnTo>
                    <a:pt x="38" y="772"/>
                  </a:lnTo>
                  <a:lnTo>
                    <a:pt x="6585" y="772"/>
                  </a:lnTo>
                  <a:lnTo>
                    <a:pt x="6645" y="730"/>
                  </a:lnTo>
                  <a:lnTo>
                    <a:pt x="6645" y="194"/>
                  </a:lnTo>
                  <a:cubicBezTo>
                    <a:pt x="6645" y="97"/>
                    <a:pt x="6548" y="0"/>
                    <a:pt x="643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3428058" y="337713"/>
              <a:ext cx="120404" cy="121897"/>
            </a:xfrm>
            <a:custGeom>
              <a:rect b="b" l="l" r="r" t="t"/>
              <a:pathLst>
                <a:path extrusionOk="0" h="408" w="403">
                  <a:moveTo>
                    <a:pt x="213" y="1"/>
                  </a:moveTo>
                  <a:cubicBezTo>
                    <a:pt x="98" y="1"/>
                    <a:pt x="1" y="79"/>
                    <a:pt x="1" y="195"/>
                  </a:cubicBezTo>
                  <a:cubicBezTo>
                    <a:pt x="1" y="310"/>
                    <a:pt x="98" y="407"/>
                    <a:pt x="213" y="407"/>
                  </a:cubicBezTo>
                  <a:cubicBezTo>
                    <a:pt x="310" y="407"/>
                    <a:pt x="403" y="310"/>
                    <a:pt x="403" y="195"/>
                  </a:cubicBezTo>
                  <a:cubicBezTo>
                    <a:pt x="403" y="79"/>
                    <a:pt x="310"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3412367" y="321281"/>
              <a:ext cx="144007" cy="149384"/>
            </a:xfrm>
            <a:custGeom>
              <a:rect b="b" l="l" r="r" t="t"/>
              <a:pathLst>
                <a:path extrusionOk="0" h="500" w="482">
                  <a:moveTo>
                    <a:pt x="250" y="97"/>
                  </a:moveTo>
                  <a:cubicBezTo>
                    <a:pt x="324" y="97"/>
                    <a:pt x="403" y="171"/>
                    <a:pt x="403" y="250"/>
                  </a:cubicBezTo>
                  <a:cubicBezTo>
                    <a:pt x="403" y="347"/>
                    <a:pt x="324" y="402"/>
                    <a:pt x="250" y="402"/>
                  </a:cubicBezTo>
                  <a:cubicBezTo>
                    <a:pt x="153" y="402"/>
                    <a:pt x="75" y="347"/>
                    <a:pt x="75" y="250"/>
                  </a:cubicBezTo>
                  <a:cubicBezTo>
                    <a:pt x="75" y="171"/>
                    <a:pt x="153" y="97"/>
                    <a:pt x="250" y="97"/>
                  </a:cubicBezTo>
                  <a:close/>
                  <a:moveTo>
                    <a:pt x="250" y="0"/>
                  </a:moveTo>
                  <a:cubicBezTo>
                    <a:pt x="93" y="0"/>
                    <a:pt x="1" y="116"/>
                    <a:pt x="1" y="250"/>
                  </a:cubicBezTo>
                  <a:cubicBezTo>
                    <a:pt x="1" y="384"/>
                    <a:pt x="93" y="499"/>
                    <a:pt x="250" y="499"/>
                  </a:cubicBezTo>
                  <a:cubicBezTo>
                    <a:pt x="384" y="499"/>
                    <a:pt x="481" y="384"/>
                    <a:pt x="481" y="250"/>
                  </a:cubicBezTo>
                  <a:cubicBezTo>
                    <a:pt x="481" y="116"/>
                    <a:pt x="384" y="0"/>
                    <a:pt x="25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3629727" y="337713"/>
              <a:ext cx="120404" cy="121897"/>
            </a:xfrm>
            <a:custGeom>
              <a:rect b="b" l="l" r="r" t="t"/>
              <a:pathLst>
                <a:path extrusionOk="0" h="408" w="403">
                  <a:moveTo>
                    <a:pt x="213" y="1"/>
                  </a:moveTo>
                  <a:cubicBezTo>
                    <a:pt x="98" y="1"/>
                    <a:pt x="0" y="79"/>
                    <a:pt x="0" y="195"/>
                  </a:cubicBezTo>
                  <a:cubicBezTo>
                    <a:pt x="0" y="310"/>
                    <a:pt x="98" y="407"/>
                    <a:pt x="213" y="407"/>
                  </a:cubicBezTo>
                  <a:cubicBezTo>
                    <a:pt x="329" y="407"/>
                    <a:pt x="402" y="310"/>
                    <a:pt x="402" y="195"/>
                  </a:cubicBezTo>
                  <a:cubicBezTo>
                    <a:pt x="402" y="79"/>
                    <a:pt x="329" y="1"/>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3612543" y="321281"/>
              <a:ext cx="150879" cy="149384"/>
            </a:xfrm>
            <a:custGeom>
              <a:rect b="b" l="l" r="r" t="t"/>
              <a:pathLst>
                <a:path extrusionOk="0" h="500" w="505">
                  <a:moveTo>
                    <a:pt x="255" y="97"/>
                  </a:moveTo>
                  <a:cubicBezTo>
                    <a:pt x="347" y="97"/>
                    <a:pt x="408" y="171"/>
                    <a:pt x="408" y="250"/>
                  </a:cubicBezTo>
                  <a:cubicBezTo>
                    <a:pt x="408" y="347"/>
                    <a:pt x="347" y="402"/>
                    <a:pt x="255" y="402"/>
                  </a:cubicBezTo>
                  <a:cubicBezTo>
                    <a:pt x="158" y="402"/>
                    <a:pt x="98" y="347"/>
                    <a:pt x="98" y="250"/>
                  </a:cubicBezTo>
                  <a:cubicBezTo>
                    <a:pt x="98" y="171"/>
                    <a:pt x="158" y="97"/>
                    <a:pt x="255" y="97"/>
                  </a:cubicBezTo>
                  <a:close/>
                  <a:moveTo>
                    <a:pt x="255" y="0"/>
                  </a:moveTo>
                  <a:cubicBezTo>
                    <a:pt x="116" y="0"/>
                    <a:pt x="1" y="116"/>
                    <a:pt x="1" y="250"/>
                  </a:cubicBezTo>
                  <a:cubicBezTo>
                    <a:pt x="1" y="384"/>
                    <a:pt x="116" y="499"/>
                    <a:pt x="255" y="499"/>
                  </a:cubicBezTo>
                  <a:cubicBezTo>
                    <a:pt x="389" y="499"/>
                    <a:pt x="505" y="384"/>
                    <a:pt x="505" y="250"/>
                  </a:cubicBezTo>
                  <a:cubicBezTo>
                    <a:pt x="505" y="116"/>
                    <a:pt x="389" y="0"/>
                    <a:pt x="25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3778813" y="337713"/>
              <a:ext cx="121898" cy="121897"/>
            </a:xfrm>
            <a:custGeom>
              <a:rect b="b" l="l" r="r" t="t"/>
              <a:pathLst>
                <a:path extrusionOk="0" h="408" w="408">
                  <a:moveTo>
                    <a:pt x="195" y="1"/>
                  </a:moveTo>
                  <a:cubicBezTo>
                    <a:pt x="79" y="1"/>
                    <a:pt x="1" y="79"/>
                    <a:pt x="1" y="195"/>
                  </a:cubicBezTo>
                  <a:cubicBezTo>
                    <a:pt x="1" y="310"/>
                    <a:pt x="79" y="407"/>
                    <a:pt x="195" y="407"/>
                  </a:cubicBezTo>
                  <a:cubicBezTo>
                    <a:pt x="310" y="407"/>
                    <a:pt x="407" y="310"/>
                    <a:pt x="407" y="195"/>
                  </a:cubicBezTo>
                  <a:cubicBezTo>
                    <a:pt x="407" y="79"/>
                    <a:pt x="310" y="1"/>
                    <a:pt x="1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3757745" y="321281"/>
              <a:ext cx="149385" cy="149384"/>
            </a:xfrm>
            <a:custGeom>
              <a:rect b="b" l="l" r="r" t="t"/>
              <a:pathLst>
                <a:path extrusionOk="0" h="500" w="500">
                  <a:moveTo>
                    <a:pt x="250" y="97"/>
                  </a:moveTo>
                  <a:cubicBezTo>
                    <a:pt x="347" y="97"/>
                    <a:pt x="402" y="171"/>
                    <a:pt x="402" y="250"/>
                  </a:cubicBezTo>
                  <a:cubicBezTo>
                    <a:pt x="402" y="347"/>
                    <a:pt x="347" y="402"/>
                    <a:pt x="250" y="402"/>
                  </a:cubicBezTo>
                  <a:cubicBezTo>
                    <a:pt x="171" y="402"/>
                    <a:pt x="92" y="347"/>
                    <a:pt x="92" y="250"/>
                  </a:cubicBezTo>
                  <a:cubicBezTo>
                    <a:pt x="92" y="171"/>
                    <a:pt x="171" y="97"/>
                    <a:pt x="250" y="97"/>
                  </a:cubicBezTo>
                  <a:close/>
                  <a:moveTo>
                    <a:pt x="250" y="0"/>
                  </a:moveTo>
                  <a:cubicBezTo>
                    <a:pt x="116" y="0"/>
                    <a:pt x="0" y="116"/>
                    <a:pt x="0" y="250"/>
                  </a:cubicBezTo>
                  <a:cubicBezTo>
                    <a:pt x="0" y="384"/>
                    <a:pt x="116" y="499"/>
                    <a:pt x="250" y="499"/>
                  </a:cubicBezTo>
                  <a:cubicBezTo>
                    <a:pt x="384" y="499"/>
                    <a:pt x="499" y="384"/>
                    <a:pt x="499" y="250"/>
                  </a:cubicBezTo>
                  <a:cubicBezTo>
                    <a:pt x="499" y="116"/>
                    <a:pt x="384" y="0"/>
                    <a:pt x="25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2105705" y="597343"/>
              <a:ext cx="356433" cy="98295"/>
            </a:xfrm>
            <a:custGeom>
              <a:rect b="b" l="l" r="r" t="t"/>
              <a:pathLst>
                <a:path extrusionOk="0" h="329" w="1193">
                  <a:moveTo>
                    <a:pt x="171" y="0"/>
                  </a:moveTo>
                  <a:cubicBezTo>
                    <a:pt x="74" y="0"/>
                    <a:pt x="0" y="79"/>
                    <a:pt x="0" y="153"/>
                  </a:cubicBezTo>
                  <a:cubicBezTo>
                    <a:pt x="0" y="250"/>
                    <a:pt x="74" y="328"/>
                    <a:pt x="171" y="328"/>
                  </a:cubicBezTo>
                  <a:lnTo>
                    <a:pt x="1040" y="328"/>
                  </a:lnTo>
                  <a:cubicBezTo>
                    <a:pt x="1114" y="328"/>
                    <a:pt x="1192" y="250"/>
                    <a:pt x="1192" y="153"/>
                  </a:cubicBezTo>
                  <a:cubicBezTo>
                    <a:pt x="1192" y="79"/>
                    <a:pt x="1114"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2093157" y="586288"/>
              <a:ext cx="380035" cy="120403"/>
            </a:xfrm>
            <a:custGeom>
              <a:rect b="b" l="l" r="r" t="t"/>
              <a:pathLst>
                <a:path extrusionOk="0" h="403" w="1272">
                  <a:moveTo>
                    <a:pt x="1082" y="74"/>
                  </a:moveTo>
                  <a:cubicBezTo>
                    <a:pt x="1137" y="74"/>
                    <a:pt x="1198" y="134"/>
                    <a:pt x="1198" y="190"/>
                  </a:cubicBezTo>
                  <a:cubicBezTo>
                    <a:pt x="1198" y="268"/>
                    <a:pt x="1137" y="305"/>
                    <a:pt x="1082" y="305"/>
                  </a:cubicBezTo>
                  <a:lnTo>
                    <a:pt x="213" y="305"/>
                  </a:lnTo>
                  <a:cubicBezTo>
                    <a:pt x="135" y="305"/>
                    <a:pt x="98" y="268"/>
                    <a:pt x="98" y="190"/>
                  </a:cubicBezTo>
                  <a:cubicBezTo>
                    <a:pt x="98" y="134"/>
                    <a:pt x="135" y="74"/>
                    <a:pt x="213" y="74"/>
                  </a:cubicBezTo>
                  <a:close/>
                  <a:moveTo>
                    <a:pt x="213" y="0"/>
                  </a:moveTo>
                  <a:cubicBezTo>
                    <a:pt x="98" y="0"/>
                    <a:pt x="1" y="74"/>
                    <a:pt x="1" y="190"/>
                  </a:cubicBezTo>
                  <a:cubicBezTo>
                    <a:pt x="1" y="305"/>
                    <a:pt x="98" y="402"/>
                    <a:pt x="213" y="402"/>
                  </a:cubicBezTo>
                  <a:lnTo>
                    <a:pt x="1082" y="402"/>
                  </a:lnTo>
                  <a:cubicBezTo>
                    <a:pt x="1174" y="402"/>
                    <a:pt x="1271" y="305"/>
                    <a:pt x="1271" y="190"/>
                  </a:cubicBezTo>
                  <a:cubicBezTo>
                    <a:pt x="1271" y="74"/>
                    <a:pt x="1174" y="0"/>
                    <a:pt x="108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2105705" y="1200557"/>
              <a:ext cx="356433" cy="92618"/>
            </a:xfrm>
            <a:custGeom>
              <a:rect b="b" l="l" r="r" t="t"/>
              <a:pathLst>
                <a:path extrusionOk="0" h="310" w="1193">
                  <a:moveTo>
                    <a:pt x="171" y="0"/>
                  </a:moveTo>
                  <a:cubicBezTo>
                    <a:pt x="74" y="0"/>
                    <a:pt x="0" y="60"/>
                    <a:pt x="0" y="158"/>
                  </a:cubicBezTo>
                  <a:cubicBezTo>
                    <a:pt x="0" y="255"/>
                    <a:pt x="74" y="310"/>
                    <a:pt x="171" y="310"/>
                  </a:cubicBezTo>
                  <a:lnTo>
                    <a:pt x="1040" y="310"/>
                  </a:lnTo>
                  <a:cubicBezTo>
                    <a:pt x="1114" y="310"/>
                    <a:pt x="1192" y="255"/>
                    <a:pt x="1192" y="158"/>
                  </a:cubicBezTo>
                  <a:cubicBezTo>
                    <a:pt x="1192" y="60"/>
                    <a:pt x="1114"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2093157" y="1183826"/>
              <a:ext cx="380035" cy="127574"/>
            </a:xfrm>
            <a:custGeom>
              <a:rect b="b" l="l" r="r" t="t"/>
              <a:pathLst>
                <a:path extrusionOk="0" h="427" w="1272">
                  <a:moveTo>
                    <a:pt x="1082" y="98"/>
                  </a:moveTo>
                  <a:cubicBezTo>
                    <a:pt x="1137" y="98"/>
                    <a:pt x="1198" y="153"/>
                    <a:pt x="1198" y="214"/>
                  </a:cubicBezTo>
                  <a:cubicBezTo>
                    <a:pt x="1198" y="269"/>
                    <a:pt x="1137" y="329"/>
                    <a:pt x="1082" y="329"/>
                  </a:cubicBezTo>
                  <a:lnTo>
                    <a:pt x="213" y="329"/>
                  </a:lnTo>
                  <a:cubicBezTo>
                    <a:pt x="135" y="329"/>
                    <a:pt x="98" y="269"/>
                    <a:pt x="98" y="214"/>
                  </a:cubicBezTo>
                  <a:cubicBezTo>
                    <a:pt x="98" y="153"/>
                    <a:pt x="135" y="98"/>
                    <a:pt x="213" y="98"/>
                  </a:cubicBezTo>
                  <a:close/>
                  <a:moveTo>
                    <a:pt x="213" y="1"/>
                  </a:moveTo>
                  <a:cubicBezTo>
                    <a:pt x="98" y="1"/>
                    <a:pt x="1" y="98"/>
                    <a:pt x="1" y="214"/>
                  </a:cubicBezTo>
                  <a:cubicBezTo>
                    <a:pt x="1" y="329"/>
                    <a:pt x="98" y="426"/>
                    <a:pt x="213" y="426"/>
                  </a:cubicBezTo>
                  <a:lnTo>
                    <a:pt x="1082" y="426"/>
                  </a:lnTo>
                  <a:cubicBezTo>
                    <a:pt x="1174" y="426"/>
                    <a:pt x="1271" y="329"/>
                    <a:pt x="1271" y="214"/>
                  </a:cubicBezTo>
                  <a:cubicBezTo>
                    <a:pt x="1271" y="98"/>
                    <a:pt x="1174" y="1"/>
                    <a:pt x="108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105705" y="1828569"/>
              <a:ext cx="356433" cy="97099"/>
            </a:xfrm>
            <a:custGeom>
              <a:rect b="b" l="l" r="r" t="t"/>
              <a:pathLst>
                <a:path extrusionOk="0" h="325" w="1193">
                  <a:moveTo>
                    <a:pt x="171" y="1"/>
                  </a:moveTo>
                  <a:cubicBezTo>
                    <a:pt x="74" y="1"/>
                    <a:pt x="0" y="75"/>
                    <a:pt x="0" y="172"/>
                  </a:cubicBezTo>
                  <a:cubicBezTo>
                    <a:pt x="0" y="269"/>
                    <a:pt x="74" y="324"/>
                    <a:pt x="171" y="324"/>
                  </a:cubicBezTo>
                  <a:lnTo>
                    <a:pt x="1040" y="324"/>
                  </a:lnTo>
                  <a:cubicBezTo>
                    <a:pt x="1114" y="324"/>
                    <a:pt x="1192" y="269"/>
                    <a:pt x="1192" y="172"/>
                  </a:cubicBezTo>
                  <a:cubicBezTo>
                    <a:pt x="1192" y="75"/>
                    <a:pt x="1114"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093157" y="1816319"/>
              <a:ext cx="380035" cy="127275"/>
            </a:xfrm>
            <a:custGeom>
              <a:rect b="b" l="l" r="r" t="t"/>
              <a:pathLst>
                <a:path extrusionOk="0" h="426" w="1272">
                  <a:moveTo>
                    <a:pt x="1082" y="97"/>
                  </a:moveTo>
                  <a:cubicBezTo>
                    <a:pt x="1137" y="97"/>
                    <a:pt x="1198" y="134"/>
                    <a:pt x="1198" y="213"/>
                  </a:cubicBezTo>
                  <a:cubicBezTo>
                    <a:pt x="1198" y="273"/>
                    <a:pt x="1137" y="328"/>
                    <a:pt x="1082" y="328"/>
                  </a:cubicBezTo>
                  <a:lnTo>
                    <a:pt x="213" y="328"/>
                  </a:lnTo>
                  <a:cubicBezTo>
                    <a:pt x="135" y="328"/>
                    <a:pt x="98" y="273"/>
                    <a:pt x="98" y="213"/>
                  </a:cubicBezTo>
                  <a:cubicBezTo>
                    <a:pt x="98" y="134"/>
                    <a:pt x="135" y="97"/>
                    <a:pt x="213" y="97"/>
                  </a:cubicBezTo>
                  <a:close/>
                  <a:moveTo>
                    <a:pt x="213" y="0"/>
                  </a:moveTo>
                  <a:cubicBezTo>
                    <a:pt x="98" y="0"/>
                    <a:pt x="1" y="97"/>
                    <a:pt x="1" y="213"/>
                  </a:cubicBezTo>
                  <a:cubicBezTo>
                    <a:pt x="1" y="328"/>
                    <a:pt x="98" y="425"/>
                    <a:pt x="213" y="425"/>
                  </a:cubicBezTo>
                  <a:lnTo>
                    <a:pt x="1082" y="425"/>
                  </a:lnTo>
                  <a:cubicBezTo>
                    <a:pt x="1174" y="425"/>
                    <a:pt x="1271" y="328"/>
                    <a:pt x="1271" y="213"/>
                  </a:cubicBezTo>
                  <a:cubicBezTo>
                    <a:pt x="1271" y="97"/>
                    <a:pt x="1174" y="0"/>
                    <a:pt x="108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485441" y="597343"/>
              <a:ext cx="1397347" cy="98295"/>
            </a:xfrm>
            <a:custGeom>
              <a:rect b="b" l="l" r="r" t="t"/>
              <a:pathLst>
                <a:path extrusionOk="0" h="329" w="4677">
                  <a:moveTo>
                    <a:pt x="153" y="0"/>
                  </a:moveTo>
                  <a:cubicBezTo>
                    <a:pt x="74" y="0"/>
                    <a:pt x="0" y="79"/>
                    <a:pt x="0" y="153"/>
                  </a:cubicBezTo>
                  <a:cubicBezTo>
                    <a:pt x="0" y="250"/>
                    <a:pt x="74" y="328"/>
                    <a:pt x="153" y="328"/>
                  </a:cubicBezTo>
                  <a:lnTo>
                    <a:pt x="4524" y="328"/>
                  </a:lnTo>
                  <a:cubicBezTo>
                    <a:pt x="4621" y="328"/>
                    <a:pt x="4676" y="250"/>
                    <a:pt x="4676" y="153"/>
                  </a:cubicBezTo>
                  <a:cubicBezTo>
                    <a:pt x="4676" y="79"/>
                    <a:pt x="4621" y="0"/>
                    <a:pt x="45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472893" y="586288"/>
              <a:ext cx="1427822" cy="120403"/>
            </a:xfrm>
            <a:custGeom>
              <a:rect b="b" l="l" r="r" t="t"/>
              <a:pathLst>
                <a:path extrusionOk="0" h="403" w="4779">
                  <a:moveTo>
                    <a:pt x="4566" y="74"/>
                  </a:moveTo>
                  <a:cubicBezTo>
                    <a:pt x="4640" y="74"/>
                    <a:pt x="4681" y="134"/>
                    <a:pt x="4681" y="190"/>
                  </a:cubicBezTo>
                  <a:cubicBezTo>
                    <a:pt x="4681" y="268"/>
                    <a:pt x="4640" y="305"/>
                    <a:pt x="4566" y="305"/>
                  </a:cubicBezTo>
                  <a:lnTo>
                    <a:pt x="195" y="305"/>
                  </a:lnTo>
                  <a:cubicBezTo>
                    <a:pt x="134" y="305"/>
                    <a:pt x="79" y="268"/>
                    <a:pt x="79" y="190"/>
                  </a:cubicBezTo>
                  <a:cubicBezTo>
                    <a:pt x="79" y="134"/>
                    <a:pt x="134" y="74"/>
                    <a:pt x="195" y="74"/>
                  </a:cubicBezTo>
                  <a:close/>
                  <a:moveTo>
                    <a:pt x="195" y="0"/>
                  </a:moveTo>
                  <a:cubicBezTo>
                    <a:pt x="97" y="0"/>
                    <a:pt x="0" y="74"/>
                    <a:pt x="0" y="190"/>
                  </a:cubicBezTo>
                  <a:cubicBezTo>
                    <a:pt x="0" y="305"/>
                    <a:pt x="97" y="402"/>
                    <a:pt x="195" y="402"/>
                  </a:cubicBezTo>
                  <a:lnTo>
                    <a:pt x="4566" y="402"/>
                  </a:lnTo>
                  <a:cubicBezTo>
                    <a:pt x="4681" y="402"/>
                    <a:pt x="4778" y="305"/>
                    <a:pt x="4778" y="190"/>
                  </a:cubicBezTo>
                  <a:cubicBezTo>
                    <a:pt x="4778" y="74"/>
                    <a:pt x="4681" y="0"/>
                    <a:pt x="456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485441" y="1200557"/>
              <a:ext cx="1397347" cy="92618"/>
            </a:xfrm>
            <a:custGeom>
              <a:rect b="b" l="l" r="r" t="t"/>
              <a:pathLst>
                <a:path extrusionOk="0" h="310" w="4677">
                  <a:moveTo>
                    <a:pt x="153" y="0"/>
                  </a:moveTo>
                  <a:cubicBezTo>
                    <a:pt x="74" y="0"/>
                    <a:pt x="0" y="60"/>
                    <a:pt x="0" y="158"/>
                  </a:cubicBezTo>
                  <a:cubicBezTo>
                    <a:pt x="0" y="255"/>
                    <a:pt x="74" y="310"/>
                    <a:pt x="153" y="310"/>
                  </a:cubicBezTo>
                  <a:lnTo>
                    <a:pt x="4524" y="310"/>
                  </a:lnTo>
                  <a:cubicBezTo>
                    <a:pt x="4621" y="310"/>
                    <a:pt x="4676" y="255"/>
                    <a:pt x="4676" y="158"/>
                  </a:cubicBezTo>
                  <a:cubicBezTo>
                    <a:pt x="4676" y="60"/>
                    <a:pt x="4621" y="0"/>
                    <a:pt x="45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472893" y="1183826"/>
              <a:ext cx="1427822" cy="127574"/>
            </a:xfrm>
            <a:custGeom>
              <a:rect b="b" l="l" r="r" t="t"/>
              <a:pathLst>
                <a:path extrusionOk="0" h="427" w="4779">
                  <a:moveTo>
                    <a:pt x="4566" y="98"/>
                  </a:moveTo>
                  <a:cubicBezTo>
                    <a:pt x="4640" y="98"/>
                    <a:pt x="4681" y="153"/>
                    <a:pt x="4681" y="214"/>
                  </a:cubicBezTo>
                  <a:cubicBezTo>
                    <a:pt x="4681" y="269"/>
                    <a:pt x="4640" y="329"/>
                    <a:pt x="4566" y="329"/>
                  </a:cubicBezTo>
                  <a:lnTo>
                    <a:pt x="195" y="329"/>
                  </a:lnTo>
                  <a:cubicBezTo>
                    <a:pt x="134" y="329"/>
                    <a:pt x="79" y="269"/>
                    <a:pt x="79" y="214"/>
                  </a:cubicBezTo>
                  <a:cubicBezTo>
                    <a:pt x="79" y="153"/>
                    <a:pt x="134" y="98"/>
                    <a:pt x="195" y="98"/>
                  </a:cubicBezTo>
                  <a:close/>
                  <a:moveTo>
                    <a:pt x="195" y="1"/>
                  </a:moveTo>
                  <a:cubicBezTo>
                    <a:pt x="97" y="1"/>
                    <a:pt x="0" y="98"/>
                    <a:pt x="0" y="214"/>
                  </a:cubicBezTo>
                  <a:cubicBezTo>
                    <a:pt x="0" y="329"/>
                    <a:pt x="97" y="426"/>
                    <a:pt x="195" y="426"/>
                  </a:cubicBezTo>
                  <a:lnTo>
                    <a:pt x="4566" y="426"/>
                  </a:lnTo>
                  <a:cubicBezTo>
                    <a:pt x="4681" y="426"/>
                    <a:pt x="4778" y="329"/>
                    <a:pt x="4778" y="214"/>
                  </a:cubicBezTo>
                  <a:cubicBezTo>
                    <a:pt x="4778" y="98"/>
                    <a:pt x="4681" y="1"/>
                    <a:pt x="456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485441" y="1828569"/>
              <a:ext cx="1397347" cy="97099"/>
            </a:xfrm>
            <a:custGeom>
              <a:rect b="b" l="l" r="r" t="t"/>
              <a:pathLst>
                <a:path extrusionOk="0" h="325" w="4677">
                  <a:moveTo>
                    <a:pt x="153" y="1"/>
                  </a:moveTo>
                  <a:cubicBezTo>
                    <a:pt x="74" y="1"/>
                    <a:pt x="0" y="75"/>
                    <a:pt x="0" y="172"/>
                  </a:cubicBezTo>
                  <a:cubicBezTo>
                    <a:pt x="0" y="269"/>
                    <a:pt x="74" y="324"/>
                    <a:pt x="153" y="324"/>
                  </a:cubicBezTo>
                  <a:lnTo>
                    <a:pt x="4524" y="324"/>
                  </a:lnTo>
                  <a:cubicBezTo>
                    <a:pt x="4621" y="324"/>
                    <a:pt x="4676" y="269"/>
                    <a:pt x="4676" y="172"/>
                  </a:cubicBezTo>
                  <a:cubicBezTo>
                    <a:pt x="4676" y="75"/>
                    <a:pt x="4621" y="1"/>
                    <a:pt x="4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472893" y="1816319"/>
              <a:ext cx="1427822" cy="127275"/>
            </a:xfrm>
            <a:custGeom>
              <a:rect b="b" l="l" r="r" t="t"/>
              <a:pathLst>
                <a:path extrusionOk="0" h="426" w="4779">
                  <a:moveTo>
                    <a:pt x="4566" y="97"/>
                  </a:moveTo>
                  <a:cubicBezTo>
                    <a:pt x="4640" y="97"/>
                    <a:pt x="4681" y="134"/>
                    <a:pt x="4681" y="213"/>
                  </a:cubicBezTo>
                  <a:cubicBezTo>
                    <a:pt x="4681" y="273"/>
                    <a:pt x="4640" y="328"/>
                    <a:pt x="4566" y="328"/>
                  </a:cubicBezTo>
                  <a:lnTo>
                    <a:pt x="195" y="328"/>
                  </a:lnTo>
                  <a:cubicBezTo>
                    <a:pt x="134" y="328"/>
                    <a:pt x="79" y="273"/>
                    <a:pt x="79" y="213"/>
                  </a:cubicBezTo>
                  <a:cubicBezTo>
                    <a:pt x="79" y="134"/>
                    <a:pt x="134" y="97"/>
                    <a:pt x="195" y="97"/>
                  </a:cubicBezTo>
                  <a:close/>
                  <a:moveTo>
                    <a:pt x="195" y="0"/>
                  </a:moveTo>
                  <a:cubicBezTo>
                    <a:pt x="97" y="0"/>
                    <a:pt x="0" y="97"/>
                    <a:pt x="0" y="213"/>
                  </a:cubicBezTo>
                  <a:cubicBezTo>
                    <a:pt x="0" y="328"/>
                    <a:pt x="97" y="425"/>
                    <a:pt x="195" y="425"/>
                  </a:cubicBezTo>
                  <a:lnTo>
                    <a:pt x="4566" y="425"/>
                  </a:lnTo>
                  <a:cubicBezTo>
                    <a:pt x="4681" y="425"/>
                    <a:pt x="4778" y="328"/>
                    <a:pt x="4778" y="213"/>
                  </a:cubicBezTo>
                  <a:cubicBezTo>
                    <a:pt x="4778" y="97"/>
                    <a:pt x="4681" y="0"/>
                    <a:pt x="456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127814" y="746428"/>
              <a:ext cx="1754975" cy="98295"/>
            </a:xfrm>
            <a:custGeom>
              <a:rect b="b" l="l" r="r" t="t"/>
              <a:pathLst>
                <a:path extrusionOk="0" h="329" w="5874">
                  <a:moveTo>
                    <a:pt x="157" y="0"/>
                  </a:moveTo>
                  <a:cubicBezTo>
                    <a:pt x="79" y="0"/>
                    <a:pt x="0" y="79"/>
                    <a:pt x="0" y="157"/>
                  </a:cubicBezTo>
                  <a:lnTo>
                    <a:pt x="0" y="176"/>
                  </a:lnTo>
                  <a:cubicBezTo>
                    <a:pt x="0" y="250"/>
                    <a:pt x="79" y="328"/>
                    <a:pt x="157" y="328"/>
                  </a:cubicBezTo>
                  <a:lnTo>
                    <a:pt x="5721" y="328"/>
                  </a:lnTo>
                  <a:cubicBezTo>
                    <a:pt x="5818" y="328"/>
                    <a:pt x="5873" y="250"/>
                    <a:pt x="5873" y="176"/>
                  </a:cubicBezTo>
                  <a:lnTo>
                    <a:pt x="5873" y="157"/>
                  </a:lnTo>
                  <a:cubicBezTo>
                    <a:pt x="5873" y="79"/>
                    <a:pt x="5818" y="0"/>
                    <a:pt x="5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116760" y="735374"/>
              <a:ext cx="1783956" cy="120403"/>
            </a:xfrm>
            <a:custGeom>
              <a:rect b="b" l="l" r="r" t="t"/>
              <a:pathLst>
                <a:path extrusionOk="0" h="403" w="5971">
                  <a:moveTo>
                    <a:pt x="5758" y="79"/>
                  </a:moveTo>
                  <a:cubicBezTo>
                    <a:pt x="5832" y="79"/>
                    <a:pt x="5873" y="134"/>
                    <a:pt x="5873" y="194"/>
                  </a:cubicBezTo>
                  <a:lnTo>
                    <a:pt x="5873" y="213"/>
                  </a:lnTo>
                  <a:cubicBezTo>
                    <a:pt x="5873" y="268"/>
                    <a:pt x="5832" y="328"/>
                    <a:pt x="5758" y="328"/>
                  </a:cubicBezTo>
                  <a:lnTo>
                    <a:pt x="194" y="328"/>
                  </a:lnTo>
                  <a:cubicBezTo>
                    <a:pt x="134" y="328"/>
                    <a:pt x="79" y="268"/>
                    <a:pt x="79" y="213"/>
                  </a:cubicBezTo>
                  <a:lnTo>
                    <a:pt x="79" y="194"/>
                  </a:lnTo>
                  <a:cubicBezTo>
                    <a:pt x="79" y="134"/>
                    <a:pt x="134" y="79"/>
                    <a:pt x="194" y="79"/>
                  </a:cubicBezTo>
                  <a:close/>
                  <a:moveTo>
                    <a:pt x="194" y="0"/>
                  </a:moveTo>
                  <a:cubicBezTo>
                    <a:pt x="79" y="0"/>
                    <a:pt x="0" y="97"/>
                    <a:pt x="0" y="194"/>
                  </a:cubicBezTo>
                  <a:lnTo>
                    <a:pt x="0" y="213"/>
                  </a:lnTo>
                  <a:cubicBezTo>
                    <a:pt x="0" y="310"/>
                    <a:pt x="79" y="402"/>
                    <a:pt x="194" y="402"/>
                  </a:cubicBezTo>
                  <a:lnTo>
                    <a:pt x="5758" y="402"/>
                  </a:lnTo>
                  <a:cubicBezTo>
                    <a:pt x="5873" y="402"/>
                    <a:pt x="5970" y="310"/>
                    <a:pt x="5970" y="213"/>
                  </a:cubicBezTo>
                  <a:lnTo>
                    <a:pt x="5970" y="194"/>
                  </a:lnTo>
                  <a:cubicBezTo>
                    <a:pt x="5970" y="97"/>
                    <a:pt x="5873" y="0"/>
                    <a:pt x="575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127814" y="1351136"/>
              <a:ext cx="1754975" cy="98295"/>
            </a:xfrm>
            <a:custGeom>
              <a:rect b="b" l="l" r="r" t="t"/>
              <a:pathLst>
                <a:path extrusionOk="0" h="329" w="5874">
                  <a:moveTo>
                    <a:pt x="157" y="0"/>
                  </a:moveTo>
                  <a:cubicBezTo>
                    <a:pt x="79" y="0"/>
                    <a:pt x="0" y="74"/>
                    <a:pt x="0" y="153"/>
                  </a:cubicBezTo>
                  <a:cubicBezTo>
                    <a:pt x="0" y="250"/>
                    <a:pt x="79" y="328"/>
                    <a:pt x="157" y="328"/>
                  </a:cubicBezTo>
                  <a:lnTo>
                    <a:pt x="5721" y="328"/>
                  </a:lnTo>
                  <a:cubicBezTo>
                    <a:pt x="5818" y="328"/>
                    <a:pt x="5873" y="250"/>
                    <a:pt x="5873" y="153"/>
                  </a:cubicBezTo>
                  <a:cubicBezTo>
                    <a:pt x="5873" y="74"/>
                    <a:pt x="5818" y="0"/>
                    <a:pt x="5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116760" y="1338588"/>
              <a:ext cx="1783956" cy="121897"/>
            </a:xfrm>
            <a:custGeom>
              <a:rect b="b" l="l" r="r" t="t"/>
              <a:pathLst>
                <a:path extrusionOk="0" h="408" w="5971">
                  <a:moveTo>
                    <a:pt x="5758" y="79"/>
                  </a:moveTo>
                  <a:cubicBezTo>
                    <a:pt x="5832" y="79"/>
                    <a:pt x="5873" y="139"/>
                    <a:pt x="5873" y="195"/>
                  </a:cubicBezTo>
                  <a:cubicBezTo>
                    <a:pt x="5873" y="273"/>
                    <a:pt x="5832" y="310"/>
                    <a:pt x="5758" y="310"/>
                  </a:cubicBezTo>
                  <a:lnTo>
                    <a:pt x="194" y="310"/>
                  </a:lnTo>
                  <a:cubicBezTo>
                    <a:pt x="134" y="310"/>
                    <a:pt x="79" y="273"/>
                    <a:pt x="79" y="195"/>
                  </a:cubicBezTo>
                  <a:cubicBezTo>
                    <a:pt x="79" y="139"/>
                    <a:pt x="134" y="79"/>
                    <a:pt x="194" y="79"/>
                  </a:cubicBezTo>
                  <a:close/>
                  <a:moveTo>
                    <a:pt x="194" y="0"/>
                  </a:moveTo>
                  <a:cubicBezTo>
                    <a:pt x="79" y="0"/>
                    <a:pt x="0" y="79"/>
                    <a:pt x="0" y="195"/>
                  </a:cubicBezTo>
                  <a:cubicBezTo>
                    <a:pt x="0" y="310"/>
                    <a:pt x="79" y="407"/>
                    <a:pt x="194" y="407"/>
                  </a:cubicBezTo>
                  <a:lnTo>
                    <a:pt x="5758" y="407"/>
                  </a:lnTo>
                  <a:cubicBezTo>
                    <a:pt x="5873" y="407"/>
                    <a:pt x="5970" y="310"/>
                    <a:pt x="5970" y="195"/>
                  </a:cubicBezTo>
                  <a:cubicBezTo>
                    <a:pt x="5970" y="79"/>
                    <a:pt x="5873" y="0"/>
                    <a:pt x="575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127814" y="1983331"/>
              <a:ext cx="1754975" cy="92618"/>
            </a:xfrm>
            <a:custGeom>
              <a:rect b="b" l="l" r="r" t="t"/>
              <a:pathLst>
                <a:path extrusionOk="0" h="310" w="5874">
                  <a:moveTo>
                    <a:pt x="157" y="0"/>
                  </a:moveTo>
                  <a:cubicBezTo>
                    <a:pt x="79" y="0"/>
                    <a:pt x="0" y="60"/>
                    <a:pt x="0" y="153"/>
                  </a:cubicBezTo>
                  <a:cubicBezTo>
                    <a:pt x="0" y="250"/>
                    <a:pt x="79" y="310"/>
                    <a:pt x="157" y="310"/>
                  </a:cubicBezTo>
                  <a:lnTo>
                    <a:pt x="5721" y="310"/>
                  </a:lnTo>
                  <a:cubicBezTo>
                    <a:pt x="5818" y="310"/>
                    <a:pt x="5873" y="250"/>
                    <a:pt x="5873" y="153"/>
                  </a:cubicBezTo>
                  <a:cubicBezTo>
                    <a:pt x="5873" y="60"/>
                    <a:pt x="5818" y="0"/>
                    <a:pt x="57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116760" y="1966600"/>
              <a:ext cx="1783956" cy="126080"/>
            </a:xfrm>
            <a:custGeom>
              <a:rect b="b" l="l" r="r" t="t"/>
              <a:pathLst>
                <a:path extrusionOk="0" h="422" w="5971">
                  <a:moveTo>
                    <a:pt x="5758" y="93"/>
                  </a:moveTo>
                  <a:cubicBezTo>
                    <a:pt x="5832" y="93"/>
                    <a:pt x="5873" y="153"/>
                    <a:pt x="5873" y="209"/>
                  </a:cubicBezTo>
                  <a:cubicBezTo>
                    <a:pt x="5873" y="287"/>
                    <a:pt x="5832" y="324"/>
                    <a:pt x="5758" y="324"/>
                  </a:cubicBezTo>
                  <a:lnTo>
                    <a:pt x="194" y="324"/>
                  </a:lnTo>
                  <a:cubicBezTo>
                    <a:pt x="134" y="324"/>
                    <a:pt x="79" y="287"/>
                    <a:pt x="79" y="209"/>
                  </a:cubicBezTo>
                  <a:cubicBezTo>
                    <a:pt x="79" y="153"/>
                    <a:pt x="134" y="93"/>
                    <a:pt x="194" y="93"/>
                  </a:cubicBezTo>
                  <a:close/>
                  <a:moveTo>
                    <a:pt x="194" y="1"/>
                  </a:moveTo>
                  <a:cubicBezTo>
                    <a:pt x="79" y="1"/>
                    <a:pt x="0" y="93"/>
                    <a:pt x="0" y="209"/>
                  </a:cubicBezTo>
                  <a:cubicBezTo>
                    <a:pt x="0" y="324"/>
                    <a:pt x="79" y="421"/>
                    <a:pt x="194" y="421"/>
                  </a:cubicBezTo>
                  <a:lnTo>
                    <a:pt x="5758" y="421"/>
                  </a:lnTo>
                  <a:cubicBezTo>
                    <a:pt x="5873" y="421"/>
                    <a:pt x="5970" y="324"/>
                    <a:pt x="5970" y="209"/>
                  </a:cubicBezTo>
                  <a:cubicBezTo>
                    <a:pt x="5970" y="93"/>
                    <a:pt x="5873" y="1"/>
                    <a:pt x="575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2127814" y="889837"/>
              <a:ext cx="1754975" cy="98295"/>
            </a:xfrm>
            <a:custGeom>
              <a:rect b="b" l="l" r="r" t="t"/>
              <a:pathLst>
                <a:path extrusionOk="0" h="329" w="5874">
                  <a:moveTo>
                    <a:pt x="157" y="1"/>
                  </a:moveTo>
                  <a:cubicBezTo>
                    <a:pt x="79" y="1"/>
                    <a:pt x="0" y="79"/>
                    <a:pt x="0" y="158"/>
                  </a:cubicBezTo>
                  <a:lnTo>
                    <a:pt x="0" y="176"/>
                  </a:lnTo>
                  <a:cubicBezTo>
                    <a:pt x="0" y="255"/>
                    <a:pt x="79" y="329"/>
                    <a:pt x="157" y="329"/>
                  </a:cubicBezTo>
                  <a:lnTo>
                    <a:pt x="5721" y="329"/>
                  </a:lnTo>
                  <a:cubicBezTo>
                    <a:pt x="5818" y="329"/>
                    <a:pt x="5873" y="255"/>
                    <a:pt x="5873" y="176"/>
                  </a:cubicBezTo>
                  <a:lnTo>
                    <a:pt x="5873" y="158"/>
                  </a:lnTo>
                  <a:cubicBezTo>
                    <a:pt x="5873" y="79"/>
                    <a:pt x="5818" y="1"/>
                    <a:pt x="57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2116760" y="878783"/>
              <a:ext cx="1783956" cy="121897"/>
            </a:xfrm>
            <a:custGeom>
              <a:rect b="b" l="l" r="r" t="t"/>
              <a:pathLst>
                <a:path extrusionOk="0" h="408" w="5971">
                  <a:moveTo>
                    <a:pt x="5758" y="79"/>
                  </a:moveTo>
                  <a:cubicBezTo>
                    <a:pt x="5832" y="79"/>
                    <a:pt x="5873" y="135"/>
                    <a:pt x="5873" y="195"/>
                  </a:cubicBezTo>
                  <a:lnTo>
                    <a:pt x="5873" y="213"/>
                  </a:lnTo>
                  <a:cubicBezTo>
                    <a:pt x="5873" y="269"/>
                    <a:pt x="5832" y="310"/>
                    <a:pt x="5758" y="310"/>
                  </a:cubicBezTo>
                  <a:lnTo>
                    <a:pt x="194" y="310"/>
                  </a:lnTo>
                  <a:cubicBezTo>
                    <a:pt x="134" y="310"/>
                    <a:pt x="79" y="269"/>
                    <a:pt x="79" y="213"/>
                  </a:cubicBezTo>
                  <a:lnTo>
                    <a:pt x="79" y="195"/>
                  </a:lnTo>
                  <a:cubicBezTo>
                    <a:pt x="79" y="135"/>
                    <a:pt x="134" y="79"/>
                    <a:pt x="194" y="79"/>
                  </a:cubicBezTo>
                  <a:close/>
                  <a:moveTo>
                    <a:pt x="194" y="1"/>
                  </a:moveTo>
                  <a:cubicBezTo>
                    <a:pt x="79" y="1"/>
                    <a:pt x="0" y="79"/>
                    <a:pt x="0" y="195"/>
                  </a:cubicBezTo>
                  <a:lnTo>
                    <a:pt x="0" y="213"/>
                  </a:lnTo>
                  <a:cubicBezTo>
                    <a:pt x="0" y="310"/>
                    <a:pt x="79" y="407"/>
                    <a:pt x="194" y="407"/>
                  </a:cubicBezTo>
                  <a:lnTo>
                    <a:pt x="5758" y="407"/>
                  </a:lnTo>
                  <a:cubicBezTo>
                    <a:pt x="5873" y="407"/>
                    <a:pt x="5970" y="310"/>
                    <a:pt x="5970" y="213"/>
                  </a:cubicBezTo>
                  <a:lnTo>
                    <a:pt x="5970" y="195"/>
                  </a:lnTo>
                  <a:cubicBezTo>
                    <a:pt x="5970" y="79"/>
                    <a:pt x="5873" y="1"/>
                    <a:pt x="575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2127814" y="1494545"/>
              <a:ext cx="1754975" cy="98295"/>
            </a:xfrm>
            <a:custGeom>
              <a:rect b="b" l="l" r="r" t="t"/>
              <a:pathLst>
                <a:path extrusionOk="0" h="329" w="5874">
                  <a:moveTo>
                    <a:pt x="157" y="1"/>
                  </a:moveTo>
                  <a:cubicBezTo>
                    <a:pt x="79" y="1"/>
                    <a:pt x="0" y="56"/>
                    <a:pt x="0" y="153"/>
                  </a:cubicBezTo>
                  <a:cubicBezTo>
                    <a:pt x="0" y="250"/>
                    <a:pt x="79" y="329"/>
                    <a:pt x="157" y="329"/>
                  </a:cubicBezTo>
                  <a:lnTo>
                    <a:pt x="5721" y="329"/>
                  </a:lnTo>
                  <a:cubicBezTo>
                    <a:pt x="5818" y="329"/>
                    <a:pt x="5873" y="250"/>
                    <a:pt x="5873" y="153"/>
                  </a:cubicBezTo>
                  <a:cubicBezTo>
                    <a:pt x="5873" y="56"/>
                    <a:pt x="5818" y="1"/>
                    <a:pt x="5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2116760" y="1476619"/>
              <a:ext cx="1783956" cy="127275"/>
            </a:xfrm>
            <a:custGeom>
              <a:rect b="b" l="l" r="r" t="t"/>
              <a:pathLst>
                <a:path extrusionOk="0" h="426" w="5971">
                  <a:moveTo>
                    <a:pt x="5758" y="98"/>
                  </a:moveTo>
                  <a:cubicBezTo>
                    <a:pt x="5832" y="98"/>
                    <a:pt x="5873" y="158"/>
                    <a:pt x="5873" y="213"/>
                  </a:cubicBezTo>
                  <a:cubicBezTo>
                    <a:pt x="5873" y="292"/>
                    <a:pt x="5832" y="329"/>
                    <a:pt x="5758" y="329"/>
                  </a:cubicBezTo>
                  <a:lnTo>
                    <a:pt x="194" y="329"/>
                  </a:lnTo>
                  <a:cubicBezTo>
                    <a:pt x="134" y="329"/>
                    <a:pt x="79" y="292"/>
                    <a:pt x="79" y="213"/>
                  </a:cubicBezTo>
                  <a:cubicBezTo>
                    <a:pt x="79" y="158"/>
                    <a:pt x="134" y="98"/>
                    <a:pt x="194" y="98"/>
                  </a:cubicBezTo>
                  <a:close/>
                  <a:moveTo>
                    <a:pt x="194" y="1"/>
                  </a:moveTo>
                  <a:cubicBezTo>
                    <a:pt x="79" y="1"/>
                    <a:pt x="0" y="98"/>
                    <a:pt x="0" y="213"/>
                  </a:cubicBezTo>
                  <a:cubicBezTo>
                    <a:pt x="0" y="329"/>
                    <a:pt x="79" y="426"/>
                    <a:pt x="194" y="426"/>
                  </a:cubicBezTo>
                  <a:lnTo>
                    <a:pt x="5758" y="426"/>
                  </a:lnTo>
                  <a:cubicBezTo>
                    <a:pt x="5873" y="426"/>
                    <a:pt x="5970" y="329"/>
                    <a:pt x="5970" y="213"/>
                  </a:cubicBezTo>
                  <a:cubicBezTo>
                    <a:pt x="5970" y="98"/>
                    <a:pt x="5873" y="1"/>
                    <a:pt x="575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2127814" y="2126740"/>
              <a:ext cx="1754975" cy="92917"/>
            </a:xfrm>
            <a:custGeom>
              <a:rect b="b" l="l" r="r" t="t"/>
              <a:pathLst>
                <a:path extrusionOk="0" h="311" w="5874">
                  <a:moveTo>
                    <a:pt x="157" y="1"/>
                  </a:moveTo>
                  <a:cubicBezTo>
                    <a:pt x="79" y="1"/>
                    <a:pt x="0" y="61"/>
                    <a:pt x="0" y="158"/>
                  </a:cubicBezTo>
                  <a:cubicBezTo>
                    <a:pt x="0" y="250"/>
                    <a:pt x="79" y="310"/>
                    <a:pt x="157" y="310"/>
                  </a:cubicBezTo>
                  <a:lnTo>
                    <a:pt x="5721" y="310"/>
                  </a:lnTo>
                  <a:cubicBezTo>
                    <a:pt x="5818" y="310"/>
                    <a:pt x="5873" y="250"/>
                    <a:pt x="5873" y="158"/>
                  </a:cubicBezTo>
                  <a:cubicBezTo>
                    <a:pt x="5873" y="61"/>
                    <a:pt x="5818" y="1"/>
                    <a:pt x="5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2116760" y="2110308"/>
              <a:ext cx="1783956" cy="125781"/>
            </a:xfrm>
            <a:custGeom>
              <a:rect b="b" l="l" r="r" t="t"/>
              <a:pathLst>
                <a:path extrusionOk="0" h="421" w="5971">
                  <a:moveTo>
                    <a:pt x="5758" y="97"/>
                  </a:moveTo>
                  <a:cubicBezTo>
                    <a:pt x="5832" y="97"/>
                    <a:pt x="5873" y="134"/>
                    <a:pt x="5873" y="213"/>
                  </a:cubicBezTo>
                  <a:cubicBezTo>
                    <a:pt x="5873" y="268"/>
                    <a:pt x="5832" y="328"/>
                    <a:pt x="5758" y="328"/>
                  </a:cubicBezTo>
                  <a:lnTo>
                    <a:pt x="194" y="328"/>
                  </a:lnTo>
                  <a:cubicBezTo>
                    <a:pt x="134" y="328"/>
                    <a:pt x="79" y="268"/>
                    <a:pt x="79" y="213"/>
                  </a:cubicBezTo>
                  <a:cubicBezTo>
                    <a:pt x="79" y="134"/>
                    <a:pt x="134" y="97"/>
                    <a:pt x="194" y="97"/>
                  </a:cubicBezTo>
                  <a:close/>
                  <a:moveTo>
                    <a:pt x="194" y="0"/>
                  </a:moveTo>
                  <a:cubicBezTo>
                    <a:pt x="79" y="0"/>
                    <a:pt x="0" y="97"/>
                    <a:pt x="0" y="213"/>
                  </a:cubicBezTo>
                  <a:cubicBezTo>
                    <a:pt x="0" y="328"/>
                    <a:pt x="79" y="421"/>
                    <a:pt x="194" y="421"/>
                  </a:cubicBezTo>
                  <a:lnTo>
                    <a:pt x="5758" y="421"/>
                  </a:lnTo>
                  <a:cubicBezTo>
                    <a:pt x="5873" y="421"/>
                    <a:pt x="5970" y="328"/>
                    <a:pt x="5970" y="213"/>
                  </a:cubicBezTo>
                  <a:cubicBezTo>
                    <a:pt x="5970" y="97"/>
                    <a:pt x="5873" y="0"/>
                    <a:pt x="575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2127814" y="1045795"/>
              <a:ext cx="875396" cy="98295"/>
            </a:xfrm>
            <a:custGeom>
              <a:rect b="b" l="l" r="r" t="t"/>
              <a:pathLst>
                <a:path extrusionOk="0" h="329" w="2930">
                  <a:moveTo>
                    <a:pt x="157" y="1"/>
                  </a:moveTo>
                  <a:cubicBezTo>
                    <a:pt x="79" y="1"/>
                    <a:pt x="0" y="56"/>
                    <a:pt x="0" y="153"/>
                  </a:cubicBezTo>
                  <a:cubicBezTo>
                    <a:pt x="0" y="250"/>
                    <a:pt x="79" y="329"/>
                    <a:pt x="157" y="329"/>
                  </a:cubicBezTo>
                  <a:lnTo>
                    <a:pt x="2754" y="329"/>
                  </a:lnTo>
                  <a:cubicBezTo>
                    <a:pt x="2851" y="329"/>
                    <a:pt x="2930" y="250"/>
                    <a:pt x="2930" y="153"/>
                  </a:cubicBezTo>
                  <a:cubicBezTo>
                    <a:pt x="2930" y="56"/>
                    <a:pt x="2851" y="1"/>
                    <a:pt x="2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2116760" y="1034740"/>
              <a:ext cx="897505" cy="120403"/>
            </a:xfrm>
            <a:custGeom>
              <a:rect b="b" l="l" r="r" t="t"/>
              <a:pathLst>
                <a:path extrusionOk="0" h="403" w="3004">
                  <a:moveTo>
                    <a:pt x="2791" y="75"/>
                  </a:moveTo>
                  <a:cubicBezTo>
                    <a:pt x="2870" y="75"/>
                    <a:pt x="2907" y="135"/>
                    <a:pt x="2907" y="190"/>
                  </a:cubicBezTo>
                  <a:cubicBezTo>
                    <a:pt x="2907" y="269"/>
                    <a:pt x="2870" y="306"/>
                    <a:pt x="2791" y="306"/>
                  </a:cubicBezTo>
                  <a:lnTo>
                    <a:pt x="194" y="306"/>
                  </a:lnTo>
                  <a:cubicBezTo>
                    <a:pt x="134" y="306"/>
                    <a:pt x="79" y="269"/>
                    <a:pt x="79" y="190"/>
                  </a:cubicBezTo>
                  <a:cubicBezTo>
                    <a:pt x="79" y="135"/>
                    <a:pt x="134" y="75"/>
                    <a:pt x="194" y="75"/>
                  </a:cubicBezTo>
                  <a:close/>
                  <a:moveTo>
                    <a:pt x="194" y="1"/>
                  </a:moveTo>
                  <a:cubicBezTo>
                    <a:pt x="79" y="1"/>
                    <a:pt x="0" y="75"/>
                    <a:pt x="0" y="190"/>
                  </a:cubicBezTo>
                  <a:cubicBezTo>
                    <a:pt x="0" y="306"/>
                    <a:pt x="79" y="403"/>
                    <a:pt x="194" y="403"/>
                  </a:cubicBezTo>
                  <a:lnTo>
                    <a:pt x="2791" y="403"/>
                  </a:lnTo>
                  <a:cubicBezTo>
                    <a:pt x="2907" y="403"/>
                    <a:pt x="3004" y="306"/>
                    <a:pt x="3004" y="190"/>
                  </a:cubicBezTo>
                  <a:cubicBezTo>
                    <a:pt x="3004" y="75"/>
                    <a:pt x="2907" y="1"/>
                    <a:pt x="279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2127814" y="1649307"/>
              <a:ext cx="875396" cy="92618"/>
            </a:xfrm>
            <a:custGeom>
              <a:rect b="b" l="l" r="r" t="t"/>
              <a:pathLst>
                <a:path extrusionOk="0" h="310" w="2930">
                  <a:moveTo>
                    <a:pt x="157" y="0"/>
                  </a:moveTo>
                  <a:cubicBezTo>
                    <a:pt x="79" y="0"/>
                    <a:pt x="0" y="60"/>
                    <a:pt x="0" y="157"/>
                  </a:cubicBezTo>
                  <a:cubicBezTo>
                    <a:pt x="0" y="254"/>
                    <a:pt x="79" y="310"/>
                    <a:pt x="157" y="310"/>
                  </a:cubicBezTo>
                  <a:lnTo>
                    <a:pt x="2754" y="310"/>
                  </a:lnTo>
                  <a:cubicBezTo>
                    <a:pt x="2851" y="310"/>
                    <a:pt x="2930" y="254"/>
                    <a:pt x="2930" y="157"/>
                  </a:cubicBezTo>
                  <a:cubicBezTo>
                    <a:pt x="2930" y="60"/>
                    <a:pt x="2851" y="0"/>
                    <a:pt x="2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2116760" y="1632576"/>
              <a:ext cx="897505" cy="127275"/>
            </a:xfrm>
            <a:custGeom>
              <a:rect b="b" l="l" r="r" t="t"/>
              <a:pathLst>
                <a:path extrusionOk="0" h="426" w="3004">
                  <a:moveTo>
                    <a:pt x="2791" y="98"/>
                  </a:moveTo>
                  <a:cubicBezTo>
                    <a:pt x="2870" y="98"/>
                    <a:pt x="2907" y="135"/>
                    <a:pt x="2907" y="213"/>
                  </a:cubicBezTo>
                  <a:cubicBezTo>
                    <a:pt x="2907" y="269"/>
                    <a:pt x="2870" y="329"/>
                    <a:pt x="2791" y="329"/>
                  </a:cubicBezTo>
                  <a:lnTo>
                    <a:pt x="194" y="329"/>
                  </a:lnTo>
                  <a:cubicBezTo>
                    <a:pt x="134" y="329"/>
                    <a:pt x="79" y="269"/>
                    <a:pt x="79" y="213"/>
                  </a:cubicBezTo>
                  <a:cubicBezTo>
                    <a:pt x="79" y="135"/>
                    <a:pt x="134" y="98"/>
                    <a:pt x="194" y="98"/>
                  </a:cubicBezTo>
                  <a:close/>
                  <a:moveTo>
                    <a:pt x="194" y="1"/>
                  </a:moveTo>
                  <a:cubicBezTo>
                    <a:pt x="79" y="1"/>
                    <a:pt x="0" y="98"/>
                    <a:pt x="0" y="213"/>
                  </a:cubicBezTo>
                  <a:cubicBezTo>
                    <a:pt x="0" y="329"/>
                    <a:pt x="79" y="426"/>
                    <a:pt x="194" y="426"/>
                  </a:cubicBezTo>
                  <a:lnTo>
                    <a:pt x="2791" y="426"/>
                  </a:lnTo>
                  <a:cubicBezTo>
                    <a:pt x="2907" y="426"/>
                    <a:pt x="3004" y="329"/>
                    <a:pt x="3004" y="213"/>
                  </a:cubicBezTo>
                  <a:cubicBezTo>
                    <a:pt x="3004" y="98"/>
                    <a:pt x="2907" y="1"/>
                    <a:pt x="279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2127814" y="2277319"/>
              <a:ext cx="875396" cy="96801"/>
            </a:xfrm>
            <a:custGeom>
              <a:rect b="b" l="l" r="r" t="t"/>
              <a:pathLst>
                <a:path extrusionOk="0" h="324" w="2930">
                  <a:moveTo>
                    <a:pt x="157" y="0"/>
                  </a:moveTo>
                  <a:cubicBezTo>
                    <a:pt x="79" y="0"/>
                    <a:pt x="0" y="74"/>
                    <a:pt x="0" y="171"/>
                  </a:cubicBezTo>
                  <a:cubicBezTo>
                    <a:pt x="0" y="250"/>
                    <a:pt x="79" y="324"/>
                    <a:pt x="157" y="324"/>
                  </a:cubicBezTo>
                  <a:lnTo>
                    <a:pt x="2754" y="324"/>
                  </a:lnTo>
                  <a:cubicBezTo>
                    <a:pt x="2851" y="324"/>
                    <a:pt x="2930" y="250"/>
                    <a:pt x="2930" y="171"/>
                  </a:cubicBezTo>
                  <a:cubicBezTo>
                    <a:pt x="2930" y="74"/>
                    <a:pt x="2851" y="0"/>
                    <a:pt x="2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2116760" y="2264771"/>
              <a:ext cx="897505" cy="121897"/>
            </a:xfrm>
            <a:custGeom>
              <a:rect b="b" l="l" r="r" t="t"/>
              <a:pathLst>
                <a:path extrusionOk="0" h="408" w="3004">
                  <a:moveTo>
                    <a:pt x="2791" y="98"/>
                  </a:moveTo>
                  <a:cubicBezTo>
                    <a:pt x="2870" y="98"/>
                    <a:pt x="2907" y="135"/>
                    <a:pt x="2907" y="213"/>
                  </a:cubicBezTo>
                  <a:cubicBezTo>
                    <a:pt x="2907" y="273"/>
                    <a:pt x="2870" y="329"/>
                    <a:pt x="2791" y="329"/>
                  </a:cubicBezTo>
                  <a:lnTo>
                    <a:pt x="194" y="329"/>
                  </a:lnTo>
                  <a:cubicBezTo>
                    <a:pt x="134" y="329"/>
                    <a:pt x="79" y="273"/>
                    <a:pt x="79" y="213"/>
                  </a:cubicBezTo>
                  <a:cubicBezTo>
                    <a:pt x="79" y="135"/>
                    <a:pt x="134" y="98"/>
                    <a:pt x="194" y="98"/>
                  </a:cubicBezTo>
                  <a:close/>
                  <a:moveTo>
                    <a:pt x="194" y="1"/>
                  </a:moveTo>
                  <a:cubicBezTo>
                    <a:pt x="79" y="1"/>
                    <a:pt x="0" y="98"/>
                    <a:pt x="0" y="213"/>
                  </a:cubicBezTo>
                  <a:cubicBezTo>
                    <a:pt x="0" y="329"/>
                    <a:pt x="79" y="407"/>
                    <a:pt x="194" y="407"/>
                  </a:cubicBezTo>
                  <a:lnTo>
                    <a:pt x="2791" y="407"/>
                  </a:lnTo>
                  <a:cubicBezTo>
                    <a:pt x="2907" y="407"/>
                    <a:pt x="3004" y="329"/>
                    <a:pt x="3004" y="213"/>
                  </a:cubicBezTo>
                  <a:cubicBezTo>
                    <a:pt x="3004" y="98"/>
                    <a:pt x="2907" y="1"/>
                    <a:pt x="279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8" name="Shape 528"/>
        <p:cNvGrpSpPr/>
        <p:nvPr/>
      </p:nvGrpSpPr>
      <p:grpSpPr>
        <a:xfrm>
          <a:off x="0" y="0"/>
          <a:ext cx="0" cy="0"/>
          <a:chOff x="0" y="0"/>
          <a:chExt cx="0" cy="0"/>
        </a:xfrm>
      </p:grpSpPr>
      <p:sp>
        <p:nvSpPr>
          <p:cNvPr id="529" name="Google Shape;529;p31"/>
          <p:cNvSpPr txBox="1"/>
          <p:nvPr>
            <p:ph type="ctrTitle"/>
          </p:nvPr>
        </p:nvSpPr>
        <p:spPr>
          <a:xfrm>
            <a:off x="1039325" y="415225"/>
            <a:ext cx="5770800" cy="1608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0" name="Google Shape;530;p31"/>
          <p:cNvSpPr txBox="1"/>
          <p:nvPr>
            <p:ph idx="1" type="subTitle"/>
          </p:nvPr>
        </p:nvSpPr>
        <p:spPr>
          <a:xfrm>
            <a:off x="1039325" y="2109200"/>
            <a:ext cx="3882000" cy="27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Sora"/>
                <a:ea typeface="Sora"/>
                <a:cs typeface="Sora"/>
                <a:sym typeface="Sor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1" name="Google Shape;531;p31"/>
          <p:cNvSpPr/>
          <p:nvPr/>
        </p:nvSpPr>
        <p:spPr>
          <a:xfrm rot="-1799990">
            <a:off x="-621258" y="2601494"/>
            <a:ext cx="3812743" cy="381274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grpSp>
        <p:nvGrpSpPr>
          <p:cNvPr id="32" name="Google Shape;32;p4"/>
          <p:cNvGrpSpPr/>
          <p:nvPr/>
        </p:nvGrpSpPr>
        <p:grpSpPr>
          <a:xfrm>
            <a:off x="281250" y="281700"/>
            <a:ext cx="8581500" cy="4580100"/>
            <a:chOff x="281250" y="281700"/>
            <a:chExt cx="8581500" cy="4580100"/>
          </a:xfrm>
        </p:grpSpPr>
        <p:sp>
          <p:nvSpPr>
            <p:cNvPr id="33" name="Google Shape;33;p4"/>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4"/>
            <p:cNvGrpSpPr/>
            <p:nvPr/>
          </p:nvGrpSpPr>
          <p:grpSpPr>
            <a:xfrm>
              <a:off x="517475" y="382105"/>
              <a:ext cx="400500" cy="95700"/>
              <a:chOff x="517475" y="395577"/>
              <a:chExt cx="400500" cy="95700"/>
            </a:xfrm>
          </p:grpSpPr>
          <p:sp>
            <p:nvSpPr>
              <p:cNvPr id="35" name="Google Shape;35;p4"/>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40" name="Google Shape;40;p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1" name="Google Shape;41;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50">
                <a:solidFill>
                  <a:srgbClr val="434343"/>
                </a:solidFill>
              </a:defRPr>
            </a:lvl1pPr>
            <a:lvl2pPr indent="-317500" lvl="1" marL="914400" rtl="0">
              <a:lnSpc>
                <a:spcPct val="100000"/>
              </a:lnSpc>
              <a:spcBef>
                <a:spcPts val="0"/>
              </a:spcBef>
              <a:spcAft>
                <a:spcPts val="0"/>
              </a:spcAft>
              <a:buSzPts val="1400"/>
              <a:buFont typeface="Nunito Light"/>
              <a:buChar char="○"/>
              <a:defRPr>
                <a:solidFill>
                  <a:srgbClr val="434343"/>
                </a:solidFill>
              </a:defRPr>
            </a:lvl2pPr>
            <a:lvl3pPr indent="-317500" lvl="2" marL="1371600" rtl="0">
              <a:lnSpc>
                <a:spcPct val="100000"/>
              </a:lnSpc>
              <a:spcBef>
                <a:spcPts val="0"/>
              </a:spcBef>
              <a:spcAft>
                <a:spcPts val="0"/>
              </a:spcAft>
              <a:buSzPts val="1400"/>
              <a:buFont typeface="Nunito Light"/>
              <a:buChar char="■"/>
              <a:defRPr>
                <a:solidFill>
                  <a:srgbClr val="434343"/>
                </a:solidFill>
              </a:defRPr>
            </a:lvl3pPr>
            <a:lvl4pPr indent="-317500" lvl="3" marL="1828800" rtl="0">
              <a:lnSpc>
                <a:spcPct val="100000"/>
              </a:lnSpc>
              <a:spcBef>
                <a:spcPts val="0"/>
              </a:spcBef>
              <a:spcAft>
                <a:spcPts val="0"/>
              </a:spcAft>
              <a:buSzPts val="1400"/>
              <a:buFont typeface="Nunito Light"/>
              <a:buChar char="●"/>
              <a:defRPr>
                <a:solidFill>
                  <a:srgbClr val="434343"/>
                </a:solidFill>
              </a:defRPr>
            </a:lvl4pPr>
            <a:lvl5pPr indent="-317500" lvl="4" marL="2286000" rtl="0">
              <a:lnSpc>
                <a:spcPct val="100000"/>
              </a:lnSpc>
              <a:spcBef>
                <a:spcPts val="0"/>
              </a:spcBef>
              <a:spcAft>
                <a:spcPts val="0"/>
              </a:spcAft>
              <a:buSzPts val="1400"/>
              <a:buFont typeface="Nunito Light"/>
              <a:buChar char="○"/>
              <a:defRPr>
                <a:solidFill>
                  <a:srgbClr val="434343"/>
                </a:solidFill>
              </a:defRPr>
            </a:lvl5pPr>
            <a:lvl6pPr indent="-317500" lvl="5" marL="2743200" rtl="0">
              <a:lnSpc>
                <a:spcPct val="100000"/>
              </a:lnSpc>
              <a:spcBef>
                <a:spcPts val="0"/>
              </a:spcBef>
              <a:spcAft>
                <a:spcPts val="0"/>
              </a:spcAft>
              <a:buSzPts val="1400"/>
              <a:buFont typeface="Nunito Light"/>
              <a:buChar char="■"/>
              <a:defRPr>
                <a:solidFill>
                  <a:srgbClr val="434343"/>
                </a:solidFill>
              </a:defRPr>
            </a:lvl6pPr>
            <a:lvl7pPr indent="-317500" lvl="6" marL="3200400" rtl="0">
              <a:lnSpc>
                <a:spcPct val="100000"/>
              </a:lnSpc>
              <a:spcBef>
                <a:spcPts val="0"/>
              </a:spcBef>
              <a:spcAft>
                <a:spcPts val="0"/>
              </a:spcAft>
              <a:buSzPts val="1400"/>
              <a:buFont typeface="Nunito Light"/>
              <a:buChar char="●"/>
              <a:defRPr>
                <a:solidFill>
                  <a:srgbClr val="434343"/>
                </a:solidFill>
              </a:defRPr>
            </a:lvl7pPr>
            <a:lvl8pPr indent="-317500" lvl="7" marL="3657600" rtl="0">
              <a:lnSpc>
                <a:spcPct val="100000"/>
              </a:lnSpc>
              <a:spcBef>
                <a:spcPts val="0"/>
              </a:spcBef>
              <a:spcAft>
                <a:spcPts val="0"/>
              </a:spcAft>
              <a:buSzPts val="1400"/>
              <a:buFont typeface="Nunito Light"/>
              <a:buChar char="○"/>
              <a:defRPr>
                <a:solidFill>
                  <a:srgbClr val="434343"/>
                </a:solidFill>
              </a:defRPr>
            </a:lvl8pPr>
            <a:lvl9pPr indent="-317500" lvl="8" marL="4114800" rtl="0">
              <a:lnSpc>
                <a:spcPct val="100000"/>
              </a:lnSpc>
              <a:spcBef>
                <a:spcPts val="0"/>
              </a:spcBef>
              <a:spcAft>
                <a:spcPts val="0"/>
              </a:spcAft>
              <a:buSzPts val="1400"/>
              <a:buFont typeface="Nunito Light"/>
              <a:buChar char="■"/>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3" name="Shape 533"/>
        <p:cNvGrpSpPr/>
        <p:nvPr/>
      </p:nvGrpSpPr>
      <p:grpSpPr>
        <a:xfrm>
          <a:off x="0" y="0"/>
          <a:ext cx="0" cy="0"/>
          <a:chOff x="0" y="0"/>
          <a:chExt cx="0" cy="0"/>
        </a:xfrm>
      </p:grpSpPr>
      <p:sp>
        <p:nvSpPr>
          <p:cNvPr id="534" name="Google Shape;534;p32"/>
          <p:cNvSpPr txBox="1"/>
          <p:nvPr>
            <p:ph type="title"/>
          </p:nvPr>
        </p:nvSpPr>
        <p:spPr>
          <a:xfrm>
            <a:off x="720800" y="2460300"/>
            <a:ext cx="4250400" cy="684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5" name="Google Shape;535;p32"/>
          <p:cNvSpPr txBox="1"/>
          <p:nvPr>
            <p:ph idx="1" type="subTitle"/>
          </p:nvPr>
        </p:nvSpPr>
        <p:spPr>
          <a:xfrm>
            <a:off x="720800" y="3426900"/>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6" name="Google Shape;536;p32"/>
          <p:cNvSpPr txBox="1"/>
          <p:nvPr>
            <p:ph hasCustomPrompt="1" idx="2" type="title"/>
          </p:nvPr>
        </p:nvSpPr>
        <p:spPr>
          <a:xfrm>
            <a:off x="720800" y="1041075"/>
            <a:ext cx="2218200" cy="1190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0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37" name="Google Shape;537;p32"/>
          <p:cNvSpPr/>
          <p:nvPr/>
        </p:nvSpPr>
        <p:spPr>
          <a:xfrm flipH="1" rot="489472">
            <a:off x="2869317" y="-755258"/>
            <a:ext cx="2994906" cy="29949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8" name="Shape 538"/>
        <p:cNvGrpSpPr/>
        <p:nvPr/>
      </p:nvGrpSpPr>
      <p:grpSpPr>
        <a:xfrm>
          <a:off x="0" y="0"/>
          <a:ext cx="0" cy="0"/>
          <a:chOff x="0" y="0"/>
          <a:chExt cx="0" cy="0"/>
        </a:xfrm>
      </p:grpSpPr>
      <p:sp>
        <p:nvSpPr>
          <p:cNvPr id="539" name="Google Shape;539;p33"/>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0" name="Google Shape;540;p33"/>
          <p:cNvSpPr txBox="1"/>
          <p:nvPr>
            <p:ph idx="1" type="body"/>
          </p:nvPr>
        </p:nvSpPr>
        <p:spPr>
          <a:xfrm>
            <a:off x="717425" y="1233417"/>
            <a:ext cx="77091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AutoNum type="arabicPeriod"/>
              <a:defRPr sz="115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541" name="Google Shape;541;p33"/>
          <p:cNvSpPr/>
          <p:nvPr/>
        </p:nvSpPr>
        <p:spPr>
          <a:xfrm flipH="1" rot="2351518">
            <a:off x="6547852" y="-948225"/>
            <a:ext cx="3177085" cy="317708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42" name="Shape 542"/>
        <p:cNvGrpSpPr/>
        <p:nvPr/>
      </p:nvGrpSpPr>
      <p:grpSpPr>
        <a:xfrm>
          <a:off x="0" y="0"/>
          <a:ext cx="0" cy="0"/>
          <a:chOff x="0" y="0"/>
          <a:chExt cx="0" cy="0"/>
        </a:xfrm>
      </p:grpSpPr>
      <p:sp>
        <p:nvSpPr>
          <p:cNvPr id="543" name="Google Shape;543;p34"/>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4" name="Google Shape;544;p34"/>
          <p:cNvSpPr txBox="1"/>
          <p:nvPr>
            <p:ph idx="1" type="subTitle"/>
          </p:nvPr>
        </p:nvSpPr>
        <p:spPr>
          <a:xfrm>
            <a:off x="7132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545" name="Google Shape;545;p34"/>
          <p:cNvSpPr txBox="1"/>
          <p:nvPr>
            <p:ph idx="2" type="title"/>
          </p:nvPr>
        </p:nvSpPr>
        <p:spPr>
          <a:xfrm>
            <a:off x="1181138"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546" name="Google Shape;546;p34"/>
          <p:cNvSpPr txBox="1"/>
          <p:nvPr>
            <p:ph idx="3" type="subTitle"/>
          </p:nvPr>
        </p:nvSpPr>
        <p:spPr>
          <a:xfrm>
            <a:off x="45721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547" name="Google Shape;547;p34"/>
          <p:cNvSpPr txBox="1"/>
          <p:nvPr>
            <p:ph idx="4" type="title"/>
          </p:nvPr>
        </p:nvSpPr>
        <p:spPr>
          <a:xfrm>
            <a:off x="5039540"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548" name="Google Shape;548;p34"/>
          <p:cNvSpPr/>
          <p:nvPr/>
        </p:nvSpPr>
        <p:spPr>
          <a:xfrm flipH="1" rot="3658923">
            <a:off x="5974488" y="-760489"/>
            <a:ext cx="3287421" cy="32874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9" name="Shape 549"/>
        <p:cNvGrpSpPr/>
        <p:nvPr/>
      </p:nvGrpSpPr>
      <p:grpSpPr>
        <a:xfrm>
          <a:off x="0" y="0"/>
          <a:ext cx="0" cy="0"/>
          <a:chOff x="0" y="0"/>
          <a:chExt cx="0" cy="0"/>
        </a:xfrm>
      </p:grpSpPr>
      <p:sp>
        <p:nvSpPr>
          <p:cNvPr id="550" name="Google Shape;550;p3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1" name="Google Shape;551;p35"/>
          <p:cNvSpPr/>
          <p:nvPr/>
        </p:nvSpPr>
        <p:spPr>
          <a:xfrm flipH="1" rot="3595965">
            <a:off x="7469030" y="-641900"/>
            <a:ext cx="2978418" cy="2978418"/>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2" name="Shape 552"/>
        <p:cNvGrpSpPr/>
        <p:nvPr/>
      </p:nvGrpSpPr>
      <p:grpSpPr>
        <a:xfrm>
          <a:off x="0" y="0"/>
          <a:ext cx="0" cy="0"/>
          <a:chOff x="0" y="0"/>
          <a:chExt cx="0" cy="0"/>
        </a:xfrm>
      </p:grpSpPr>
      <p:sp>
        <p:nvSpPr>
          <p:cNvPr id="553" name="Google Shape;553;p36"/>
          <p:cNvSpPr txBox="1"/>
          <p:nvPr>
            <p:ph type="title"/>
          </p:nvPr>
        </p:nvSpPr>
        <p:spPr>
          <a:xfrm>
            <a:off x="2669100" y="3509378"/>
            <a:ext cx="3805800" cy="62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554" name="Google Shape;554;p36"/>
          <p:cNvSpPr txBox="1"/>
          <p:nvPr>
            <p:ph idx="1" type="subTitle"/>
          </p:nvPr>
        </p:nvSpPr>
        <p:spPr>
          <a:xfrm>
            <a:off x="1255650" y="4139175"/>
            <a:ext cx="6632700" cy="43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555" name="Google Shape;555;p36"/>
          <p:cNvSpPr/>
          <p:nvPr/>
        </p:nvSpPr>
        <p:spPr>
          <a:xfrm flipH="1" rot="-5941874">
            <a:off x="-404873" y="769634"/>
            <a:ext cx="3183454" cy="3183454"/>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flipH="1" rot="1505530">
            <a:off x="7016853" y="353757"/>
            <a:ext cx="3287427" cy="3287548"/>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7" name="Shape 557"/>
        <p:cNvGrpSpPr/>
        <p:nvPr/>
      </p:nvGrpSpPr>
      <p:grpSpPr>
        <a:xfrm>
          <a:off x="0" y="0"/>
          <a:ext cx="0" cy="0"/>
          <a:chOff x="0" y="0"/>
          <a:chExt cx="0" cy="0"/>
        </a:xfrm>
      </p:grpSpPr>
      <p:sp>
        <p:nvSpPr>
          <p:cNvPr id="558" name="Google Shape;558;p37"/>
          <p:cNvSpPr txBox="1"/>
          <p:nvPr>
            <p:ph type="title"/>
          </p:nvPr>
        </p:nvSpPr>
        <p:spPr>
          <a:xfrm>
            <a:off x="2077500" y="1473150"/>
            <a:ext cx="4989000" cy="219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9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59" name="Google Shape;559;p37"/>
          <p:cNvSpPr/>
          <p:nvPr/>
        </p:nvSpPr>
        <p:spPr>
          <a:xfrm flipH="1" rot="-2026238">
            <a:off x="-994357" y="-231204"/>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p:nvPr/>
        </p:nvSpPr>
        <p:spPr>
          <a:xfrm flipH="1" rot="8743419">
            <a:off x="6546038" y="2014428"/>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1" name="Shape 561"/>
        <p:cNvGrpSpPr/>
        <p:nvPr/>
      </p:nvGrpSpPr>
      <p:grpSpPr>
        <a:xfrm>
          <a:off x="0" y="0"/>
          <a:ext cx="0" cy="0"/>
          <a:chOff x="0" y="0"/>
          <a:chExt cx="0" cy="0"/>
        </a:xfrm>
      </p:grpSpPr>
      <p:sp>
        <p:nvSpPr>
          <p:cNvPr id="562" name="Google Shape;562;p38"/>
          <p:cNvSpPr txBox="1"/>
          <p:nvPr>
            <p:ph type="title"/>
          </p:nvPr>
        </p:nvSpPr>
        <p:spPr>
          <a:xfrm>
            <a:off x="2549400" y="1443450"/>
            <a:ext cx="4045200" cy="9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5100">
                <a:solidFill>
                  <a:schemeClr val="accent4"/>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63" name="Google Shape;563;p38"/>
          <p:cNvSpPr txBox="1"/>
          <p:nvPr>
            <p:ph idx="1" type="subTitle"/>
          </p:nvPr>
        </p:nvSpPr>
        <p:spPr>
          <a:xfrm>
            <a:off x="2116050" y="2726875"/>
            <a:ext cx="4911900" cy="111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564" name="Google Shape;564;p38"/>
          <p:cNvGrpSpPr/>
          <p:nvPr/>
        </p:nvGrpSpPr>
        <p:grpSpPr>
          <a:xfrm>
            <a:off x="803157" y="593376"/>
            <a:ext cx="545147" cy="506901"/>
            <a:chOff x="4818730" y="3307263"/>
            <a:chExt cx="1827512" cy="1699300"/>
          </a:xfrm>
        </p:grpSpPr>
        <p:sp>
          <p:nvSpPr>
            <p:cNvPr id="565" name="Google Shape;565;p38"/>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38"/>
          <p:cNvGrpSpPr/>
          <p:nvPr/>
        </p:nvGrpSpPr>
        <p:grpSpPr>
          <a:xfrm flipH="1" rot="-3253952">
            <a:off x="8118359" y="4003518"/>
            <a:ext cx="161701" cy="641985"/>
            <a:chOff x="7004550" y="3676293"/>
            <a:chExt cx="161700" cy="641982"/>
          </a:xfrm>
        </p:grpSpPr>
        <p:sp>
          <p:nvSpPr>
            <p:cNvPr id="591" name="Google Shape;591;p38"/>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38"/>
          <p:cNvSpPr/>
          <p:nvPr/>
        </p:nvSpPr>
        <p:spPr>
          <a:xfrm flipH="1" rot="-9000010">
            <a:off x="-621258"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7" name="Shape 597"/>
        <p:cNvGrpSpPr/>
        <p:nvPr/>
      </p:nvGrpSpPr>
      <p:grpSpPr>
        <a:xfrm>
          <a:off x="0" y="0"/>
          <a:ext cx="0" cy="0"/>
          <a:chOff x="0" y="0"/>
          <a:chExt cx="0" cy="0"/>
        </a:xfrm>
      </p:grpSpPr>
      <p:sp>
        <p:nvSpPr>
          <p:cNvPr id="598" name="Google Shape;598;p39"/>
          <p:cNvSpPr txBox="1"/>
          <p:nvPr>
            <p:ph idx="1" type="body"/>
          </p:nvPr>
        </p:nvSpPr>
        <p:spPr>
          <a:xfrm>
            <a:off x="717425" y="748350"/>
            <a:ext cx="2498400" cy="2104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3700">
                <a:latin typeface="Saira SemiCondensed ExtraBold"/>
                <a:ea typeface="Saira SemiCondensed ExtraBold"/>
                <a:cs typeface="Saira SemiCondensed ExtraBold"/>
                <a:sym typeface="Saira SemiCondensed ExtraBold"/>
              </a:defRPr>
            </a:lvl1pPr>
          </a:lstStyle>
          <a:p/>
        </p:txBody>
      </p:sp>
      <p:sp>
        <p:nvSpPr>
          <p:cNvPr id="599" name="Google Shape;599;p39"/>
          <p:cNvSpPr/>
          <p:nvPr/>
        </p:nvSpPr>
        <p:spPr>
          <a:xfrm flipH="1" rot="1974335">
            <a:off x="6219047" y="2301926"/>
            <a:ext cx="3511425" cy="351142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0" name="Shape 600"/>
        <p:cNvGrpSpPr/>
        <p:nvPr/>
      </p:nvGrpSpPr>
      <p:grpSpPr>
        <a:xfrm>
          <a:off x="0" y="0"/>
          <a:ext cx="0" cy="0"/>
          <a:chOff x="0" y="0"/>
          <a:chExt cx="0" cy="0"/>
        </a:xfrm>
      </p:grpSpPr>
      <p:sp>
        <p:nvSpPr>
          <p:cNvPr id="601" name="Google Shape;601;p40"/>
          <p:cNvSpPr txBox="1"/>
          <p:nvPr>
            <p:ph hasCustomPrompt="1" type="title"/>
          </p:nvPr>
        </p:nvSpPr>
        <p:spPr>
          <a:xfrm>
            <a:off x="1457250" y="1418250"/>
            <a:ext cx="6229500" cy="17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02" name="Google Shape;602;p40"/>
          <p:cNvSpPr txBox="1"/>
          <p:nvPr>
            <p:ph idx="1" type="body"/>
          </p:nvPr>
        </p:nvSpPr>
        <p:spPr>
          <a:xfrm>
            <a:off x="1733550" y="3380825"/>
            <a:ext cx="5676900" cy="427500"/>
          </a:xfrm>
          <a:prstGeom prst="rect">
            <a:avLst/>
          </a:prstGeom>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SzPts val="18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03" name="Google Shape;603;p40"/>
          <p:cNvSpPr/>
          <p:nvPr/>
        </p:nvSpPr>
        <p:spPr>
          <a:xfrm rot="7287602">
            <a:off x="5791338" y="-1419825"/>
            <a:ext cx="3812773" cy="381277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0"/>
          <p:cNvSpPr/>
          <p:nvPr/>
        </p:nvSpPr>
        <p:spPr>
          <a:xfrm rot="-3644767">
            <a:off x="-336365" y="3121019"/>
            <a:ext cx="3287425" cy="328745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05" name="Shape 60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grpSp>
        <p:nvGrpSpPr>
          <p:cNvPr id="43" name="Google Shape;43;p5"/>
          <p:cNvGrpSpPr/>
          <p:nvPr/>
        </p:nvGrpSpPr>
        <p:grpSpPr>
          <a:xfrm>
            <a:off x="281250" y="281700"/>
            <a:ext cx="8581500" cy="4580100"/>
            <a:chOff x="281250" y="281700"/>
            <a:chExt cx="8581500" cy="4580100"/>
          </a:xfrm>
        </p:grpSpPr>
        <p:sp>
          <p:nvSpPr>
            <p:cNvPr id="44" name="Google Shape;44;p5"/>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5"/>
            <p:cNvGrpSpPr/>
            <p:nvPr/>
          </p:nvGrpSpPr>
          <p:grpSpPr>
            <a:xfrm>
              <a:off x="517475" y="382105"/>
              <a:ext cx="400500" cy="95700"/>
              <a:chOff x="517475" y="395577"/>
              <a:chExt cx="400500" cy="95700"/>
            </a:xfrm>
          </p:grpSpPr>
          <p:sp>
            <p:nvSpPr>
              <p:cNvPr id="46" name="Google Shape;46;p5"/>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5"/>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51" name="Google Shape;51;p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 name="Google Shape;52;p5"/>
          <p:cNvSpPr txBox="1"/>
          <p:nvPr>
            <p:ph idx="1" type="subTitle"/>
          </p:nvPr>
        </p:nvSpPr>
        <p:spPr>
          <a:xfrm>
            <a:off x="4780709" y="2614160"/>
            <a:ext cx="2853000" cy="12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5"/>
          <p:cNvSpPr txBox="1"/>
          <p:nvPr>
            <p:ph idx="2" type="subTitle"/>
          </p:nvPr>
        </p:nvSpPr>
        <p:spPr>
          <a:xfrm>
            <a:off x="1510291" y="2614160"/>
            <a:ext cx="2853000" cy="12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5"/>
          <p:cNvSpPr txBox="1"/>
          <p:nvPr>
            <p:ph idx="3" type="subTitle"/>
          </p:nvPr>
        </p:nvSpPr>
        <p:spPr>
          <a:xfrm>
            <a:off x="4780709" y="2276750"/>
            <a:ext cx="2853000" cy="41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 name="Google Shape;55;p5"/>
          <p:cNvSpPr txBox="1"/>
          <p:nvPr>
            <p:ph idx="4" type="subTitle"/>
          </p:nvPr>
        </p:nvSpPr>
        <p:spPr>
          <a:xfrm>
            <a:off x="1510291" y="2276750"/>
            <a:ext cx="2853000" cy="41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06" name="Shape 606"/>
        <p:cNvGrpSpPr/>
        <p:nvPr/>
      </p:nvGrpSpPr>
      <p:grpSpPr>
        <a:xfrm>
          <a:off x="0" y="0"/>
          <a:ext cx="0" cy="0"/>
          <a:chOff x="0" y="0"/>
          <a:chExt cx="0" cy="0"/>
        </a:xfrm>
      </p:grpSpPr>
      <p:sp>
        <p:nvSpPr>
          <p:cNvPr id="607" name="Google Shape;607;p42"/>
          <p:cNvSpPr txBox="1"/>
          <p:nvPr>
            <p:ph type="title"/>
          </p:nvPr>
        </p:nvSpPr>
        <p:spPr>
          <a:xfrm>
            <a:off x="1562500" y="1384020"/>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08" name="Google Shape;608;p42"/>
          <p:cNvSpPr txBox="1"/>
          <p:nvPr>
            <p:ph idx="1" type="subTitle"/>
          </p:nvPr>
        </p:nvSpPr>
        <p:spPr>
          <a:xfrm>
            <a:off x="1562500" y="1725071"/>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42"/>
          <p:cNvSpPr txBox="1"/>
          <p:nvPr>
            <p:ph idx="2" type="title"/>
          </p:nvPr>
        </p:nvSpPr>
        <p:spPr>
          <a:xfrm>
            <a:off x="1562500" y="2605576"/>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10" name="Google Shape;610;p42"/>
          <p:cNvSpPr txBox="1"/>
          <p:nvPr>
            <p:ph idx="3" type="subTitle"/>
          </p:nvPr>
        </p:nvSpPr>
        <p:spPr>
          <a:xfrm>
            <a:off x="1562500" y="2941409"/>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1" name="Google Shape;611;p42"/>
          <p:cNvSpPr txBox="1"/>
          <p:nvPr>
            <p:ph idx="4" type="title"/>
          </p:nvPr>
        </p:nvSpPr>
        <p:spPr>
          <a:xfrm>
            <a:off x="5588280" y="1382351"/>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12" name="Google Shape;612;p42"/>
          <p:cNvSpPr txBox="1"/>
          <p:nvPr>
            <p:ph idx="5" type="subTitle"/>
          </p:nvPr>
        </p:nvSpPr>
        <p:spPr>
          <a:xfrm>
            <a:off x="5588277" y="1729075"/>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3" name="Google Shape;613;p42"/>
          <p:cNvSpPr txBox="1"/>
          <p:nvPr>
            <p:ph idx="6" type="title"/>
          </p:nvPr>
        </p:nvSpPr>
        <p:spPr>
          <a:xfrm>
            <a:off x="5588280" y="2606743"/>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14" name="Google Shape;614;p42"/>
          <p:cNvSpPr txBox="1"/>
          <p:nvPr>
            <p:ph idx="7" type="subTitle"/>
          </p:nvPr>
        </p:nvSpPr>
        <p:spPr>
          <a:xfrm>
            <a:off x="5588277" y="2951463"/>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5" name="Google Shape;615;p42"/>
          <p:cNvSpPr txBox="1"/>
          <p:nvPr>
            <p:ph hasCustomPrompt="1" idx="8" type="title"/>
          </p:nvPr>
        </p:nvSpPr>
        <p:spPr>
          <a:xfrm>
            <a:off x="665050" y="132787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616" name="Google Shape;616;p42"/>
          <p:cNvSpPr txBox="1"/>
          <p:nvPr>
            <p:ph hasCustomPrompt="1" idx="9" type="title"/>
          </p:nvPr>
        </p:nvSpPr>
        <p:spPr>
          <a:xfrm>
            <a:off x="665050" y="2549983"/>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617" name="Google Shape;617;p42"/>
          <p:cNvSpPr txBox="1"/>
          <p:nvPr>
            <p:ph hasCustomPrompt="1" idx="13" type="title"/>
          </p:nvPr>
        </p:nvSpPr>
        <p:spPr>
          <a:xfrm>
            <a:off x="4698187" y="256674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618" name="Google Shape;618;p42"/>
          <p:cNvSpPr txBox="1"/>
          <p:nvPr>
            <p:ph hasCustomPrompt="1" idx="14" type="title"/>
          </p:nvPr>
        </p:nvSpPr>
        <p:spPr>
          <a:xfrm>
            <a:off x="4698187" y="1338569"/>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619" name="Google Shape;619;p42"/>
          <p:cNvSpPr txBox="1"/>
          <p:nvPr>
            <p:ph idx="15" type="title"/>
          </p:nvPr>
        </p:nvSpPr>
        <p:spPr>
          <a:xfrm>
            <a:off x="1562500" y="382730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20" name="Google Shape;620;p42"/>
          <p:cNvSpPr txBox="1"/>
          <p:nvPr>
            <p:ph idx="16" type="subTitle"/>
          </p:nvPr>
        </p:nvSpPr>
        <p:spPr>
          <a:xfrm>
            <a:off x="1562500" y="4157746"/>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1" name="Google Shape;621;p42"/>
          <p:cNvSpPr txBox="1"/>
          <p:nvPr>
            <p:ph idx="17" type="title"/>
          </p:nvPr>
        </p:nvSpPr>
        <p:spPr>
          <a:xfrm>
            <a:off x="5588277" y="383132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22" name="Google Shape;622;p42"/>
          <p:cNvSpPr txBox="1"/>
          <p:nvPr>
            <p:ph idx="18" type="subTitle"/>
          </p:nvPr>
        </p:nvSpPr>
        <p:spPr>
          <a:xfrm>
            <a:off x="5588277" y="4173850"/>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3" name="Google Shape;623;p42"/>
          <p:cNvSpPr txBox="1"/>
          <p:nvPr>
            <p:ph hasCustomPrompt="1" idx="19" type="title"/>
          </p:nvPr>
        </p:nvSpPr>
        <p:spPr>
          <a:xfrm>
            <a:off x="665050" y="3772090"/>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624" name="Google Shape;624;p42"/>
          <p:cNvSpPr txBox="1"/>
          <p:nvPr>
            <p:ph hasCustomPrompt="1" idx="20" type="title"/>
          </p:nvPr>
        </p:nvSpPr>
        <p:spPr>
          <a:xfrm>
            <a:off x="4698187" y="3794921"/>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grpSp>
        <p:nvGrpSpPr>
          <p:cNvPr id="625" name="Google Shape;625;p42"/>
          <p:cNvGrpSpPr/>
          <p:nvPr/>
        </p:nvGrpSpPr>
        <p:grpSpPr>
          <a:xfrm rot="-7546048">
            <a:off x="8118359" y="650718"/>
            <a:ext cx="161701" cy="641985"/>
            <a:chOff x="7004550" y="3676293"/>
            <a:chExt cx="161700" cy="641982"/>
          </a:xfrm>
        </p:grpSpPr>
        <p:sp>
          <p:nvSpPr>
            <p:cNvPr id="626" name="Google Shape;626;p42"/>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2"/>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2"/>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2"/>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42"/>
          <p:cNvSpPr txBox="1"/>
          <p:nvPr>
            <p:ph idx="21"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1" name="Google Shape;631;p42"/>
          <p:cNvSpPr/>
          <p:nvPr/>
        </p:nvSpPr>
        <p:spPr>
          <a:xfrm flipH="1" rot="3592469">
            <a:off x="6400996" y="-625931"/>
            <a:ext cx="2898637" cy="289863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32" name="Shape 632"/>
        <p:cNvGrpSpPr/>
        <p:nvPr/>
      </p:nvGrpSpPr>
      <p:grpSpPr>
        <a:xfrm>
          <a:off x="0" y="0"/>
          <a:ext cx="0" cy="0"/>
          <a:chOff x="0" y="0"/>
          <a:chExt cx="0" cy="0"/>
        </a:xfrm>
      </p:grpSpPr>
      <p:sp>
        <p:nvSpPr>
          <p:cNvPr id="633" name="Google Shape;633;p43"/>
          <p:cNvSpPr txBox="1"/>
          <p:nvPr>
            <p:ph type="title"/>
          </p:nvPr>
        </p:nvSpPr>
        <p:spPr>
          <a:xfrm>
            <a:off x="80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34" name="Google Shape;634;p43"/>
          <p:cNvSpPr txBox="1"/>
          <p:nvPr>
            <p:ph idx="1" type="subTitle"/>
          </p:nvPr>
        </p:nvSpPr>
        <p:spPr>
          <a:xfrm>
            <a:off x="80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5" name="Google Shape;635;p43"/>
          <p:cNvSpPr txBox="1"/>
          <p:nvPr>
            <p:ph idx="2" type="title"/>
          </p:nvPr>
        </p:nvSpPr>
        <p:spPr>
          <a:xfrm>
            <a:off x="337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36" name="Google Shape;636;p43"/>
          <p:cNvSpPr txBox="1"/>
          <p:nvPr>
            <p:ph idx="3" type="subTitle"/>
          </p:nvPr>
        </p:nvSpPr>
        <p:spPr>
          <a:xfrm>
            <a:off x="337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7" name="Google Shape;637;p43"/>
          <p:cNvSpPr txBox="1"/>
          <p:nvPr>
            <p:ph idx="4" type="title"/>
          </p:nvPr>
        </p:nvSpPr>
        <p:spPr>
          <a:xfrm>
            <a:off x="594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38" name="Google Shape;638;p43"/>
          <p:cNvSpPr txBox="1"/>
          <p:nvPr>
            <p:ph idx="5" type="subTitle"/>
          </p:nvPr>
        </p:nvSpPr>
        <p:spPr>
          <a:xfrm>
            <a:off x="594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9" name="Google Shape;639;p43"/>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0" name="Google Shape;640;p43"/>
          <p:cNvSpPr/>
          <p:nvPr/>
        </p:nvSpPr>
        <p:spPr>
          <a:xfrm rot="-379471">
            <a:off x="6137913" y="-979598"/>
            <a:ext cx="3812763" cy="381276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3"/>
          <p:cNvSpPr/>
          <p:nvPr/>
        </p:nvSpPr>
        <p:spPr>
          <a:xfrm rot="-3616141">
            <a:off x="-137241" y="3279189"/>
            <a:ext cx="3287398" cy="3287472"/>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642" name="Shape 642"/>
        <p:cNvGrpSpPr/>
        <p:nvPr/>
      </p:nvGrpSpPr>
      <p:grpSpPr>
        <a:xfrm>
          <a:off x="0" y="0"/>
          <a:ext cx="0" cy="0"/>
          <a:chOff x="0" y="0"/>
          <a:chExt cx="0" cy="0"/>
        </a:xfrm>
      </p:grpSpPr>
      <p:sp>
        <p:nvSpPr>
          <p:cNvPr id="643" name="Google Shape;643;p44"/>
          <p:cNvSpPr txBox="1"/>
          <p:nvPr>
            <p:ph type="title"/>
          </p:nvPr>
        </p:nvSpPr>
        <p:spPr>
          <a:xfrm>
            <a:off x="102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44" name="Google Shape;644;p44"/>
          <p:cNvSpPr txBox="1"/>
          <p:nvPr>
            <p:ph idx="1" type="subTitle"/>
          </p:nvPr>
        </p:nvSpPr>
        <p:spPr>
          <a:xfrm>
            <a:off x="99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5" name="Google Shape;645;p44"/>
          <p:cNvSpPr txBox="1"/>
          <p:nvPr>
            <p:ph idx="2" type="title"/>
          </p:nvPr>
        </p:nvSpPr>
        <p:spPr>
          <a:xfrm>
            <a:off x="359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46" name="Google Shape;646;p44"/>
          <p:cNvSpPr txBox="1"/>
          <p:nvPr>
            <p:ph idx="3" type="subTitle"/>
          </p:nvPr>
        </p:nvSpPr>
        <p:spPr>
          <a:xfrm>
            <a:off x="356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7" name="Google Shape;647;p44"/>
          <p:cNvSpPr txBox="1"/>
          <p:nvPr>
            <p:ph idx="4" type="title"/>
          </p:nvPr>
        </p:nvSpPr>
        <p:spPr>
          <a:xfrm>
            <a:off x="616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48" name="Google Shape;648;p44"/>
          <p:cNvSpPr txBox="1"/>
          <p:nvPr>
            <p:ph idx="5" type="subTitle"/>
          </p:nvPr>
        </p:nvSpPr>
        <p:spPr>
          <a:xfrm>
            <a:off x="613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9" name="Google Shape;649;p44"/>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1" name="Google Shape;651;p44"/>
          <p:cNvSpPr/>
          <p:nvPr/>
        </p:nvSpPr>
        <p:spPr>
          <a:xfrm flipH="1" rot="2205461">
            <a:off x="5924075" y="-1153632"/>
            <a:ext cx="3540312" cy="3540312"/>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4"/>
          <p:cNvSpPr/>
          <p:nvPr/>
        </p:nvSpPr>
        <p:spPr>
          <a:xfrm flipH="1" rot="-8099957">
            <a:off x="-356077" y="3161498"/>
            <a:ext cx="3045041" cy="3045079"/>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653" name="Shape 653"/>
        <p:cNvGrpSpPr/>
        <p:nvPr/>
      </p:nvGrpSpPr>
      <p:grpSpPr>
        <a:xfrm>
          <a:off x="0" y="0"/>
          <a:ext cx="0" cy="0"/>
          <a:chOff x="0" y="0"/>
          <a:chExt cx="0" cy="0"/>
        </a:xfrm>
      </p:grpSpPr>
      <p:sp>
        <p:nvSpPr>
          <p:cNvPr id="654" name="Google Shape;654;p45"/>
          <p:cNvSpPr txBox="1"/>
          <p:nvPr>
            <p:ph type="title"/>
          </p:nvPr>
        </p:nvSpPr>
        <p:spPr>
          <a:xfrm>
            <a:off x="1403225" y="1356025"/>
            <a:ext cx="26415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55" name="Google Shape;655;p45"/>
          <p:cNvSpPr txBox="1"/>
          <p:nvPr>
            <p:ph idx="1" type="subTitle"/>
          </p:nvPr>
        </p:nvSpPr>
        <p:spPr>
          <a:xfrm>
            <a:off x="1403225" y="1768125"/>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6" name="Google Shape;656;p45"/>
          <p:cNvSpPr txBox="1"/>
          <p:nvPr>
            <p:ph idx="2" type="title"/>
          </p:nvPr>
        </p:nvSpPr>
        <p:spPr>
          <a:xfrm>
            <a:off x="1403225" y="3614900"/>
            <a:ext cx="27129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57" name="Google Shape;657;p45"/>
          <p:cNvSpPr txBox="1"/>
          <p:nvPr>
            <p:ph idx="3" type="subTitle"/>
          </p:nvPr>
        </p:nvSpPr>
        <p:spPr>
          <a:xfrm>
            <a:off x="1403225" y="4027150"/>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8" name="Google Shape;658;p45"/>
          <p:cNvSpPr txBox="1"/>
          <p:nvPr>
            <p:ph idx="4" type="title"/>
          </p:nvPr>
        </p:nvSpPr>
        <p:spPr>
          <a:xfrm>
            <a:off x="5027004" y="2488782"/>
            <a:ext cx="2641500" cy="399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59" name="Google Shape;659;p45"/>
          <p:cNvSpPr txBox="1"/>
          <p:nvPr>
            <p:ph idx="5" type="subTitle"/>
          </p:nvPr>
        </p:nvSpPr>
        <p:spPr>
          <a:xfrm>
            <a:off x="3560875" y="2901032"/>
            <a:ext cx="4107900" cy="7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0" name="Google Shape;660;p45"/>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1" name="Google Shape;661;p45"/>
          <p:cNvSpPr/>
          <p:nvPr/>
        </p:nvSpPr>
        <p:spPr>
          <a:xfrm flipH="1" rot="2199683">
            <a:off x="6184128" y="-356809"/>
            <a:ext cx="3371221" cy="337122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rot="7321939">
            <a:off x="7129947" y="2687830"/>
            <a:ext cx="3287459" cy="32874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3">
    <p:spTree>
      <p:nvGrpSpPr>
        <p:cNvPr id="663" name="Shape 663"/>
        <p:cNvGrpSpPr/>
        <p:nvPr/>
      </p:nvGrpSpPr>
      <p:grpSpPr>
        <a:xfrm>
          <a:off x="0" y="0"/>
          <a:ext cx="0" cy="0"/>
          <a:chOff x="0" y="0"/>
          <a:chExt cx="0" cy="0"/>
        </a:xfrm>
      </p:grpSpPr>
      <p:sp>
        <p:nvSpPr>
          <p:cNvPr id="664" name="Google Shape;664;p46"/>
          <p:cNvSpPr txBox="1"/>
          <p:nvPr>
            <p:ph type="title"/>
          </p:nvPr>
        </p:nvSpPr>
        <p:spPr>
          <a:xfrm>
            <a:off x="102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65" name="Google Shape;665;p46"/>
          <p:cNvSpPr txBox="1"/>
          <p:nvPr>
            <p:ph idx="1" type="subTitle"/>
          </p:nvPr>
        </p:nvSpPr>
        <p:spPr>
          <a:xfrm>
            <a:off x="109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6" name="Google Shape;666;p46"/>
          <p:cNvSpPr txBox="1"/>
          <p:nvPr>
            <p:ph idx="2" type="title"/>
          </p:nvPr>
        </p:nvSpPr>
        <p:spPr>
          <a:xfrm>
            <a:off x="359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67" name="Google Shape;667;p46"/>
          <p:cNvSpPr txBox="1"/>
          <p:nvPr>
            <p:ph idx="3" type="subTitle"/>
          </p:nvPr>
        </p:nvSpPr>
        <p:spPr>
          <a:xfrm>
            <a:off x="366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8" name="Google Shape;668;p46"/>
          <p:cNvSpPr txBox="1"/>
          <p:nvPr>
            <p:ph idx="4" type="title"/>
          </p:nvPr>
        </p:nvSpPr>
        <p:spPr>
          <a:xfrm>
            <a:off x="616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69" name="Google Shape;669;p46"/>
          <p:cNvSpPr txBox="1"/>
          <p:nvPr>
            <p:ph idx="5" type="subTitle"/>
          </p:nvPr>
        </p:nvSpPr>
        <p:spPr>
          <a:xfrm>
            <a:off x="623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0" name="Google Shape;670;p46"/>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1" name="Google Shape;671;p46"/>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673" name="Shape 673"/>
        <p:cNvGrpSpPr/>
        <p:nvPr/>
      </p:nvGrpSpPr>
      <p:grpSpPr>
        <a:xfrm>
          <a:off x="0" y="0"/>
          <a:ext cx="0" cy="0"/>
          <a:chOff x="0" y="0"/>
          <a:chExt cx="0" cy="0"/>
        </a:xfrm>
      </p:grpSpPr>
      <p:sp>
        <p:nvSpPr>
          <p:cNvPr id="674" name="Google Shape;674;p47"/>
          <p:cNvSpPr txBox="1"/>
          <p:nvPr>
            <p:ph type="title"/>
          </p:nvPr>
        </p:nvSpPr>
        <p:spPr>
          <a:xfrm>
            <a:off x="1738850" y="1647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75" name="Google Shape;675;p47"/>
          <p:cNvSpPr txBox="1"/>
          <p:nvPr>
            <p:ph idx="1" type="subTitle"/>
          </p:nvPr>
        </p:nvSpPr>
        <p:spPr>
          <a:xfrm>
            <a:off x="1419950" y="210387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6" name="Google Shape;676;p47"/>
          <p:cNvSpPr txBox="1"/>
          <p:nvPr>
            <p:ph idx="2" type="title"/>
          </p:nvPr>
        </p:nvSpPr>
        <p:spPr>
          <a:xfrm>
            <a:off x="5457850" y="1647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77" name="Google Shape;677;p47"/>
          <p:cNvSpPr txBox="1"/>
          <p:nvPr>
            <p:ph idx="3" type="subTitle"/>
          </p:nvPr>
        </p:nvSpPr>
        <p:spPr>
          <a:xfrm>
            <a:off x="5457850" y="210387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8" name="Google Shape;678;p47"/>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txBox="1"/>
          <p:nvPr>
            <p:ph idx="4"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0" name="Google Shape;680;p47"/>
          <p:cNvSpPr txBox="1"/>
          <p:nvPr>
            <p:ph idx="5" type="title"/>
          </p:nvPr>
        </p:nvSpPr>
        <p:spPr>
          <a:xfrm>
            <a:off x="1738850" y="3009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81" name="Google Shape;681;p47"/>
          <p:cNvSpPr txBox="1"/>
          <p:nvPr>
            <p:ph idx="6" type="subTitle"/>
          </p:nvPr>
        </p:nvSpPr>
        <p:spPr>
          <a:xfrm>
            <a:off x="1419950" y="346582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2" name="Google Shape;682;p47"/>
          <p:cNvSpPr txBox="1"/>
          <p:nvPr>
            <p:ph idx="7" type="title"/>
          </p:nvPr>
        </p:nvSpPr>
        <p:spPr>
          <a:xfrm>
            <a:off x="5457850" y="3009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83" name="Google Shape;683;p47"/>
          <p:cNvSpPr txBox="1"/>
          <p:nvPr>
            <p:ph idx="8" type="subTitle"/>
          </p:nvPr>
        </p:nvSpPr>
        <p:spPr>
          <a:xfrm>
            <a:off x="5457850" y="346582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4" name="Google Shape;684;p47"/>
          <p:cNvSpPr/>
          <p:nvPr/>
        </p:nvSpPr>
        <p:spPr>
          <a:xfrm flipH="1" rot="2205433">
            <a:off x="6117286" y="-933923"/>
            <a:ext cx="3300411" cy="3300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flipH="1" rot="-8099956">
            <a:off x="-1509570" y="174997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3_1">
    <p:spTree>
      <p:nvGrpSpPr>
        <p:cNvPr id="686" name="Shape 686"/>
        <p:cNvGrpSpPr/>
        <p:nvPr/>
      </p:nvGrpSpPr>
      <p:grpSpPr>
        <a:xfrm>
          <a:off x="0" y="0"/>
          <a:ext cx="0" cy="0"/>
          <a:chOff x="0" y="0"/>
          <a:chExt cx="0" cy="0"/>
        </a:xfrm>
      </p:grpSpPr>
      <p:sp>
        <p:nvSpPr>
          <p:cNvPr id="687" name="Google Shape;687;p48"/>
          <p:cNvSpPr txBox="1"/>
          <p:nvPr>
            <p:ph type="title"/>
          </p:nvPr>
        </p:nvSpPr>
        <p:spPr>
          <a:xfrm>
            <a:off x="117674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88" name="Google Shape;688;p48"/>
          <p:cNvSpPr txBox="1"/>
          <p:nvPr>
            <p:ph idx="1" type="subTitle"/>
          </p:nvPr>
        </p:nvSpPr>
        <p:spPr>
          <a:xfrm>
            <a:off x="1060350" y="2234045"/>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9" name="Google Shape;689;p48"/>
          <p:cNvSpPr txBox="1"/>
          <p:nvPr>
            <p:ph idx="2" type="title"/>
          </p:nvPr>
        </p:nvSpPr>
        <p:spPr>
          <a:xfrm>
            <a:off x="3598350"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90" name="Google Shape;690;p48"/>
          <p:cNvSpPr txBox="1"/>
          <p:nvPr>
            <p:ph idx="3" type="subTitle"/>
          </p:nvPr>
        </p:nvSpPr>
        <p:spPr>
          <a:xfrm>
            <a:off x="3500250" y="2234045"/>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1" name="Google Shape;691;p48"/>
          <p:cNvSpPr txBox="1"/>
          <p:nvPr>
            <p:ph idx="4" type="title"/>
          </p:nvPr>
        </p:nvSpPr>
        <p:spPr>
          <a:xfrm>
            <a:off x="605625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92" name="Google Shape;692;p48"/>
          <p:cNvSpPr txBox="1"/>
          <p:nvPr>
            <p:ph idx="5" type="subTitle"/>
          </p:nvPr>
        </p:nvSpPr>
        <p:spPr>
          <a:xfrm>
            <a:off x="5976151" y="2234045"/>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3" name="Google Shape;693;p48"/>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4" name="Google Shape;694;p48"/>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txBox="1"/>
          <p:nvPr>
            <p:ph idx="7" type="title"/>
          </p:nvPr>
        </p:nvSpPr>
        <p:spPr>
          <a:xfrm>
            <a:off x="117674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97" name="Google Shape;697;p48"/>
          <p:cNvSpPr txBox="1"/>
          <p:nvPr>
            <p:ph idx="8" type="subTitle"/>
          </p:nvPr>
        </p:nvSpPr>
        <p:spPr>
          <a:xfrm>
            <a:off x="1060350" y="4072220"/>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8" name="Google Shape;698;p48"/>
          <p:cNvSpPr txBox="1"/>
          <p:nvPr>
            <p:ph idx="9" type="title"/>
          </p:nvPr>
        </p:nvSpPr>
        <p:spPr>
          <a:xfrm>
            <a:off x="3598350"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699" name="Google Shape;699;p48"/>
          <p:cNvSpPr txBox="1"/>
          <p:nvPr>
            <p:ph idx="13" type="subTitle"/>
          </p:nvPr>
        </p:nvSpPr>
        <p:spPr>
          <a:xfrm>
            <a:off x="3500250" y="4072220"/>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0" name="Google Shape;700;p48"/>
          <p:cNvSpPr txBox="1"/>
          <p:nvPr>
            <p:ph idx="14" type="title"/>
          </p:nvPr>
        </p:nvSpPr>
        <p:spPr>
          <a:xfrm>
            <a:off x="605625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701" name="Google Shape;701;p48"/>
          <p:cNvSpPr txBox="1"/>
          <p:nvPr>
            <p:ph idx="15" type="subTitle"/>
          </p:nvPr>
        </p:nvSpPr>
        <p:spPr>
          <a:xfrm>
            <a:off x="5976150" y="4072220"/>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702" name="Shape 702"/>
        <p:cNvGrpSpPr/>
        <p:nvPr/>
      </p:nvGrpSpPr>
      <p:grpSpPr>
        <a:xfrm>
          <a:off x="0" y="0"/>
          <a:ext cx="0" cy="0"/>
          <a:chOff x="0" y="0"/>
          <a:chExt cx="0" cy="0"/>
        </a:xfrm>
      </p:grpSpPr>
      <p:sp>
        <p:nvSpPr>
          <p:cNvPr id="703" name="Google Shape;703;p49"/>
          <p:cNvSpPr txBox="1"/>
          <p:nvPr>
            <p:ph type="title"/>
          </p:nvPr>
        </p:nvSpPr>
        <p:spPr>
          <a:xfrm>
            <a:off x="1291113" y="1641225"/>
            <a:ext cx="6561600" cy="145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650">
                <a:latin typeface="Sora"/>
                <a:ea typeface="Sora"/>
                <a:cs typeface="Sora"/>
                <a:sym typeface="Sora"/>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704" name="Google Shape;704;p49"/>
          <p:cNvSpPr txBox="1"/>
          <p:nvPr>
            <p:ph idx="1" type="subTitle"/>
          </p:nvPr>
        </p:nvSpPr>
        <p:spPr>
          <a:xfrm>
            <a:off x="4759288" y="3119275"/>
            <a:ext cx="3093600" cy="57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2400">
                <a:solidFill>
                  <a:schemeClr val="accent4"/>
                </a:solidFill>
                <a:latin typeface="Saira SemiCondensed ExtraBold"/>
                <a:ea typeface="Saira SemiCondensed ExtraBold"/>
                <a:cs typeface="Saira SemiCondensed ExtraBold"/>
                <a:sym typeface="Saira SemiCondensed ExtraBo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705" name="Google Shape;705;p49"/>
          <p:cNvSpPr/>
          <p:nvPr/>
        </p:nvSpPr>
        <p:spPr>
          <a:xfrm>
            <a:off x="1149825" y="45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flipH="1" rot="-7272199">
            <a:off x="-39544" y="2460021"/>
            <a:ext cx="4385549" cy="43855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p:nvPr/>
        </p:nvSpPr>
        <p:spPr>
          <a:xfrm flipH="1" rot="3540770">
            <a:off x="5890121" y="-1405234"/>
            <a:ext cx="3287434" cy="328746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708" name="Shape 708"/>
        <p:cNvGrpSpPr/>
        <p:nvPr/>
      </p:nvGrpSpPr>
      <p:grpSpPr>
        <a:xfrm>
          <a:off x="0" y="0"/>
          <a:ext cx="0" cy="0"/>
          <a:chOff x="0" y="0"/>
          <a:chExt cx="0" cy="0"/>
        </a:xfrm>
      </p:grpSpPr>
      <p:sp>
        <p:nvSpPr>
          <p:cNvPr id="709" name="Google Shape;709;p50"/>
          <p:cNvSpPr txBox="1"/>
          <p:nvPr>
            <p:ph type="title"/>
          </p:nvPr>
        </p:nvSpPr>
        <p:spPr>
          <a:xfrm>
            <a:off x="631625" y="13537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710" name="Google Shape;710;p50"/>
          <p:cNvSpPr txBox="1"/>
          <p:nvPr>
            <p:ph idx="1" type="subTitle"/>
          </p:nvPr>
        </p:nvSpPr>
        <p:spPr>
          <a:xfrm>
            <a:off x="631625" y="2379500"/>
            <a:ext cx="4051200" cy="57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1" name="Google Shape;711;p50"/>
          <p:cNvSpPr/>
          <p:nvPr/>
        </p:nvSpPr>
        <p:spPr>
          <a:xfrm flipH="1" rot="-8100000">
            <a:off x="-265481" y="-1847706"/>
            <a:ext cx="3770571" cy="377057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0"/>
          <p:cNvSpPr txBox="1"/>
          <p:nvPr>
            <p:ph idx="2" type="body"/>
          </p:nvPr>
        </p:nvSpPr>
        <p:spPr>
          <a:xfrm>
            <a:off x="713225" y="3058645"/>
            <a:ext cx="3805800" cy="13953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714" name="Shape 714"/>
        <p:cNvGrpSpPr/>
        <p:nvPr/>
      </p:nvGrpSpPr>
      <p:grpSpPr>
        <a:xfrm>
          <a:off x="0" y="0"/>
          <a:ext cx="0" cy="0"/>
          <a:chOff x="0" y="0"/>
          <a:chExt cx="0" cy="0"/>
        </a:xfrm>
      </p:grpSpPr>
      <p:sp>
        <p:nvSpPr>
          <p:cNvPr id="715" name="Google Shape;715;p51"/>
          <p:cNvSpPr txBox="1"/>
          <p:nvPr>
            <p:ph type="title"/>
          </p:nvPr>
        </p:nvSpPr>
        <p:spPr>
          <a:xfrm>
            <a:off x="713225" y="1188925"/>
            <a:ext cx="3380400" cy="2340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700"/>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716" name="Google Shape;716;p51"/>
          <p:cNvSpPr txBox="1"/>
          <p:nvPr>
            <p:ph idx="1" type="subTitle"/>
          </p:nvPr>
        </p:nvSpPr>
        <p:spPr>
          <a:xfrm>
            <a:off x="713225" y="3627300"/>
            <a:ext cx="3266100" cy="100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7" name="Google Shape;717;p51"/>
          <p:cNvSpPr/>
          <p:nvPr/>
        </p:nvSpPr>
        <p:spPr>
          <a:xfrm flipH="1" rot="3600003">
            <a:off x="5900483" y="3312922"/>
            <a:ext cx="3287417" cy="328749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281250" y="281700"/>
            <a:ext cx="8581500" cy="4580100"/>
            <a:chOff x="281250" y="281700"/>
            <a:chExt cx="8581500" cy="4580100"/>
          </a:xfrm>
        </p:grpSpPr>
        <p:sp>
          <p:nvSpPr>
            <p:cNvPr id="58" name="Google Shape;58;p6"/>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517475" y="382105"/>
              <a:ext cx="400500" cy="95700"/>
              <a:chOff x="517475" y="395577"/>
              <a:chExt cx="400500" cy="95700"/>
            </a:xfrm>
          </p:grpSpPr>
          <p:sp>
            <p:nvSpPr>
              <p:cNvPr id="60" name="Google Shape;60;p6"/>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6"/>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 name="Google Shape;64;p6"/>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65" name="Google Shape;65;p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718" name="Shape 718"/>
        <p:cNvGrpSpPr/>
        <p:nvPr/>
      </p:nvGrpSpPr>
      <p:grpSpPr>
        <a:xfrm>
          <a:off x="0" y="0"/>
          <a:ext cx="0" cy="0"/>
          <a:chOff x="0" y="0"/>
          <a:chExt cx="0" cy="0"/>
        </a:xfrm>
      </p:grpSpPr>
      <p:sp>
        <p:nvSpPr>
          <p:cNvPr id="719" name="Google Shape;719;p52"/>
          <p:cNvSpPr txBox="1"/>
          <p:nvPr>
            <p:ph type="title"/>
          </p:nvPr>
        </p:nvSpPr>
        <p:spPr>
          <a:xfrm>
            <a:off x="631625" y="20395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720" name="Google Shape;720;p52"/>
          <p:cNvSpPr txBox="1"/>
          <p:nvPr>
            <p:ph idx="1" type="subTitle"/>
          </p:nvPr>
        </p:nvSpPr>
        <p:spPr>
          <a:xfrm>
            <a:off x="631625" y="2711675"/>
            <a:ext cx="4051200" cy="76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1" name="Google Shape;721;p52"/>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722" name="Shape 722"/>
        <p:cNvGrpSpPr/>
        <p:nvPr/>
      </p:nvGrpSpPr>
      <p:grpSpPr>
        <a:xfrm>
          <a:off x="0" y="0"/>
          <a:ext cx="0" cy="0"/>
          <a:chOff x="0" y="0"/>
          <a:chExt cx="0" cy="0"/>
        </a:xfrm>
      </p:grpSpPr>
      <p:sp>
        <p:nvSpPr>
          <p:cNvPr id="723" name="Google Shape;723;p53"/>
          <p:cNvSpPr txBox="1"/>
          <p:nvPr>
            <p:ph type="title"/>
          </p:nvPr>
        </p:nvSpPr>
        <p:spPr>
          <a:xfrm>
            <a:off x="4610825" y="2039540"/>
            <a:ext cx="3805800" cy="55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724" name="Google Shape;724;p53"/>
          <p:cNvSpPr txBox="1"/>
          <p:nvPr>
            <p:ph idx="1" type="subTitle"/>
          </p:nvPr>
        </p:nvSpPr>
        <p:spPr>
          <a:xfrm>
            <a:off x="4365425" y="2711675"/>
            <a:ext cx="4051200" cy="7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725" name="Google Shape;725;p53"/>
          <p:cNvSpPr/>
          <p:nvPr/>
        </p:nvSpPr>
        <p:spPr>
          <a:xfrm rot="-1800031">
            <a:off x="-348730" y="2640965"/>
            <a:ext cx="3286064" cy="328608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726" name="Shape 726"/>
        <p:cNvGrpSpPr/>
        <p:nvPr/>
      </p:nvGrpSpPr>
      <p:grpSpPr>
        <a:xfrm>
          <a:off x="0" y="0"/>
          <a:ext cx="0" cy="0"/>
          <a:chOff x="0" y="0"/>
          <a:chExt cx="0" cy="0"/>
        </a:xfrm>
      </p:grpSpPr>
      <p:sp>
        <p:nvSpPr>
          <p:cNvPr id="727" name="Google Shape;727;p54"/>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8" name="Google Shape;728;p54"/>
          <p:cNvSpPr txBox="1"/>
          <p:nvPr>
            <p:ph idx="1" type="body"/>
          </p:nvPr>
        </p:nvSpPr>
        <p:spPr>
          <a:xfrm>
            <a:off x="717425" y="1524450"/>
            <a:ext cx="4099800" cy="23994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
        <p:nvSpPr>
          <p:cNvPr id="729" name="Google Shape;729;p54"/>
          <p:cNvSpPr/>
          <p:nvPr/>
        </p:nvSpPr>
        <p:spPr>
          <a:xfrm flipH="1" rot="1799997">
            <a:off x="6537827" y="30810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730" name="Shape 730"/>
        <p:cNvGrpSpPr/>
        <p:nvPr/>
      </p:nvGrpSpPr>
      <p:grpSpPr>
        <a:xfrm>
          <a:off x="0" y="0"/>
          <a:ext cx="0" cy="0"/>
          <a:chOff x="0" y="0"/>
          <a:chExt cx="0" cy="0"/>
        </a:xfrm>
      </p:grpSpPr>
      <p:sp>
        <p:nvSpPr>
          <p:cNvPr id="731" name="Google Shape;731;p55"/>
          <p:cNvSpPr txBox="1"/>
          <p:nvPr>
            <p:ph hasCustomPrompt="1" type="title"/>
          </p:nvPr>
        </p:nvSpPr>
        <p:spPr>
          <a:xfrm>
            <a:off x="878775" y="498094"/>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2" name="Google Shape;732;p55"/>
          <p:cNvSpPr txBox="1"/>
          <p:nvPr>
            <p:ph idx="1" type="subTitle"/>
          </p:nvPr>
        </p:nvSpPr>
        <p:spPr>
          <a:xfrm>
            <a:off x="531075" y="1536319"/>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3" name="Google Shape;733;p55"/>
          <p:cNvSpPr txBox="1"/>
          <p:nvPr>
            <p:ph hasCustomPrompt="1" idx="2" type="title"/>
          </p:nvPr>
        </p:nvSpPr>
        <p:spPr>
          <a:xfrm>
            <a:off x="3714750" y="1809788"/>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4" name="Google Shape;734;p55"/>
          <p:cNvSpPr txBox="1"/>
          <p:nvPr>
            <p:ph idx="3" type="subTitle"/>
          </p:nvPr>
        </p:nvSpPr>
        <p:spPr>
          <a:xfrm>
            <a:off x="3367050" y="2848013"/>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5" name="Google Shape;735;p55"/>
          <p:cNvSpPr txBox="1"/>
          <p:nvPr>
            <p:ph hasCustomPrompt="1" idx="4" type="title"/>
          </p:nvPr>
        </p:nvSpPr>
        <p:spPr>
          <a:xfrm>
            <a:off x="6550725" y="312148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6" name="Google Shape;736;p55"/>
          <p:cNvSpPr txBox="1"/>
          <p:nvPr>
            <p:ph idx="5" type="subTitle"/>
          </p:nvPr>
        </p:nvSpPr>
        <p:spPr>
          <a:xfrm>
            <a:off x="6203025" y="4159706"/>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7" name="Google Shape;737;p55"/>
          <p:cNvSpPr/>
          <p:nvPr/>
        </p:nvSpPr>
        <p:spPr>
          <a:xfrm rot="9000010">
            <a:off x="5763960"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5"/>
          <p:cNvSpPr/>
          <p:nvPr/>
        </p:nvSpPr>
        <p:spPr>
          <a:xfrm rot="-1799997">
            <a:off x="-717398"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739" name="Shape 739"/>
        <p:cNvGrpSpPr/>
        <p:nvPr/>
      </p:nvGrpSpPr>
      <p:grpSpPr>
        <a:xfrm>
          <a:off x="0" y="0"/>
          <a:ext cx="0" cy="0"/>
          <a:chOff x="0" y="0"/>
          <a:chExt cx="0" cy="0"/>
        </a:xfrm>
      </p:grpSpPr>
      <p:sp>
        <p:nvSpPr>
          <p:cNvPr id="740" name="Google Shape;740;p56"/>
          <p:cNvSpPr txBox="1"/>
          <p:nvPr>
            <p:ph hasCustomPrompt="1" type="title"/>
          </p:nvPr>
        </p:nvSpPr>
        <p:spPr>
          <a:xfrm>
            <a:off x="745459" y="1736319"/>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41" name="Google Shape;741;p56"/>
          <p:cNvSpPr txBox="1"/>
          <p:nvPr>
            <p:ph idx="1" type="subTitle"/>
          </p:nvPr>
        </p:nvSpPr>
        <p:spPr>
          <a:xfrm>
            <a:off x="74545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2" name="Google Shape;742;p56"/>
          <p:cNvSpPr txBox="1"/>
          <p:nvPr>
            <p:ph hasCustomPrompt="1" idx="2" type="title"/>
          </p:nvPr>
        </p:nvSpPr>
        <p:spPr>
          <a:xfrm>
            <a:off x="2724985" y="1736313"/>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43" name="Google Shape;743;p56"/>
          <p:cNvSpPr txBox="1"/>
          <p:nvPr>
            <p:ph idx="3" type="subTitle"/>
          </p:nvPr>
        </p:nvSpPr>
        <p:spPr>
          <a:xfrm>
            <a:off x="2724985"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4" name="Google Shape;744;p56"/>
          <p:cNvSpPr txBox="1"/>
          <p:nvPr>
            <p:ph hasCustomPrompt="1" idx="4" type="title"/>
          </p:nvPr>
        </p:nvSpPr>
        <p:spPr>
          <a:xfrm>
            <a:off x="4704509"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45" name="Google Shape;745;p56"/>
          <p:cNvSpPr txBox="1"/>
          <p:nvPr>
            <p:ph idx="5" type="subTitle"/>
          </p:nvPr>
        </p:nvSpPr>
        <p:spPr>
          <a:xfrm>
            <a:off x="470450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6" name="Google Shape;746;p56"/>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7" name="Google Shape;747;p56"/>
          <p:cNvSpPr txBox="1"/>
          <p:nvPr>
            <p:ph hasCustomPrompt="1" idx="7" type="title"/>
          </p:nvPr>
        </p:nvSpPr>
        <p:spPr>
          <a:xfrm>
            <a:off x="6684034"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48" name="Google Shape;748;p56"/>
          <p:cNvSpPr txBox="1"/>
          <p:nvPr>
            <p:ph idx="8" type="subTitle"/>
          </p:nvPr>
        </p:nvSpPr>
        <p:spPr>
          <a:xfrm>
            <a:off x="6684034"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9" name="Google Shape;749;p56"/>
          <p:cNvSpPr txBox="1"/>
          <p:nvPr>
            <p:ph idx="9" type="title"/>
          </p:nvPr>
        </p:nvSpPr>
        <p:spPr>
          <a:xfrm>
            <a:off x="74546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750" name="Google Shape;750;p56"/>
          <p:cNvSpPr txBox="1"/>
          <p:nvPr>
            <p:ph idx="13" type="title"/>
          </p:nvPr>
        </p:nvSpPr>
        <p:spPr>
          <a:xfrm>
            <a:off x="272499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751" name="Google Shape;751;p56"/>
          <p:cNvSpPr txBox="1"/>
          <p:nvPr>
            <p:ph idx="14" type="title"/>
          </p:nvPr>
        </p:nvSpPr>
        <p:spPr>
          <a:xfrm>
            <a:off x="470451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752" name="Google Shape;752;p56"/>
          <p:cNvSpPr txBox="1"/>
          <p:nvPr>
            <p:ph idx="15" type="title"/>
          </p:nvPr>
        </p:nvSpPr>
        <p:spPr>
          <a:xfrm>
            <a:off x="668404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753" name="Google Shape;753;p56"/>
          <p:cNvSpPr/>
          <p:nvPr/>
        </p:nvSpPr>
        <p:spPr>
          <a:xfrm flipH="1" rot="2205458">
            <a:off x="5769156" y="-1232633"/>
            <a:ext cx="3544286" cy="354428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754" name="Shape 754"/>
        <p:cNvGrpSpPr/>
        <p:nvPr/>
      </p:nvGrpSpPr>
      <p:grpSpPr>
        <a:xfrm>
          <a:off x="0" y="0"/>
          <a:ext cx="0" cy="0"/>
          <a:chOff x="0" y="0"/>
          <a:chExt cx="0" cy="0"/>
        </a:xfrm>
      </p:grpSpPr>
      <p:sp>
        <p:nvSpPr>
          <p:cNvPr id="755" name="Google Shape;755;p57"/>
          <p:cNvSpPr txBox="1"/>
          <p:nvPr>
            <p:ph type="title"/>
          </p:nvPr>
        </p:nvSpPr>
        <p:spPr>
          <a:xfrm flipH="1">
            <a:off x="4197425" y="2460300"/>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756" name="Google Shape;756;p57"/>
          <p:cNvSpPr txBox="1"/>
          <p:nvPr>
            <p:ph idx="1" type="subTitle"/>
          </p:nvPr>
        </p:nvSpPr>
        <p:spPr>
          <a:xfrm flipH="1">
            <a:off x="4372025" y="3426900"/>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757" name="Google Shape;757;p57"/>
          <p:cNvSpPr txBox="1"/>
          <p:nvPr>
            <p:ph hasCustomPrompt="1" idx="2" type="title"/>
          </p:nvPr>
        </p:nvSpPr>
        <p:spPr>
          <a:xfrm flipH="1">
            <a:off x="6229625" y="1174425"/>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758" name="Google Shape;758;p57"/>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7"/>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1">
    <p:spTree>
      <p:nvGrpSpPr>
        <p:cNvPr id="760" name="Shape 760"/>
        <p:cNvGrpSpPr/>
        <p:nvPr/>
      </p:nvGrpSpPr>
      <p:grpSpPr>
        <a:xfrm>
          <a:off x="0" y="0"/>
          <a:ext cx="0" cy="0"/>
          <a:chOff x="0" y="0"/>
          <a:chExt cx="0" cy="0"/>
        </a:xfrm>
      </p:grpSpPr>
      <p:sp>
        <p:nvSpPr>
          <p:cNvPr id="761" name="Google Shape;761;p58"/>
          <p:cNvSpPr txBox="1"/>
          <p:nvPr>
            <p:ph type="title"/>
          </p:nvPr>
        </p:nvSpPr>
        <p:spPr>
          <a:xfrm flipH="1">
            <a:off x="2446800" y="2593650"/>
            <a:ext cx="4250400" cy="5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62" name="Google Shape;762;p58"/>
          <p:cNvSpPr txBox="1"/>
          <p:nvPr>
            <p:ph idx="1" type="subTitle"/>
          </p:nvPr>
        </p:nvSpPr>
        <p:spPr>
          <a:xfrm flipH="1">
            <a:off x="2534100" y="35126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63" name="Google Shape;763;p58"/>
          <p:cNvSpPr txBox="1"/>
          <p:nvPr>
            <p:ph hasCustomPrompt="1" idx="2" type="title"/>
          </p:nvPr>
        </p:nvSpPr>
        <p:spPr>
          <a:xfrm flipH="1">
            <a:off x="3462900" y="1341325"/>
            <a:ext cx="2218200" cy="111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64" name="Google Shape;764;p58"/>
          <p:cNvSpPr/>
          <p:nvPr/>
        </p:nvSpPr>
        <p:spPr>
          <a:xfrm flipH="1" rot="1805619">
            <a:off x="6380019"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_1_1">
    <p:spTree>
      <p:nvGrpSpPr>
        <p:cNvPr id="765" name="Shape 765"/>
        <p:cNvGrpSpPr/>
        <p:nvPr/>
      </p:nvGrpSpPr>
      <p:grpSpPr>
        <a:xfrm>
          <a:off x="0" y="0"/>
          <a:ext cx="0" cy="0"/>
          <a:chOff x="0" y="0"/>
          <a:chExt cx="0" cy="0"/>
        </a:xfrm>
      </p:grpSpPr>
      <p:sp>
        <p:nvSpPr>
          <p:cNvPr id="766" name="Google Shape;766;p59"/>
          <p:cNvSpPr txBox="1"/>
          <p:nvPr>
            <p:ph type="title"/>
          </p:nvPr>
        </p:nvSpPr>
        <p:spPr>
          <a:xfrm flipH="1">
            <a:off x="4483075" y="3494350"/>
            <a:ext cx="3947700" cy="52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67" name="Google Shape;767;p59"/>
          <p:cNvSpPr txBox="1"/>
          <p:nvPr>
            <p:ph idx="1" type="subTitle"/>
          </p:nvPr>
        </p:nvSpPr>
        <p:spPr>
          <a:xfrm flipH="1">
            <a:off x="4483000" y="4363475"/>
            <a:ext cx="3947700" cy="20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68" name="Google Shape;768;p59"/>
          <p:cNvSpPr txBox="1"/>
          <p:nvPr>
            <p:ph hasCustomPrompt="1" idx="2" type="title"/>
          </p:nvPr>
        </p:nvSpPr>
        <p:spPr>
          <a:xfrm flipH="1">
            <a:off x="2239413" y="34830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69" name="Google Shape;769;p59"/>
          <p:cNvSpPr/>
          <p:nvPr/>
        </p:nvSpPr>
        <p:spPr>
          <a:xfrm flipH="1" rot="611828">
            <a:off x="5476426" y="-627453"/>
            <a:ext cx="4200481" cy="420048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5_1_1_1">
    <p:spTree>
      <p:nvGrpSpPr>
        <p:cNvPr id="770" name="Shape 770"/>
        <p:cNvGrpSpPr/>
        <p:nvPr/>
      </p:nvGrpSpPr>
      <p:grpSpPr>
        <a:xfrm>
          <a:off x="0" y="0"/>
          <a:ext cx="0" cy="0"/>
          <a:chOff x="0" y="0"/>
          <a:chExt cx="0" cy="0"/>
        </a:xfrm>
      </p:grpSpPr>
      <p:sp>
        <p:nvSpPr>
          <p:cNvPr id="771" name="Google Shape;771;p60"/>
          <p:cNvSpPr txBox="1"/>
          <p:nvPr>
            <p:ph type="title"/>
          </p:nvPr>
        </p:nvSpPr>
        <p:spPr>
          <a:xfrm flipH="1">
            <a:off x="3568600" y="751150"/>
            <a:ext cx="4250400" cy="596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2" name="Google Shape;772;p60"/>
          <p:cNvSpPr txBox="1"/>
          <p:nvPr>
            <p:ph idx="1" type="subTitle"/>
          </p:nvPr>
        </p:nvSpPr>
        <p:spPr>
          <a:xfrm flipH="1">
            <a:off x="3568588" y="15558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3" name="Google Shape;773;p60"/>
          <p:cNvSpPr txBox="1"/>
          <p:nvPr>
            <p:ph hasCustomPrompt="1" idx="2" type="title"/>
          </p:nvPr>
        </p:nvSpPr>
        <p:spPr>
          <a:xfrm flipH="1">
            <a:off x="1325013" y="7398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74" name="Google Shape;774;p60"/>
          <p:cNvSpPr/>
          <p:nvPr/>
        </p:nvSpPr>
        <p:spPr>
          <a:xfrm rot="-8773762">
            <a:off x="-475907" y="2168822"/>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0"/>
          <p:cNvSpPr/>
          <p:nvPr/>
        </p:nvSpPr>
        <p:spPr>
          <a:xfrm flipH="1" rot="8743419">
            <a:off x="6093763" y="2743769"/>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5_1_1_1_1">
    <p:spTree>
      <p:nvGrpSpPr>
        <p:cNvPr id="776" name="Shape 776"/>
        <p:cNvGrpSpPr/>
        <p:nvPr/>
      </p:nvGrpSpPr>
      <p:grpSpPr>
        <a:xfrm>
          <a:off x="0" y="0"/>
          <a:ext cx="0" cy="0"/>
          <a:chOff x="0" y="0"/>
          <a:chExt cx="0" cy="0"/>
        </a:xfrm>
      </p:grpSpPr>
      <p:sp>
        <p:nvSpPr>
          <p:cNvPr id="777" name="Google Shape;777;p61"/>
          <p:cNvSpPr txBox="1"/>
          <p:nvPr>
            <p:ph type="title"/>
          </p:nvPr>
        </p:nvSpPr>
        <p:spPr>
          <a:xfrm flipH="1">
            <a:off x="694188" y="2784488"/>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778" name="Google Shape;778;p61"/>
          <p:cNvSpPr txBox="1"/>
          <p:nvPr>
            <p:ph idx="1" type="subTitle"/>
          </p:nvPr>
        </p:nvSpPr>
        <p:spPr>
          <a:xfrm flipH="1">
            <a:off x="868788" y="3684413"/>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779" name="Google Shape;779;p61"/>
          <p:cNvSpPr txBox="1"/>
          <p:nvPr>
            <p:ph hasCustomPrompt="1" idx="2" type="title"/>
          </p:nvPr>
        </p:nvSpPr>
        <p:spPr>
          <a:xfrm flipH="1">
            <a:off x="2726388" y="1587413"/>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0" name="Google Shape;780;p61"/>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1"/>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grpSp>
        <p:nvGrpSpPr>
          <p:cNvPr id="67" name="Google Shape;67;p7"/>
          <p:cNvGrpSpPr/>
          <p:nvPr/>
        </p:nvGrpSpPr>
        <p:grpSpPr>
          <a:xfrm>
            <a:off x="281250" y="281700"/>
            <a:ext cx="8581500" cy="4580100"/>
            <a:chOff x="281250" y="281700"/>
            <a:chExt cx="8581500" cy="4580100"/>
          </a:xfrm>
        </p:grpSpPr>
        <p:sp>
          <p:nvSpPr>
            <p:cNvPr id="68" name="Google Shape;68;p7"/>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7"/>
            <p:cNvGrpSpPr/>
            <p:nvPr/>
          </p:nvGrpSpPr>
          <p:grpSpPr>
            <a:xfrm>
              <a:off x="517475" y="382105"/>
              <a:ext cx="400500" cy="95700"/>
              <a:chOff x="517475" y="395577"/>
              <a:chExt cx="400500" cy="95700"/>
            </a:xfrm>
          </p:grpSpPr>
          <p:sp>
            <p:nvSpPr>
              <p:cNvPr id="70" name="Google Shape;70;p7"/>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7"/>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 name="Google Shape;74;p7"/>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75" name="Google Shape;75;p7"/>
          <p:cNvSpPr txBox="1"/>
          <p:nvPr>
            <p:ph idx="1" type="subTitle"/>
          </p:nvPr>
        </p:nvSpPr>
        <p:spPr>
          <a:xfrm>
            <a:off x="719975" y="1263375"/>
            <a:ext cx="7704000" cy="40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999999"/>
              </a:buClr>
              <a:buSzPts val="800"/>
              <a:buFont typeface="Open Sans"/>
              <a:buChar char="●"/>
              <a:defRPr sz="1400"/>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0"/>
              </a:spcBef>
              <a:spcAft>
                <a:spcPts val="0"/>
              </a:spcAft>
              <a:buClr>
                <a:srgbClr val="999999"/>
              </a:buClr>
              <a:buSzPts val="800"/>
              <a:buFont typeface="Open Sans"/>
              <a:buChar char="■"/>
              <a:defRPr/>
            </a:lvl3pPr>
            <a:lvl4pPr lvl="3" rtl="0" algn="ctr">
              <a:lnSpc>
                <a:spcPct val="100000"/>
              </a:lnSpc>
              <a:spcBef>
                <a:spcPts val="0"/>
              </a:spcBef>
              <a:spcAft>
                <a:spcPts val="0"/>
              </a:spcAft>
              <a:buClr>
                <a:srgbClr val="999999"/>
              </a:buClr>
              <a:buSzPts val="800"/>
              <a:buFont typeface="Open Sans"/>
              <a:buChar char="●"/>
              <a:defRPr/>
            </a:lvl4pPr>
            <a:lvl5pPr lvl="4" rtl="0" algn="ctr">
              <a:lnSpc>
                <a:spcPct val="100000"/>
              </a:lnSpc>
              <a:spcBef>
                <a:spcPts val="0"/>
              </a:spcBef>
              <a:spcAft>
                <a:spcPts val="0"/>
              </a:spcAft>
              <a:buClr>
                <a:srgbClr val="999999"/>
              </a:buClr>
              <a:buSzPts val="1200"/>
              <a:buFont typeface="Open Sans"/>
              <a:buChar char="○"/>
              <a:defRPr/>
            </a:lvl5pPr>
            <a:lvl6pPr lvl="5" rtl="0" algn="ctr">
              <a:lnSpc>
                <a:spcPct val="100000"/>
              </a:lnSpc>
              <a:spcBef>
                <a:spcPts val="0"/>
              </a:spcBef>
              <a:spcAft>
                <a:spcPts val="0"/>
              </a:spcAft>
              <a:buClr>
                <a:srgbClr val="999999"/>
              </a:buClr>
              <a:buSzPts val="1200"/>
              <a:buFont typeface="Open Sans"/>
              <a:buChar char="■"/>
              <a:defRPr/>
            </a:lvl6pPr>
            <a:lvl7pPr lvl="6" rtl="0" algn="ctr">
              <a:lnSpc>
                <a:spcPct val="100000"/>
              </a:lnSpc>
              <a:spcBef>
                <a:spcPts val="0"/>
              </a:spcBef>
              <a:spcAft>
                <a:spcPts val="0"/>
              </a:spcAft>
              <a:buClr>
                <a:srgbClr val="999999"/>
              </a:buClr>
              <a:buSzPts val="700"/>
              <a:buFont typeface="Open Sans"/>
              <a:buChar char="●"/>
              <a:defRPr/>
            </a:lvl7pPr>
            <a:lvl8pPr lvl="7" rtl="0" algn="ctr">
              <a:lnSpc>
                <a:spcPct val="100000"/>
              </a:lnSpc>
              <a:spcBef>
                <a:spcPts val="0"/>
              </a:spcBef>
              <a:spcAft>
                <a:spcPts val="0"/>
              </a:spcAft>
              <a:buClr>
                <a:srgbClr val="999999"/>
              </a:buClr>
              <a:buSzPts val="700"/>
              <a:buFont typeface="Open Sans"/>
              <a:buChar char="○"/>
              <a:defRPr/>
            </a:lvl8pPr>
            <a:lvl9pPr lvl="8" rtl="0" algn="ctr">
              <a:lnSpc>
                <a:spcPct val="100000"/>
              </a:lnSpc>
              <a:spcBef>
                <a:spcPts val="0"/>
              </a:spcBef>
              <a:spcAft>
                <a:spcPts val="0"/>
              </a:spcAft>
              <a:buClr>
                <a:srgbClr val="999999"/>
              </a:buClr>
              <a:buSzPts val="600"/>
              <a:buFont typeface="Open Sans"/>
              <a:buChar char="■"/>
              <a:defRPr/>
            </a:lvl9pPr>
          </a:lstStyle>
          <a:p/>
        </p:txBody>
      </p:sp>
      <p:sp>
        <p:nvSpPr>
          <p:cNvPr id="76" name="Google Shape;76;p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782" name="Shape 782"/>
        <p:cNvGrpSpPr/>
        <p:nvPr/>
      </p:nvGrpSpPr>
      <p:grpSpPr>
        <a:xfrm>
          <a:off x="0" y="0"/>
          <a:ext cx="0" cy="0"/>
          <a:chOff x="0" y="0"/>
          <a:chExt cx="0" cy="0"/>
        </a:xfrm>
      </p:grpSpPr>
      <p:sp>
        <p:nvSpPr>
          <p:cNvPr id="783" name="Google Shape;783;p62"/>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4" name="Google Shape;784;p62"/>
          <p:cNvSpPr/>
          <p:nvPr/>
        </p:nvSpPr>
        <p:spPr>
          <a:xfrm flipH="1" rot="-1795176">
            <a:off x="7075320" y="-66879"/>
            <a:ext cx="2829136" cy="28291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785" name="Shape 785"/>
        <p:cNvGrpSpPr/>
        <p:nvPr/>
      </p:nvGrpSpPr>
      <p:grpSpPr>
        <a:xfrm>
          <a:off x="0" y="0"/>
          <a:ext cx="0" cy="0"/>
          <a:chOff x="0" y="0"/>
          <a:chExt cx="0" cy="0"/>
        </a:xfrm>
      </p:grpSpPr>
      <p:sp>
        <p:nvSpPr>
          <p:cNvPr id="786" name="Google Shape;786;p63"/>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7" name="Google Shape;787;p63"/>
          <p:cNvSpPr/>
          <p:nvPr/>
        </p:nvSpPr>
        <p:spPr>
          <a:xfrm flipH="1" rot="3912584">
            <a:off x="6107223" y="-960517"/>
            <a:ext cx="3287411" cy="328748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788" name="Shape 788"/>
        <p:cNvGrpSpPr/>
        <p:nvPr/>
      </p:nvGrpSpPr>
      <p:grpSpPr>
        <a:xfrm>
          <a:off x="0" y="0"/>
          <a:ext cx="0" cy="0"/>
          <a:chOff x="0" y="0"/>
          <a:chExt cx="0" cy="0"/>
        </a:xfrm>
      </p:grpSpPr>
      <p:sp>
        <p:nvSpPr>
          <p:cNvPr id="789" name="Google Shape;789;p64"/>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0" name="Google Shape;790;p64"/>
          <p:cNvSpPr/>
          <p:nvPr/>
        </p:nvSpPr>
        <p:spPr>
          <a:xfrm rot="-8773762">
            <a:off x="-499057" y="2427797"/>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4"/>
          <p:cNvSpPr/>
          <p:nvPr/>
        </p:nvSpPr>
        <p:spPr>
          <a:xfrm rot="2056581">
            <a:off x="6250763" y="-99344"/>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_1_1">
    <p:spTree>
      <p:nvGrpSpPr>
        <p:cNvPr id="792" name="Shape 792"/>
        <p:cNvGrpSpPr/>
        <p:nvPr/>
      </p:nvGrpSpPr>
      <p:grpSpPr>
        <a:xfrm>
          <a:off x="0" y="0"/>
          <a:ext cx="0" cy="0"/>
          <a:chOff x="0" y="0"/>
          <a:chExt cx="0" cy="0"/>
        </a:xfrm>
      </p:grpSpPr>
      <p:sp>
        <p:nvSpPr>
          <p:cNvPr id="793" name="Google Shape;793;p6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4" name="Google Shape;794;p65"/>
          <p:cNvSpPr/>
          <p:nvPr/>
        </p:nvSpPr>
        <p:spPr>
          <a:xfrm rot="-4973903">
            <a:off x="-102692" y="3477009"/>
            <a:ext cx="2460867" cy="2460920"/>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5"/>
          <p:cNvSpPr/>
          <p:nvPr/>
        </p:nvSpPr>
        <p:spPr>
          <a:xfrm flipH="1" rot="458696">
            <a:off x="6986603" y="-311446"/>
            <a:ext cx="2618133" cy="261813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6_1_1_1_1">
    <p:spTree>
      <p:nvGrpSpPr>
        <p:cNvPr id="796" name="Shape 796"/>
        <p:cNvGrpSpPr/>
        <p:nvPr/>
      </p:nvGrpSpPr>
      <p:grpSpPr>
        <a:xfrm>
          <a:off x="0" y="0"/>
          <a:ext cx="0" cy="0"/>
          <a:chOff x="0" y="0"/>
          <a:chExt cx="0" cy="0"/>
        </a:xfrm>
      </p:grpSpPr>
      <p:sp>
        <p:nvSpPr>
          <p:cNvPr id="797" name="Google Shape;797;p66"/>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8" name="Google Shape;798;p66"/>
          <p:cNvSpPr/>
          <p:nvPr/>
        </p:nvSpPr>
        <p:spPr>
          <a:xfrm flipH="1" rot="2239380">
            <a:off x="6589949" y="-780254"/>
            <a:ext cx="2724547" cy="272454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6"/>
          <p:cNvSpPr/>
          <p:nvPr/>
        </p:nvSpPr>
        <p:spPr>
          <a:xfrm rot="-3508133">
            <a:off x="-91534" y="3632616"/>
            <a:ext cx="2738404" cy="273834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_1_1_1_1_1">
    <p:spTree>
      <p:nvGrpSpPr>
        <p:cNvPr id="800" name="Shape 800"/>
        <p:cNvGrpSpPr/>
        <p:nvPr/>
      </p:nvGrpSpPr>
      <p:grpSpPr>
        <a:xfrm>
          <a:off x="0" y="0"/>
          <a:ext cx="0" cy="0"/>
          <a:chOff x="0" y="0"/>
          <a:chExt cx="0" cy="0"/>
        </a:xfrm>
      </p:grpSpPr>
      <p:sp>
        <p:nvSpPr>
          <p:cNvPr id="801" name="Google Shape;801;p67"/>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2" name="Google Shape;802;p67"/>
          <p:cNvSpPr/>
          <p:nvPr/>
        </p:nvSpPr>
        <p:spPr>
          <a:xfrm flipH="1" rot="2205463">
            <a:off x="6616340" y="-793970"/>
            <a:ext cx="3028131" cy="302813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7"/>
          <p:cNvSpPr/>
          <p:nvPr/>
        </p:nvSpPr>
        <p:spPr>
          <a:xfrm flipH="1" rot="-8099956">
            <a:off x="-1057445" y="62012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6_1_1_1_1_1_1">
    <p:spTree>
      <p:nvGrpSpPr>
        <p:cNvPr id="804" name="Shape 804"/>
        <p:cNvGrpSpPr/>
        <p:nvPr/>
      </p:nvGrpSpPr>
      <p:grpSpPr>
        <a:xfrm>
          <a:off x="0" y="0"/>
          <a:ext cx="0" cy="0"/>
          <a:chOff x="0" y="0"/>
          <a:chExt cx="0" cy="0"/>
        </a:xfrm>
      </p:grpSpPr>
      <p:sp>
        <p:nvSpPr>
          <p:cNvPr id="805" name="Google Shape;805;p68"/>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6" name="Google Shape;806;p68"/>
          <p:cNvSpPr/>
          <p:nvPr/>
        </p:nvSpPr>
        <p:spPr>
          <a:xfrm rot="7828486">
            <a:off x="6499161" y="-746017"/>
            <a:ext cx="2994274" cy="299430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807" name="Shape 807"/>
        <p:cNvGrpSpPr/>
        <p:nvPr/>
      </p:nvGrpSpPr>
      <p:grpSpPr>
        <a:xfrm>
          <a:off x="0" y="0"/>
          <a:ext cx="0" cy="0"/>
          <a:chOff x="0" y="0"/>
          <a:chExt cx="0" cy="0"/>
        </a:xfrm>
      </p:grpSpPr>
      <p:sp>
        <p:nvSpPr>
          <p:cNvPr id="808" name="Google Shape;808;p69"/>
          <p:cNvSpPr txBox="1"/>
          <p:nvPr>
            <p:ph type="title"/>
          </p:nvPr>
        </p:nvSpPr>
        <p:spPr>
          <a:xfrm>
            <a:off x="713225" y="484200"/>
            <a:ext cx="3858900" cy="77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62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809" name="Google Shape;809;p69"/>
          <p:cNvSpPr txBox="1"/>
          <p:nvPr>
            <p:ph idx="1" type="subTitle"/>
          </p:nvPr>
        </p:nvSpPr>
        <p:spPr>
          <a:xfrm>
            <a:off x="713225" y="1472100"/>
            <a:ext cx="3123000" cy="134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0" name="Google Shape;810;p69"/>
          <p:cNvSpPr txBox="1"/>
          <p:nvPr/>
        </p:nvSpPr>
        <p:spPr>
          <a:xfrm>
            <a:off x="720000" y="3705375"/>
            <a:ext cx="351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sz="1100">
                <a:solidFill>
                  <a:schemeClr val="accent4"/>
                </a:solidFill>
                <a:latin typeface="Sora"/>
                <a:ea typeface="Sora"/>
                <a:cs typeface="Sora"/>
                <a:sym typeface="Sora"/>
              </a:rPr>
              <a:t>CREDITS</a:t>
            </a:r>
            <a:r>
              <a:rPr lang="en" sz="1100">
                <a:solidFill>
                  <a:schemeClr val="accent6"/>
                </a:solidFill>
                <a:latin typeface="Sora"/>
                <a:ea typeface="Sora"/>
                <a:cs typeface="Sora"/>
                <a:sym typeface="Sora"/>
              </a:rPr>
              <a:t>: This presentation template was created by </a:t>
            </a:r>
            <a:r>
              <a:rPr b="1" lang="en" sz="1100">
                <a:solidFill>
                  <a:schemeClr val="accent4"/>
                </a:solidFill>
                <a:uFill>
                  <a:noFill/>
                </a:uFill>
                <a:latin typeface="Sora"/>
                <a:ea typeface="Sora"/>
                <a:cs typeface="Sora"/>
                <a:sym typeface="Sora"/>
                <a:hlinkClick r:id="rId2">
                  <a:extLst>
                    <a:ext uri="{A12FA001-AC4F-418D-AE19-62706E023703}">
                      <ahyp:hlinkClr val="tx"/>
                    </a:ext>
                  </a:extLst>
                </a:hlinkClick>
              </a:rPr>
              <a:t>Slidesgo</a:t>
            </a:r>
            <a:r>
              <a:rPr lang="en" sz="1100">
                <a:solidFill>
                  <a:schemeClr val="accent6"/>
                </a:solidFill>
                <a:latin typeface="Sora"/>
                <a:ea typeface="Sora"/>
                <a:cs typeface="Sora"/>
                <a:sym typeface="Sora"/>
              </a:rPr>
              <a:t>, including icons by </a:t>
            </a:r>
            <a:r>
              <a:rPr b="1" lang="en" sz="1100">
                <a:solidFill>
                  <a:schemeClr val="accent4"/>
                </a:solidFill>
                <a:uFill>
                  <a:noFill/>
                </a:uFill>
                <a:latin typeface="Sora"/>
                <a:ea typeface="Sora"/>
                <a:cs typeface="Sora"/>
                <a:sym typeface="Sora"/>
                <a:hlinkClick r:id="rId3">
                  <a:extLst>
                    <a:ext uri="{A12FA001-AC4F-418D-AE19-62706E023703}">
                      <ahyp:hlinkClr val="tx"/>
                    </a:ext>
                  </a:extLst>
                </a:hlinkClick>
              </a:rPr>
              <a:t>Flaticon</a:t>
            </a:r>
            <a:r>
              <a:rPr lang="en" sz="1100">
                <a:solidFill>
                  <a:schemeClr val="accent6"/>
                </a:solidFill>
                <a:latin typeface="Sora"/>
                <a:ea typeface="Sora"/>
                <a:cs typeface="Sora"/>
                <a:sym typeface="Sora"/>
              </a:rPr>
              <a:t> and infographics &amp; images by </a:t>
            </a:r>
            <a:r>
              <a:rPr b="1" lang="en" sz="1100">
                <a:solidFill>
                  <a:schemeClr val="accent4"/>
                </a:solidFill>
                <a:uFill>
                  <a:noFill/>
                </a:uFill>
                <a:latin typeface="Sora"/>
                <a:ea typeface="Sora"/>
                <a:cs typeface="Sora"/>
                <a:sym typeface="Sora"/>
                <a:hlinkClick r:id="rId4">
                  <a:extLst>
                    <a:ext uri="{A12FA001-AC4F-418D-AE19-62706E023703}">
                      <ahyp:hlinkClr val="tx"/>
                    </a:ext>
                  </a:extLst>
                </a:hlinkClick>
              </a:rPr>
              <a:t>Freepik</a:t>
            </a:r>
            <a:endParaRPr b="1" sz="1100">
              <a:solidFill>
                <a:schemeClr val="accent4"/>
              </a:solidFill>
              <a:latin typeface="Sora"/>
              <a:ea typeface="Sora"/>
              <a:cs typeface="Sora"/>
              <a:sym typeface="Sora"/>
            </a:endParaRPr>
          </a:p>
        </p:txBody>
      </p:sp>
      <p:sp>
        <p:nvSpPr>
          <p:cNvPr id="811" name="Google Shape;811;p69"/>
          <p:cNvSpPr/>
          <p:nvPr/>
        </p:nvSpPr>
        <p:spPr>
          <a:xfrm flipH="1" rot="-2171659">
            <a:off x="3025465" y="-131475"/>
            <a:ext cx="2783645" cy="278366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9"/>
          <p:cNvSpPr/>
          <p:nvPr/>
        </p:nvSpPr>
        <p:spPr>
          <a:xfrm flipH="1" rot="1037531">
            <a:off x="7760484" y="1382450"/>
            <a:ext cx="2378587" cy="23785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813" name="Shape 813"/>
        <p:cNvGrpSpPr/>
        <p:nvPr/>
      </p:nvGrpSpPr>
      <p:grpSpPr>
        <a:xfrm>
          <a:off x="0" y="0"/>
          <a:ext cx="0" cy="0"/>
          <a:chOff x="0" y="0"/>
          <a:chExt cx="0" cy="0"/>
        </a:xfrm>
      </p:grpSpPr>
      <p:grpSp>
        <p:nvGrpSpPr>
          <p:cNvPr id="814" name="Google Shape;814;p70"/>
          <p:cNvGrpSpPr/>
          <p:nvPr/>
        </p:nvGrpSpPr>
        <p:grpSpPr>
          <a:xfrm flipH="1">
            <a:off x="574557" y="785625"/>
            <a:ext cx="8174968" cy="4079838"/>
            <a:chOff x="803157" y="785625"/>
            <a:chExt cx="8174968" cy="4079838"/>
          </a:xfrm>
        </p:grpSpPr>
        <p:grpSp>
          <p:nvGrpSpPr>
            <p:cNvPr id="815" name="Google Shape;815;p70"/>
            <p:cNvGrpSpPr/>
            <p:nvPr/>
          </p:nvGrpSpPr>
          <p:grpSpPr>
            <a:xfrm>
              <a:off x="803157" y="4098576"/>
              <a:ext cx="545147" cy="506901"/>
              <a:chOff x="4818730" y="3307263"/>
              <a:chExt cx="1827512" cy="1699300"/>
            </a:xfrm>
          </p:grpSpPr>
          <p:sp>
            <p:nvSpPr>
              <p:cNvPr id="816" name="Google Shape;816;p70"/>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0"/>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0"/>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0"/>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0"/>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0"/>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0"/>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0"/>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0"/>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0"/>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0"/>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0"/>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0"/>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0"/>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0"/>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0"/>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0"/>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0"/>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0"/>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0"/>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0"/>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0"/>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0"/>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0"/>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0"/>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70"/>
            <p:cNvSpPr/>
            <p:nvPr/>
          </p:nvSpPr>
          <p:spPr>
            <a:xfrm>
              <a:off x="2505525" y="416547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0"/>
            <p:cNvSpPr/>
            <p:nvPr/>
          </p:nvSpPr>
          <p:spPr>
            <a:xfrm>
              <a:off x="2551425" y="78562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0"/>
            <p:cNvSpPr/>
            <p:nvPr/>
          </p:nvSpPr>
          <p:spPr>
            <a:xfrm>
              <a:off x="8189350" y="8514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70"/>
            <p:cNvGrpSpPr/>
            <p:nvPr/>
          </p:nvGrpSpPr>
          <p:grpSpPr>
            <a:xfrm rot="-7546048">
              <a:off x="3886452" y="4314969"/>
              <a:ext cx="660231" cy="356756"/>
              <a:chOff x="6755327" y="3818809"/>
              <a:chExt cx="660228" cy="356754"/>
            </a:xfrm>
          </p:grpSpPr>
          <p:sp>
            <p:nvSpPr>
              <p:cNvPr id="845" name="Google Shape;845;p70"/>
              <p:cNvSpPr/>
              <p:nvPr/>
            </p:nvSpPr>
            <p:spPr>
              <a:xfrm flipH="1" rot="-6510132">
                <a:off x="7242777" y="3847741"/>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0"/>
              <p:cNvSpPr/>
              <p:nvPr/>
            </p:nvSpPr>
            <p:spPr>
              <a:xfrm flipH="1" rot="-6510132">
                <a:off x="7084001" y="3900759"/>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0"/>
              <p:cNvSpPr/>
              <p:nvPr/>
            </p:nvSpPr>
            <p:spPr>
              <a:xfrm flipH="1" rot="-6510132">
                <a:off x="6925225" y="3953777"/>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0"/>
              <p:cNvSpPr/>
              <p:nvPr/>
            </p:nvSpPr>
            <p:spPr>
              <a:xfrm flipH="1" rot="-6510132">
                <a:off x="6766450" y="4006795"/>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70"/>
            <p:cNvSpPr/>
            <p:nvPr/>
          </p:nvSpPr>
          <p:spPr>
            <a:xfrm>
              <a:off x="4829900" y="178422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0"/>
            <p:cNvSpPr/>
            <p:nvPr/>
          </p:nvSpPr>
          <p:spPr>
            <a:xfrm>
              <a:off x="8788525" y="26135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70"/>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0"/>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853" name="Shape 853"/>
        <p:cNvGrpSpPr/>
        <p:nvPr/>
      </p:nvGrpSpPr>
      <p:grpSpPr>
        <a:xfrm>
          <a:off x="0" y="0"/>
          <a:ext cx="0" cy="0"/>
          <a:chOff x="0" y="0"/>
          <a:chExt cx="0" cy="0"/>
        </a:xfrm>
      </p:grpSpPr>
      <p:grpSp>
        <p:nvGrpSpPr>
          <p:cNvPr id="854" name="Google Shape;854;p71"/>
          <p:cNvGrpSpPr/>
          <p:nvPr/>
        </p:nvGrpSpPr>
        <p:grpSpPr>
          <a:xfrm>
            <a:off x="717425" y="730175"/>
            <a:ext cx="8016856" cy="3964307"/>
            <a:chOff x="717425" y="730175"/>
            <a:chExt cx="8016856" cy="3964307"/>
          </a:xfrm>
        </p:grpSpPr>
        <p:grpSp>
          <p:nvGrpSpPr>
            <p:cNvPr id="855" name="Google Shape;855;p71"/>
            <p:cNvGrpSpPr/>
            <p:nvPr/>
          </p:nvGrpSpPr>
          <p:grpSpPr>
            <a:xfrm rot="-7546048">
              <a:off x="8345722" y="4120268"/>
              <a:ext cx="161701" cy="641985"/>
              <a:chOff x="7004550" y="3676293"/>
              <a:chExt cx="161700" cy="641982"/>
            </a:xfrm>
          </p:grpSpPr>
          <p:sp>
            <p:nvSpPr>
              <p:cNvPr id="856" name="Google Shape;856;p71"/>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1"/>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1"/>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1"/>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 name="Google Shape;860;p71"/>
            <p:cNvSpPr/>
            <p:nvPr/>
          </p:nvSpPr>
          <p:spPr>
            <a:xfrm>
              <a:off x="6414800" y="10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1"/>
            <p:cNvSpPr/>
            <p:nvPr/>
          </p:nvSpPr>
          <p:spPr>
            <a:xfrm>
              <a:off x="717425" y="36236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1"/>
            <p:cNvSpPr/>
            <p:nvPr/>
          </p:nvSpPr>
          <p:spPr>
            <a:xfrm>
              <a:off x="7814075" y="2707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1"/>
            <p:cNvSpPr/>
            <p:nvPr/>
          </p:nvSpPr>
          <p:spPr>
            <a:xfrm>
              <a:off x="8264225" y="7301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71"/>
          <p:cNvSpPr/>
          <p:nvPr/>
        </p:nvSpPr>
        <p:spPr>
          <a:xfrm rot="-1805619">
            <a:off x="-173181"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grpSp>
        <p:nvGrpSpPr>
          <p:cNvPr id="78" name="Google Shape;78;p8"/>
          <p:cNvGrpSpPr/>
          <p:nvPr/>
        </p:nvGrpSpPr>
        <p:grpSpPr>
          <a:xfrm>
            <a:off x="281250" y="281700"/>
            <a:ext cx="8581500" cy="4580100"/>
            <a:chOff x="281250" y="281700"/>
            <a:chExt cx="8581500" cy="4580100"/>
          </a:xfrm>
        </p:grpSpPr>
        <p:sp>
          <p:nvSpPr>
            <p:cNvPr id="79" name="Google Shape;79;p8"/>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517475" y="382105"/>
              <a:ext cx="400500" cy="95700"/>
              <a:chOff x="517475" y="395577"/>
              <a:chExt cx="400500" cy="95700"/>
            </a:xfrm>
          </p:grpSpPr>
          <p:sp>
            <p:nvSpPr>
              <p:cNvPr id="81" name="Google Shape;81;p8"/>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8"/>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86" name="Google Shape;86;p8"/>
          <p:cNvSpPr txBox="1"/>
          <p:nvPr>
            <p:ph type="title"/>
          </p:nvPr>
        </p:nvSpPr>
        <p:spPr>
          <a:xfrm>
            <a:off x="713225" y="1825650"/>
            <a:ext cx="4286700" cy="1492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865" name="Shape 865"/>
        <p:cNvGrpSpPr/>
        <p:nvPr/>
      </p:nvGrpSpPr>
      <p:grpSpPr>
        <a:xfrm>
          <a:off x="0" y="0"/>
          <a:ext cx="0" cy="0"/>
          <a:chOff x="0" y="0"/>
          <a:chExt cx="0" cy="0"/>
        </a:xfrm>
      </p:grpSpPr>
      <p:grpSp>
        <p:nvGrpSpPr>
          <p:cNvPr id="866" name="Google Shape;866;p72"/>
          <p:cNvGrpSpPr/>
          <p:nvPr/>
        </p:nvGrpSpPr>
        <p:grpSpPr>
          <a:xfrm>
            <a:off x="646775" y="593376"/>
            <a:ext cx="7860143" cy="3984356"/>
            <a:chOff x="646775" y="593376"/>
            <a:chExt cx="7860143" cy="3984356"/>
          </a:xfrm>
        </p:grpSpPr>
        <p:grpSp>
          <p:nvGrpSpPr>
            <p:cNvPr id="867" name="Google Shape;867;p72"/>
            <p:cNvGrpSpPr/>
            <p:nvPr/>
          </p:nvGrpSpPr>
          <p:grpSpPr>
            <a:xfrm flipH="1">
              <a:off x="7805389" y="593376"/>
              <a:ext cx="545147" cy="506901"/>
              <a:chOff x="4818730" y="3307263"/>
              <a:chExt cx="1827512" cy="1699300"/>
            </a:xfrm>
          </p:grpSpPr>
          <p:sp>
            <p:nvSpPr>
              <p:cNvPr id="868" name="Google Shape;868;p72"/>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2"/>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2"/>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2"/>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2"/>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2"/>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2"/>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2"/>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2"/>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2"/>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2"/>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2"/>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2"/>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2"/>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2"/>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2"/>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2"/>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2"/>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2"/>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2"/>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2"/>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2"/>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2"/>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2"/>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2"/>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72"/>
            <p:cNvGrpSpPr/>
            <p:nvPr/>
          </p:nvGrpSpPr>
          <p:grpSpPr>
            <a:xfrm rot="3253952">
              <a:off x="873633" y="4003518"/>
              <a:ext cx="161701" cy="641985"/>
              <a:chOff x="7004550" y="3676293"/>
              <a:chExt cx="161700" cy="641982"/>
            </a:xfrm>
          </p:grpSpPr>
          <p:sp>
            <p:nvSpPr>
              <p:cNvPr id="894" name="Google Shape;894;p72"/>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2"/>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2"/>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2"/>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 name="Google Shape;898;p72"/>
            <p:cNvSpPr/>
            <p:nvPr/>
          </p:nvSpPr>
          <p:spPr>
            <a:xfrm flipH="1">
              <a:off x="8365618" y="35017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2"/>
            <p:cNvSpPr/>
            <p:nvPr/>
          </p:nvSpPr>
          <p:spPr>
            <a:xfrm flipH="1">
              <a:off x="3031293" y="1638913"/>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2"/>
            <p:cNvSpPr/>
            <p:nvPr/>
          </p:nvSpPr>
          <p:spPr>
            <a:xfrm flipH="1">
              <a:off x="2138593" y="4098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2"/>
            <p:cNvSpPr/>
            <p:nvPr/>
          </p:nvSpPr>
          <p:spPr>
            <a:xfrm flipH="1">
              <a:off x="6552243" y="37785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72"/>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2"/>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1_1_1">
    <p:spTree>
      <p:nvGrpSpPr>
        <p:cNvPr id="904" name="Shape 904"/>
        <p:cNvGrpSpPr/>
        <p:nvPr/>
      </p:nvGrpSpPr>
      <p:grpSpPr>
        <a:xfrm>
          <a:off x="0" y="0"/>
          <a:ext cx="0" cy="0"/>
          <a:chOff x="0" y="0"/>
          <a:chExt cx="0" cy="0"/>
        </a:xfrm>
      </p:grpSpPr>
      <p:sp>
        <p:nvSpPr>
          <p:cNvPr id="905" name="Google Shape;905;p73"/>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73"/>
          <p:cNvGrpSpPr/>
          <p:nvPr/>
        </p:nvGrpSpPr>
        <p:grpSpPr>
          <a:xfrm>
            <a:off x="803157" y="718490"/>
            <a:ext cx="7703761" cy="3886987"/>
            <a:chOff x="803157" y="718490"/>
            <a:chExt cx="7703761" cy="3886987"/>
          </a:xfrm>
        </p:grpSpPr>
        <p:grpSp>
          <p:nvGrpSpPr>
            <p:cNvPr id="907" name="Google Shape;907;p73"/>
            <p:cNvGrpSpPr/>
            <p:nvPr/>
          </p:nvGrpSpPr>
          <p:grpSpPr>
            <a:xfrm>
              <a:off x="803157" y="4098576"/>
              <a:ext cx="545147" cy="506901"/>
              <a:chOff x="4818730" y="3307263"/>
              <a:chExt cx="1827512" cy="1699300"/>
            </a:xfrm>
          </p:grpSpPr>
          <p:sp>
            <p:nvSpPr>
              <p:cNvPr id="908" name="Google Shape;908;p73"/>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3"/>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3"/>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3"/>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3"/>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3"/>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3"/>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3"/>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3"/>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3"/>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3"/>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3"/>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3"/>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3"/>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3"/>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3"/>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3"/>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3"/>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3"/>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3"/>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3"/>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3"/>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3"/>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3"/>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3"/>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73"/>
            <p:cNvGrpSpPr/>
            <p:nvPr/>
          </p:nvGrpSpPr>
          <p:grpSpPr>
            <a:xfrm rot="-7546048">
              <a:off x="8118359" y="650718"/>
              <a:ext cx="161701" cy="641985"/>
              <a:chOff x="7004550" y="3676293"/>
              <a:chExt cx="161700" cy="641982"/>
            </a:xfrm>
          </p:grpSpPr>
          <p:sp>
            <p:nvSpPr>
              <p:cNvPr id="934" name="Google Shape;934;p73"/>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3"/>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3"/>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3"/>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73"/>
            <p:cNvSpPr/>
            <p:nvPr/>
          </p:nvSpPr>
          <p:spPr>
            <a:xfrm>
              <a:off x="3215825" y="17299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3"/>
            <p:cNvSpPr/>
            <p:nvPr/>
          </p:nvSpPr>
          <p:spPr>
            <a:xfrm>
              <a:off x="2387425" y="36340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3"/>
            <p:cNvSpPr/>
            <p:nvPr/>
          </p:nvSpPr>
          <p:spPr>
            <a:xfrm>
              <a:off x="6950200" y="42572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3"/>
            <p:cNvSpPr/>
            <p:nvPr/>
          </p:nvSpPr>
          <p:spPr>
            <a:xfrm>
              <a:off x="8206925" y="30887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73"/>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6" name="Shape 946"/>
        <p:cNvGrpSpPr/>
        <p:nvPr/>
      </p:nvGrpSpPr>
      <p:grpSpPr>
        <a:xfrm>
          <a:off x="0" y="0"/>
          <a:ext cx="0" cy="0"/>
          <a:chOff x="0" y="0"/>
          <a:chExt cx="0" cy="0"/>
        </a:xfrm>
      </p:grpSpPr>
      <p:sp>
        <p:nvSpPr>
          <p:cNvPr id="947" name="Google Shape;947;p75"/>
          <p:cNvSpPr txBox="1"/>
          <p:nvPr>
            <p:ph type="ctrTitle"/>
          </p:nvPr>
        </p:nvSpPr>
        <p:spPr>
          <a:xfrm>
            <a:off x="1039325" y="415225"/>
            <a:ext cx="5770800" cy="1608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48" name="Google Shape;948;p75"/>
          <p:cNvSpPr txBox="1"/>
          <p:nvPr>
            <p:ph idx="1" type="subTitle"/>
          </p:nvPr>
        </p:nvSpPr>
        <p:spPr>
          <a:xfrm>
            <a:off x="1039325" y="2109200"/>
            <a:ext cx="3882000" cy="27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Sora"/>
                <a:ea typeface="Sora"/>
                <a:cs typeface="Sora"/>
                <a:sym typeface="Sor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49" name="Google Shape;949;p75"/>
          <p:cNvSpPr/>
          <p:nvPr/>
        </p:nvSpPr>
        <p:spPr>
          <a:xfrm rot="-1799990">
            <a:off x="-621258" y="2601494"/>
            <a:ext cx="3812743" cy="381274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5"/>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1" name="Shape 951"/>
        <p:cNvGrpSpPr/>
        <p:nvPr/>
      </p:nvGrpSpPr>
      <p:grpSpPr>
        <a:xfrm>
          <a:off x="0" y="0"/>
          <a:ext cx="0" cy="0"/>
          <a:chOff x="0" y="0"/>
          <a:chExt cx="0" cy="0"/>
        </a:xfrm>
      </p:grpSpPr>
      <p:sp>
        <p:nvSpPr>
          <p:cNvPr id="952" name="Google Shape;952;p76"/>
          <p:cNvSpPr txBox="1"/>
          <p:nvPr>
            <p:ph type="title"/>
          </p:nvPr>
        </p:nvSpPr>
        <p:spPr>
          <a:xfrm>
            <a:off x="720800" y="2460300"/>
            <a:ext cx="4250400" cy="684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3" name="Google Shape;953;p76"/>
          <p:cNvSpPr txBox="1"/>
          <p:nvPr>
            <p:ph idx="1" type="subTitle"/>
          </p:nvPr>
        </p:nvSpPr>
        <p:spPr>
          <a:xfrm>
            <a:off x="720800" y="3426900"/>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4" name="Google Shape;954;p76"/>
          <p:cNvSpPr txBox="1"/>
          <p:nvPr>
            <p:ph hasCustomPrompt="1" idx="2" type="title"/>
          </p:nvPr>
        </p:nvSpPr>
        <p:spPr>
          <a:xfrm>
            <a:off x="720800" y="1041075"/>
            <a:ext cx="2218200" cy="1190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0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55" name="Google Shape;955;p76"/>
          <p:cNvSpPr/>
          <p:nvPr/>
        </p:nvSpPr>
        <p:spPr>
          <a:xfrm flipH="1" rot="489472">
            <a:off x="2869317" y="-755258"/>
            <a:ext cx="2994906" cy="29949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6" name="Shape 956"/>
        <p:cNvGrpSpPr/>
        <p:nvPr/>
      </p:nvGrpSpPr>
      <p:grpSpPr>
        <a:xfrm>
          <a:off x="0" y="0"/>
          <a:ext cx="0" cy="0"/>
          <a:chOff x="0" y="0"/>
          <a:chExt cx="0" cy="0"/>
        </a:xfrm>
      </p:grpSpPr>
      <p:sp>
        <p:nvSpPr>
          <p:cNvPr id="957" name="Google Shape;957;p77"/>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8" name="Google Shape;958;p77"/>
          <p:cNvSpPr txBox="1"/>
          <p:nvPr>
            <p:ph idx="1" type="body"/>
          </p:nvPr>
        </p:nvSpPr>
        <p:spPr>
          <a:xfrm>
            <a:off x="717425" y="1233417"/>
            <a:ext cx="77091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AutoNum type="arabicPeriod"/>
              <a:defRPr sz="115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959" name="Google Shape;959;p77"/>
          <p:cNvSpPr/>
          <p:nvPr/>
        </p:nvSpPr>
        <p:spPr>
          <a:xfrm flipH="1" rot="2351518">
            <a:off x="6547852" y="-948225"/>
            <a:ext cx="3177085" cy="317708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0" name="Shape 960"/>
        <p:cNvGrpSpPr/>
        <p:nvPr/>
      </p:nvGrpSpPr>
      <p:grpSpPr>
        <a:xfrm>
          <a:off x="0" y="0"/>
          <a:ext cx="0" cy="0"/>
          <a:chOff x="0" y="0"/>
          <a:chExt cx="0" cy="0"/>
        </a:xfrm>
      </p:grpSpPr>
      <p:sp>
        <p:nvSpPr>
          <p:cNvPr id="961" name="Google Shape;961;p78"/>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2" name="Google Shape;962;p78"/>
          <p:cNvSpPr txBox="1"/>
          <p:nvPr>
            <p:ph idx="1" type="subTitle"/>
          </p:nvPr>
        </p:nvSpPr>
        <p:spPr>
          <a:xfrm>
            <a:off x="7132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963" name="Google Shape;963;p78"/>
          <p:cNvSpPr txBox="1"/>
          <p:nvPr>
            <p:ph idx="2" type="title"/>
          </p:nvPr>
        </p:nvSpPr>
        <p:spPr>
          <a:xfrm>
            <a:off x="1181138"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964" name="Google Shape;964;p78"/>
          <p:cNvSpPr txBox="1"/>
          <p:nvPr>
            <p:ph idx="3" type="subTitle"/>
          </p:nvPr>
        </p:nvSpPr>
        <p:spPr>
          <a:xfrm>
            <a:off x="45721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965" name="Google Shape;965;p78"/>
          <p:cNvSpPr txBox="1"/>
          <p:nvPr>
            <p:ph idx="4" type="title"/>
          </p:nvPr>
        </p:nvSpPr>
        <p:spPr>
          <a:xfrm>
            <a:off x="5039540"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966" name="Google Shape;966;p78"/>
          <p:cNvSpPr/>
          <p:nvPr/>
        </p:nvSpPr>
        <p:spPr>
          <a:xfrm flipH="1" rot="3658923">
            <a:off x="5974488" y="-760489"/>
            <a:ext cx="3287421" cy="32874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7" name="Shape 967"/>
        <p:cNvGrpSpPr/>
        <p:nvPr/>
      </p:nvGrpSpPr>
      <p:grpSpPr>
        <a:xfrm>
          <a:off x="0" y="0"/>
          <a:ext cx="0" cy="0"/>
          <a:chOff x="0" y="0"/>
          <a:chExt cx="0" cy="0"/>
        </a:xfrm>
      </p:grpSpPr>
      <p:sp>
        <p:nvSpPr>
          <p:cNvPr id="968" name="Google Shape;968;p79"/>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9" name="Google Shape;969;p79"/>
          <p:cNvSpPr/>
          <p:nvPr/>
        </p:nvSpPr>
        <p:spPr>
          <a:xfrm flipH="1" rot="3595965">
            <a:off x="7469030" y="-641900"/>
            <a:ext cx="2978418" cy="2978418"/>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0" name="Shape 970"/>
        <p:cNvGrpSpPr/>
        <p:nvPr/>
      </p:nvGrpSpPr>
      <p:grpSpPr>
        <a:xfrm>
          <a:off x="0" y="0"/>
          <a:ext cx="0" cy="0"/>
          <a:chOff x="0" y="0"/>
          <a:chExt cx="0" cy="0"/>
        </a:xfrm>
      </p:grpSpPr>
      <p:sp>
        <p:nvSpPr>
          <p:cNvPr id="971" name="Google Shape;971;p80"/>
          <p:cNvSpPr txBox="1"/>
          <p:nvPr>
            <p:ph type="title"/>
          </p:nvPr>
        </p:nvSpPr>
        <p:spPr>
          <a:xfrm>
            <a:off x="2669100" y="3509378"/>
            <a:ext cx="3805800" cy="62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972" name="Google Shape;972;p80"/>
          <p:cNvSpPr txBox="1"/>
          <p:nvPr>
            <p:ph idx="1" type="subTitle"/>
          </p:nvPr>
        </p:nvSpPr>
        <p:spPr>
          <a:xfrm>
            <a:off x="1255650" y="4139175"/>
            <a:ext cx="6632700" cy="43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973" name="Google Shape;973;p80"/>
          <p:cNvSpPr/>
          <p:nvPr/>
        </p:nvSpPr>
        <p:spPr>
          <a:xfrm flipH="1" rot="-5941874">
            <a:off x="-404873" y="769634"/>
            <a:ext cx="3183454" cy="3183454"/>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0"/>
          <p:cNvSpPr/>
          <p:nvPr/>
        </p:nvSpPr>
        <p:spPr>
          <a:xfrm flipH="1" rot="1505530">
            <a:off x="7016853" y="353757"/>
            <a:ext cx="3287427" cy="3287548"/>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75" name="Shape 975"/>
        <p:cNvGrpSpPr/>
        <p:nvPr/>
      </p:nvGrpSpPr>
      <p:grpSpPr>
        <a:xfrm>
          <a:off x="0" y="0"/>
          <a:ext cx="0" cy="0"/>
          <a:chOff x="0" y="0"/>
          <a:chExt cx="0" cy="0"/>
        </a:xfrm>
      </p:grpSpPr>
      <p:sp>
        <p:nvSpPr>
          <p:cNvPr id="976" name="Google Shape;976;p81"/>
          <p:cNvSpPr txBox="1"/>
          <p:nvPr>
            <p:ph type="title"/>
          </p:nvPr>
        </p:nvSpPr>
        <p:spPr>
          <a:xfrm>
            <a:off x="2077500" y="1473150"/>
            <a:ext cx="4989000" cy="219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9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77" name="Google Shape;977;p81"/>
          <p:cNvSpPr/>
          <p:nvPr/>
        </p:nvSpPr>
        <p:spPr>
          <a:xfrm flipH="1" rot="-2026238">
            <a:off x="-994357" y="-231204"/>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1"/>
          <p:cNvSpPr/>
          <p:nvPr/>
        </p:nvSpPr>
        <p:spPr>
          <a:xfrm flipH="1" rot="8743419">
            <a:off x="6546038" y="2014428"/>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9" name="Shape 979"/>
        <p:cNvGrpSpPr/>
        <p:nvPr/>
      </p:nvGrpSpPr>
      <p:grpSpPr>
        <a:xfrm>
          <a:off x="0" y="0"/>
          <a:ext cx="0" cy="0"/>
          <a:chOff x="0" y="0"/>
          <a:chExt cx="0" cy="0"/>
        </a:xfrm>
      </p:grpSpPr>
      <p:sp>
        <p:nvSpPr>
          <p:cNvPr id="980" name="Google Shape;980;p82"/>
          <p:cNvSpPr txBox="1"/>
          <p:nvPr>
            <p:ph type="title"/>
          </p:nvPr>
        </p:nvSpPr>
        <p:spPr>
          <a:xfrm>
            <a:off x="2549400" y="1443450"/>
            <a:ext cx="4045200" cy="9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5100">
                <a:solidFill>
                  <a:schemeClr val="accent4"/>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81" name="Google Shape;981;p82"/>
          <p:cNvSpPr txBox="1"/>
          <p:nvPr>
            <p:ph idx="1" type="subTitle"/>
          </p:nvPr>
        </p:nvSpPr>
        <p:spPr>
          <a:xfrm>
            <a:off x="2116050" y="2726875"/>
            <a:ext cx="4911900" cy="111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982" name="Google Shape;982;p82"/>
          <p:cNvGrpSpPr/>
          <p:nvPr/>
        </p:nvGrpSpPr>
        <p:grpSpPr>
          <a:xfrm>
            <a:off x="803157" y="593376"/>
            <a:ext cx="545147" cy="506901"/>
            <a:chOff x="4818730" y="3307263"/>
            <a:chExt cx="1827512" cy="1699300"/>
          </a:xfrm>
        </p:grpSpPr>
        <p:sp>
          <p:nvSpPr>
            <p:cNvPr id="983" name="Google Shape;983;p82"/>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2"/>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2"/>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2"/>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2"/>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2"/>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2"/>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2"/>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2"/>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2"/>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2"/>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2"/>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2"/>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2"/>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2"/>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2"/>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2"/>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2"/>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2"/>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2"/>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2"/>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2"/>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2"/>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2"/>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2"/>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82"/>
          <p:cNvGrpSpPr/>
          <p:nvPr/>
        </p:nvGrpSpPr>
        <p:grpSpPr>
          <a:xfrm flipH="1" rot="-3253952">
            <a:off x="8118359" y="4003518"/>
            <a:ext cx="161701" cy="641985"/>
            <a:chOff x="7004550" y="3676293"/>
            <a:chExt cx="161700" cy="641982"/>
          </a:xfrm>
        </p:grpSpPr>
        <p:sp>
          <p:nvSpPr>
            <p:cNvPr id="1009" name="Google Shape;1009;p82"/>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2"/>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2"/>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2"/>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82"/>
          <p:cNvSpPr/>
          <p:nvPr/>
        </p:nvSpPr>
        <p:spPr>
          <a:xfrm flipH="1" rot="-9000010">
            <a:off x="-621258"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2"/>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grpSp>
        <p:nvGrpSpPr>
          <p:cNvPr id="88" name="Google Shape;88;p9"/>
          <p:cNvGrpSpPr/>
          <p:nvPr/>
        </p:nvGrpSpPr>
        <p:grpSpPr>
          <a:xfrm>
            <a:off x="281250" y="281700"/>
            <a:ext cx="8581500" cy="4580100"/>
            <a:chOff x="281250" y="281700"/>
            <a:chExt cx="8581500" cy="4580100"/>
          </a:xfrm>
        </p:grpSpPr>
        <p:sp>
          <p:nvSpPr>
            <p:cNvPr id="89" name="Google Shape;89;p9"/>
            <p:cNvSpPr/>
            <p:nvPr/>
          </p:nvSpPr>
          <p:spPr>
            <a:xfrm>
              <a:off x="281250" y="281700"/>
              <a:ext cx="8581500" cy="4580100"/>
            </a:xfrm>
            <a:prstGeom prst="roundRect">
              <a:avLst>
                <a:gd fmla="val 2793"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9"/>
            <p:cNvGrpSpPr/>
            <p:nvPr/>
          </p:nvGrpSpPr>
          <p:grpSpPr>
            <a:xfrm>
              <a:off x="517475" y="382105"/>
              <a:ext cx="400500" cy="95700"/>
              <a:chOff x="517475" y="395577"/>
              <a:chExt cx="400500" cy="95700"/>
            </a:xfrm>
          </p:grpSpPr>
          <p:sp>
            <p:nvSpPr>
              <p:cNvPr id="91" name="Google Shape;91;p9"/>
              <p:cNvSpPr/>
              <p:nvPr/>
            </p:nvSpPr>
            <p:spPr>
              <a:xfrm>
                <a:off x="5174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6698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822275" y="395577"/>
                <a:ext cx="95700" cy="9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9"/>
            <p:cNvSpPr/>
            <p:nvPr/>
          </p:nvSpPr>
          <p:spPr>
            <a:xfrm>
              <a:off x="7552875" y="357952"/>
              <a:ext cx="1159200" cy="148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9"/>
            <p:cNvCxnSpPr/>
            <p:nvPr/>
          </p:nvCxnSpPr>
          <p:spPr>
            <a:xfrm>
              <a:off x="283350" y="574700"/>
              <a:ext cx="8577000" cy="0"/>
            </a:xfrm>
            <a:prstGeom prst="straightConnector1">
              <a:avLst/>
            </a:prstGeom>
            <a:noFill/>
            <a:ln cap="flat" cmpd="sng" w="9525">
              <a:solidFill>
                <a:schemeClr val="dk1"/>
              </a:solidFill>
              <a:prstDash val="solid"/>
              <a:round/>
              <a:headEnd len="med" w="med" type="none"/>
              <a:tailEnd len="med" w="med" type="none"/>
            </a:ln>
          </p:spPr>
        </p:cxnSp>
      </p:grpSp>
      <p:sp>
        <p:nvSpPr>
          <p:cNvPr id="96" name="Google Shape;96;p9"/>
          <p:cNvSpPr txBox="1"/>
          <p:nvPr>
            <p:ph type="title"/>
          </p:nvPr>
        </p:nvSpPr>
        <p:spPr>
          <a:xfrm>
            <a:off x="933913" y="1262563"/>
            <a:ext cx="4332900" cy="14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 name="Google Shape;97;p9"/>
          <p:cNvSpPr txBox="1"/>
          <p:nvPr>
            <p:ph idx="1" type="subTitle"/>
          </p:nvPr>
        </p:nvSpPr>
        <p:spPr>
          <a:xfrm>
            <a:off x="933913" y="2810527"/>
            <a:ext cx="4332900" cy="1070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999999"/>
              </a:buClr>
              <a:buSzPts val="800"/>
              <a:buFont typeface="Open Sans"/>
              <a:buChar char="●"/>
              <a:defRPr/>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0"/>
              </a:spcBef>
              <a:spcAft>
                <a:spcPts val="0"/>
              </a:spcAft>
              <a:buClr>
                <a:srgbClr val="999999"/>
              </a:buClr>
              <a:buSzPts val="800"/>
              <a:buFont typeface="Open Sans"/>
              <a:buChar char="■"/>
              <a:defRPr/>
            </a:lvl3pPr>
            <a:lvl4pPr lvl="3" rtl="0" algn="ctr">
              <a:lnSpc>
                <a:spcPct val="100000"/>
              </a:lnSpc>
              <a:spcBef>
                <a:spcPts val="0"/>
              </a:spcBef>
              <a:spcAft>
                <a:spcPts val="0"/>
              </a:spcAft>
              <a:buClr>
                <a:srgbClr val="999999"/>
              </a:buClr>
              <a:buSzPts val="800"/>
              <a:buFont typeface="Open Sans"/>
              <a:buChar char="●"/>
              <a:defRPr/>
            </a:lvl4pPr>
            <a:lvl5pPr lvl="4" rtl="0" algn="ctr">
              <a:lnSpc>
                <a:spcPct val="100000"/>
              </a:lnSpc>
              <a:spcBef>
                <a:spcPts val="0"/>
              </a:spcBef>
              <a:spcAft>
                <a:spcPts val="0"/>
              </a:spcAft>
              <a:buClr>
                <a:srgbClr val="999999"/>
              </a:buClr>
              <a:buSzPts val="1200"/>
              <a:buFont typeface="Open Sans"/>
              <a:buChar char="○"/>
              <a:defRPr/>
            </a:lvl5pPr>
            <a:lvl6pPr lvl="5" rtl="0" algn="ctr">
              <a:lnSpc>
                <a:spcPct val="100000"/>
              </a:lnSpc>
              <a:spcBef>
                <a:spcPts val="0"/>
              </a:spcBef>
              <a:spcAft>
                <a:spcPts val="0"/>
              </a:spcAft>
              <a:buClr>
                <a:srgbClr val="999999"/>
              </a:buClr>
              <a:buSzPts val="1200"/>
              <a:buFont typeface="Open Sans"/>
              <a:buChar char="■"/>
              <a:defRPr/>
            </a:lvl6pPr>
            <a:lvl7pPr lvl="6" rtl="0" algn="ctr">
              <a:lnSpc>
                <a:spcPct val="100000"/>
              </a:lnSpc>
              <a:spcBef>
                <a:spcPts val="0"/>
              </a:spcBef>
              <a:spcAft>
                <a:spcPts val="0"/>
              </a:spcAft>
              <a:buClr>
                <a:srgbClr val="999999"/>
              </a:buClr>
              <a:buSzPts val="700"/>
              <a:buFont typeface="Open Sans"/>
              <a:buChar char="●"/>
              <a:defRPr/>
            </a:lvl7pPr>
            <a:lvl8pPr lvl="7" rtl="0" algn="ctr">
              <a:lnSpc>
                <a:spcPct val="100000"/>
              </a:lnSpc>
              <a:spcBef>
                <a:spcPts val="0"/>
              </a:spcBef>
              <a:spcAft>
                <a:spcPts val="0"/>
              </a:spcAft>
              <a:buClr>
                <a:srgbClr val="999999"/>
              </a:buClr>
              <a:buSzPts val="700"/>
              <a:buFont typeface="Open Sans"/>
              <a:buChar char="○"/>
              <a:defRPr/>
            </a:lvl8pPr>
            <a:lvl9pPr lvl="8" rtl="0" algn="ctr">
              <a:lnSpc>
                <a:spcPct val="100000"/>
              </a:lnSpc>
              <a:spcBef>
                <a:spcPts val="0"/>
              </a:spcBef>
              <a:spcAft>
                <a:spcPts val="0"/>
              </a:spcAft>
              <a:buClr>
                <a:srgbClr val="999999"/>
              </a:buClr>
              <a:buSzPts val="600"/>
              <a:buFont typeface="Open Sans"/>
              <a:buChar char="■"/>
              <a:defRPr/>
            </a:lvl9pPr>
          </a:lstStyle>
          <a:p/>
        </p:txBody>
      </p:sp>
      <p:sp>
        <p:nvSpPr>
          <p:cNvPr id="98" name="Google Shape;98;p9"/>
          <p:cNvSpPr/>
          <p:nvPr>
            <p:ph idx="2" type="pic"/>
          </p:nvPr>
        </p:nvSpPr>
        <p:spPr>
          <a:xfrm>
            <a:off x="5297834" y="1262575"/>
            <a:ext cx="2912400" cy="2618400"/>
          </a:xfrm>
          <a:prstGeom prst="rect">
            <a:avLst/>
          </a:prstGeom>
          <a:no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5" name="Shape 1015"/>
        <p:cNvGrpSpPr/>
        <p:nvPr/>
      </p:nvGrpSpPr>
      <p:grpSpPr>
        <a:xfrm>
          <a:off x="0" y="0"/>
          <a:ext cx="0" cy="0"/>
          <a:chOff x="0" y="0"/>
          <a:chExt cx="0" cy="0"/>
        </a:xfrm>
      </p:grpSpPr>
      <p:sp>
        <p:nvSpPr>
          <p:cNvPr id="1016" name="Google Shape;1016;p83"/>
          <p:cNvSpPr txBox="1"/>
          <p:nvPr>
            <p:ph idx="1" type="body"/>
          </p:nvPr>
        </p:nvSpPr>
        <p:spPr>
          <a:xfrm>
            <a:off x="717425" y="748350"/>
            <a:ext cx="2498400" cy="2104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3700">
                <a:latin typeface="Saira SemiCondensed ExtraBold"/>
                <a:ea typeface="Saira SemiCondensed ExtraBold"/>
                <a:cs typeface="Saira SemiCondensed ExtraBold"/>
                <a:sym typeface="Saira SemiCondensed ExtraBold"/>
              </a:defRPr>
            </a:lvl1pPr>
          </a:lstStyle>
          <a:p/>
        </p:txBody>
      </p:sp>
      <p:sp>
        <p:nvSpPr>
          <p:cNvPr id="1017" name="Google Shape;1017;p83"/>
          <p:cNvSpPr/>
          <p:nvPr/>
        </p:nvSpPr>
        <p:spPr>
          <a:xfrm flipH="1" rot="1974335">
            <a:off x="6219047" y="2301926"/>
            <a:ext cx="3511425" cy="351142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8" name="Shape 1018"/>
        <p:cNvGrpSpPr/>
        <p:nvPr/>
      </p:nvGrpSpPr>
      <p:grpSpPr>
        <a:xfrm>
          <a:off x="0" y="0"/>
          <a:ext cx="0" cy="0"/>
          <a:chOff x="0" y="0"/>
          <a:chExt cx="0" cy="0"/>
        </a:xfrm>
      </p:grpSpPr>
      <p:sp>
        <p:nvSpPr>
          <p:cNvPr id="1019" name="Google Shape;1019;p84"/>
          <p:cNvSpPr txBox="1"/>
          <p:nvPr>
            <p:ph hasCustomPrompt="1" type="title"/>
          </p:nvPr>
        </p:nvSpPr>
        <p:spPr>
          <a:xfrm>
            <a:off x="1457250" y="1418250"/>
            <a:ext cx="6229500" cy="17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20" name="Google Shape;1020;p84"/>
          <p:cNvSpPr txBox="1"/>
          <p:nvPr>
            <p:ph idx="1" type="body"/>
          </p:nvPr>
        </p:nvSpPr>
        <p:spPr>
          <a:xfrm>
            <a:off x="1733550" y="3380825"/>
            <a:ext cx="5676900" cy="427500"/>
          </a:xfrm>
          <a:prstGeom prst="rect">
            <a:avLst/>
          </a:prstGeom>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SzPts val="18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21" name="Google Shape;1021;p84"/>
          <p:cNvSpPr/>
          <p:nvPr/>
        </p:nvSpPr>
        <p:spPr>
          <a:xfrm rot="7287602">
            <a:off x="5791338" y="-1419825"/>
            <a:ext cx="3812773" cy="381277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4"/>
          <p:cNvSpPr/>
          <p:nvPr/>
        </p:nvSpPr>
        <p:spPr>
          <a:xfrm rot="-3644767">
            <a:off x="-336365" y="3121019"/>
            <a:ext cx="3287425" cy="328745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23" name="Shape 1023"/>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24" name="Shape 1024"/>
        <p:cNvGrpSpPr/>
        <p:nvPr/>
      </p:nvGrpSpPr>
      <p:grpSpPr>
        <a:xfrm>
          <a:off x="0" y="0"/>
          <a:ext cx="0" cy="0"/>
          <a:chOff x="0" y="0"/>
          <a:chExt cx="0" cy="0"/>
        </a:xfrm>
      </p:grpSpPr>
      <p:sp>
        <p:nvSpPr>
          <p:cNvPr id="1025" name="Google Shape;1025;p86"/>
          <p:cNvSpPr txBox="1"/>
          <p:nvPr>
            <p:ph type="title"/>
          </p:nvPr>
        </p:nvSpPr>
        <p:spPr>
          <a:xfrm>
            <a:off x="1562500" y="1384020"/>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26" name="Google Shape;1026;p86"/>
          <p:cNvSpPr txBox="1"/>
          <p:nvPr>
            <p:ph idx="1" type="subTitle"/>
          </p:nvPr>
        </p:nvSpPr>
        <p:spPr>
          <a:xfrm>
            <a:off x="1562500" y="1725071"/>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7" name="Google Shape;1027;p86"/>
          <p:cNvSpPr txBox="1"/>
          <p:nvPr>
            <p:ph idx="2" type="title"/>
          </p:nvPr>
        </p:nvSpPr>
        <p:spPr>
          <a:xfrm>
            <a:off x="1562500" y="2605576"/>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28" name="Google Shape;1028;p86"/>
          <p:cNvSpPr txBox="1"/>
          <p:nvPr>
            <p:ph idx="3" type="subTitle"/>
          </p:nvPr>
        </p:nvSpPr>
        <p:spPr>
          <a:xfrm>
            <a:off x="1562500" y="2941409"/>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9" name="Google Shape;1029;p86"/>
          <p:cNvSpPr txBox="1"/>
          <p:nvPr>
            <p:ph idx="4" type="title"/>
          </p:nvPr>
        </p:nvSpPr>
        <p:spPr>
          <a:xfrm>
            <a:off x="5588280" y="1382351"/>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30" name="Google Shape;1030;p86"/>
          <p:cNvSpPr txBox="1"/>
          <p:nvPr>
            <p:ph idx="5" type="subTitle"/>
          </p:nvPr>
        </p:nvSpPr>
        <p:spPr>
          <a:xfrm>
            <a:off x="5588277" y="1729075"/>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1" name="Google Shape;1031;p86"/>
          <p:cNvSpPr txBox="1"/>
          <p:nvPr>
            <p:ph idx="6" type="title"/>
          </p:nvPr>
        </p:nvSpPr>
        <p:spPr>
          <a:xfrm>
            <a:off x="5588280" y="2606743"/>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32" name="Google Shape;1032;p86"/>
          <p:cNvSpPr txBox="1"/>
          <p:nvPr>
            <p:ph idx="7" type="subTitle"/>
          </p:nvPr>
        </p:nvSpPr>
        <p:spPr>
          <a:xfrm>
            <a:off x="5588277" y="2951463"/>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3" name="Google Shape;1033;p86"/>
          <p:cNvSpPr txBox="1"/>
          <p:nvPr>
            <p:ph hasCustomPrompt="1" idx="8" type="title"/>
          </p:nvPr>
        </p:nvSpPr>
        <p:spPr>
          <a:xfrm>
            <a:off x="665050" y="132787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034" name="Google Shape;1034;p86"/>
          <p:cNvSpPr txBox="1"/>
          <p:nvPr>
            <p:ph hasCustomPrompt="1" idx="9" type="title"/>
          </p:nvPr>
        </p:nvSpPr>
        <p:spPr>
          <a:xfrm>
            <a:off x="665050" y="2549983"/>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035" name="Google Shape;1035;p86"/>
          <p:cNvSpPr txBox="1"/>
          <p:nvPr>
            <p:ph hasCustomPrompt="1" idx="13" type="title"/>
          </p:nvPr>
        </p:nvSpPr>
        <p:spPr>
          <a:xfrm>
            <a:off x="4698187" y="256674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036" name="Google Shape;1036;p86"/>
          <p:cNvSpPr txBox="1"/>
          <p:nvPr>
            <p:ph hasCustomPrompt="1" idx="14" type="title"/>
          </p:nvPr>
        </p:nvSpPr>
        <p:spPr>
          <a:xfrm>
            <a:off x="4698187" y="1338569"/>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037" name="Google Shape;1037;p86"/>
          <p:cNvSpPr txBox="1"/>
          <p:nvPr>
            <p:ph idx="15" type="title"/>
          </p:nvPr>
        </p:nvSpPr>
        <p:spPr>
          <a:xfrm>
            <a:off x="1562500" y="382730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38" name="Google Shape;1038;p86"/>
          <p:cNvSpPr txBox="1"/>
          <p:nvPr>
            <p:ph idx="16" type="subTitle"/>
          </p:nvPr>
        </p:nvSpPr>
        <p:spPr>
          <a:xfrm>
            <a:off x="1562500" y="4157746"/>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9" name="Google Shape;1039;p86"/>
          <p:cNvSpPr txBox="1"/>
          <p:nvPr>
            <p:ph idx="17" type="title"/>
          </p:nvPr>
        </p:nvSpPr>
        <p:spPr>
          <a:xfrm>
            <a:off x="5588277" y="383132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40" name="Google Shape;1040;p86"/>
          <p:cNvSpPr txBox="1"/>
          <p:nvPr>
            <p:ph idx="18" type="subTitle"/>
          </p:nvPr>
        </p:nvSpPr>
        <p:spPr>
          <a:xfrm>
            <a:off x="5588277" y="4173850"/>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1" name="Google Shape;1041;p86"/>
          <p:cNvSpPr txBox="1"/>
          <p:nvPr>
            <p:ph hasCustomPrompt="1" idx="19" type="title"/>
          </p:nvPr>
        </p:nvSpPr>
        <p:spPr>
          <a:xfrm>
            <a:off x="665050" y="3772090"/>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042" name="Google Shape;1042;p86"/>
          <p:cNvSpPr txBox="1"/>
          <p:nvPr>
            <p:ph hasCustomPrompt="1" idx="20" type="title"/>
          </p:nvPr>
        </p:nvSpPr>
        <p:spPr>
          <a:xfrm>
            <a:off x="4698187" y="3794921"/>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grpSp>
        <p:nvGrpSpPr>
          <p:cNvPr id="1043" name="Google Shape;1043;p86"/>
          <p:cNvGrpSpPr/>
          <p:nvPr/>
        </p:nvGrpSpPr>
        <p:grpSpPr>
          <a:xfrm rot="-7546048">
            <a:off x="8118359" y="650718"/>
            <a:ext cx="161701" cy="641985"/>
            <a:chOff x="7004550" y="3676293"/>
            <a:chExt cx="161700" cy="641982"/>
          </a:xfrm>
        </p:grpSpPr>
        <p:sp>
          <p:nvSpPr>
            <p:cNvPr id="1044" name="Google Shape;1044;p86"/>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6"/>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6"/>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6"/>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86"/>
          <p:cNvSpPr txBox="1"/>
          <p:nvPr>
            <p:ph idx="21"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9" name="Google Shape;1049;p86"/>
          <p:cNvSpPr/>
          <p:nvPr/>
        </p:nvSpPr>
        <p:spPr>
          <a:xfrm flipH="1" rot="3592469">
            <a:off x="6400996" y="-625931"/>
            <a:ext cx="2898637" cy="289863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50" name="Shape 1050"/>
        <p:cNvGrpSpPr/>
        <p:nvPr/>
      </p:nvGrpSpPr>
      <p:grpSpPr>
        <a:xfrm>
          <a:off x="0" y="0"/>
          <a:ext cx="0" cy="0"/>
          <a:chOff x="0" y="0"/>
          <a:chExt cx="0" cy="0"/>
        </a:xfrm>
      </p:grpSpPr>
      <p:sp>
        <p:nvSpPr>
          <p:cNvPr id="1051" name="Google Shape;1051;p87"/>
          <p:cNvSpPr txBox="1"/>
          <p:nvPr>
            <p:ph type="title"/>
          </p:nvPr>
        </p:nvSpPr>
        <p:spPr>
          <a:xfrm>
            <a:off x="80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52" name="Google Shape;1052;p87"/>
          <p:cNvSpPr txBox="1"/>
          <p:nvPr>
            <p:ph idx="1" type="subTitle"/>
          </p:nvPr>
        </p:nvSpPr>
        <p:spPr>
          <a:xfrm>
            <a:off x="80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3" name="Google Shape;1053;p87"/>
          <p:cNvSpPr txBox="1"/>
          <p:nvPr>
            <p:ph idx="2" type="title"/>
          </p:nvPr>
        </p:nvSpPr>
        <p:spPr>
          <a:xfrm>
            <a:off x="337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54" name="Google Shape;1054;p87"/>
          <p:cNvSpPr txBox="1"/>
          <p:nvPr>
            <p:ph idx="3" type="subTitle"/>
          </p:nvPr>
        </p:nvSpPr>
        <p:spPr>
          <a:xfrm>
            <a:off x="337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5" name="Google Shape;1055;p87"/>
          <p:cNvSpPr txBox="1"/>
          <p:nvPr>
            <p:ph idx="4" type="title"/>
          </p:nvPr>
        </p:nvSpPr>
        <p:spPr>
          <a:xfrm>
            <a:off x="594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56" name="Google Shape;1056;p87"/>
          <p:cNvSpPr txBox="1"/>
          <p:nvPr>
            <p:ph idx="5" type="subTitle"/>
          </p:nvPr>
        </p:nvSpPr>
        <p:spPr>
          <a:xfrm>
            <a:off x="594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7" name="Google Shape;1057;p87"/>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8" name="Google Shape;1058;p87"/>
          <p:cNvSpPr/>
          <p:nvPr/>
        </p:nvSpPr>
        <p:spPr>
          <a:xfrm rot="-379471">
            <a:off x="6137913" y="-979598"/>
            <a:ext cx="3812763" cy="381276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7"/>
          <p:cNvSpPr/>
          <p:nvPr/>
        </p:nvSpPr>
        <p:spPr>
          <a:xfrm rot="-3616141">
            <a:off x="-137241" y="3279189"/>
            <a:ext cx="3287398" cy="3287472"/>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060" name="Shape 1060"/>
        <p:cNvGrpSpPr/>
        <p:nvPr/>
      </p:nvGrpSpPr>
      <p:grpSpPr>
        <a:xfrm>
          <a:off x="0" y="0"/>
          <a:ext cx="0" cy="0"/>
          <a:chOff x="0" y="0"/>
          <a:chExt cx="0" cy="0"/>
        </a:xfrm>
      </p:grpSpPr>
      <p:sp>
        <p:nvSpPr>
          <p:cNvPr id="1061" name="Google Shape;1061;p88"/>
          <p:cNvSpPr txBox="1"/>
          <p:nvPr>
            <p:ph type="title"/>
          </p:nvPr>
        </p:nvSpPr>
        <p:spPr>
          <a:xfrm>
            <a:off x="102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62" name="Google Shape;1062;p88"/>
          <p:cNvSpPr txBox="1"/>
          <p:nvPr>
            <p:ph idx="1" type="subTitle"/>
          </p:nvPr>
        </p:nvSpPr>
        <p:spPr>
          <a:xfrm>
            <a:off x="99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3" name="Google Shape;1063;p88"/>
          <p:cNvSpPr txBox="1"/>
          <p:nvPr>
            <p:ph idx="2" type="title"/>
          </p:nvPr>
        </p:nvSpPr>
        <p:spPr>
          <a:xfrm>
            <a:off x="359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64" name="Google Shape;1064;p88"/>
          <p:cNvSpPr txBox="1"/>
          <p:nvPr>
            <p:ph idx="3" type="subTitle"/>
          </p:nvPr>
        </p:nvSpPr>
        <p:spPr>
          <a:xfrm>
            <a:off x="356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5" name="Google Shape;1065;p88"/>
          <p:cNvSpPr txBox="1"/>
          <p:nvPr>
            <p:ph idx="4" type="title"/>
          </p:nvPr>
        </p:nvSpPr>
        <p:spPr>
          <a:xfrm>
            <a:off x="616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66" name="Google Shape;1066;p88"/>
          <p:cNvSpPr txBox="1"/>
          <p:nvPr>
            <p:ph idx="5" type="subTitle"/>
          </p:nvPr>
        </p:nvSpPr>
        <p:spPr>
          <a:xfrm>
            <a:off x="613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7" name="Google Shape;1067;p88"/>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8"/>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9" name="Google Shape;1069;p88"/>
          <p:cNvSpPr/>
          <p:nvPr/>
        </p:nvSpPr>
        <p:spPr>
          <a:xfrm flipH="1" rot="2205461">
            <a:off x="5924075" y="-1153632"/>
            <a:ext cx="3540312" cy="3540312"/>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8"/>
          <p:cNvSpPr/>
          <p:nvPr/>
        </p:nvSpPr>
        <p:spPr>
          <a:xfrm flipH="1" rot="-8099957">
            <a:off x="-356077" y="3161498"/>
            <a:ext cx="3045041" cy="3045079"/>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1071" name="Shape 1071"/>
        <p:cNvGrpSpPr/>
        <p:nvPr/>
      </p:nvGrpSpPr>
      <p:grpSpPr>
        <a:xfrm>
          <a:off x="0" y="0"/>
          <a:ext cx="0" cy="0"/>
          <a:chOff x="0" y="0"/>
          <a:chExt cx="0" cy="0"/>
        </a:xfrm>
      </p:grpSpPr>
      <p:sp>
        <p:nvSpPr>
          <p:cNvPr id="1072" name="Google Shape;1072;p89"/>
          <p:cNvSpPr txBox="1"/>
          <p:nvPr>
            <p:ph type="title"/>
          </p:nvPr>
        </p:nvSpPr>
        <p:spPr>
          <a:xfrm>
            <a:off x="1403225" y="1356025"/>
            <a:ext cx="26415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73" name="Google Shape;1073;p89"/>
          <p:cNvSpPr txBox="1"/>
          <p:nvPr>
            <p:ph idx="1" type="subTitle"/>
          </p:nvPr>
        </p:nvSpPr>
        <p:spPr>
          <a:xfrm>
            <a:off x="1403225" y="1768125"/>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4" name="Google Shape;1074;p89"/>
          <p:cNvSpPr txBox="1"/>
          <p:nvPr>
            <p:ph idx="2" type="title"/>
          </p:nvPr>
        </p:nvSpPr>
        <p:spPr>
          <a:xfrm>
            <a:off x="1403225" y="3614900"/>
            <a:ext cx="27129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75" name="Google Shape;1075;p89"/>
          <p:cNvSpPr txBox="1"/>
          <p:nvPr>
            <p:ph idx="3" type="subTitle"/>
          </p:nvPr>
        </p:nvSpPr>
        <p:spPr>
          <a:xfrm>
            <a:off x="1403225" y="4027150"/>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6" name="Google Shape;1076;p89"/>
          <p:cNvSpPr txBox="1"/>
          <p:nvPr>
            <p:ph idx="4" type="title"/>
          </p:nvPr>
        </p:nvSpPr>
        <p:spPr>
          <a:xfrm>
            <a:off x="5027004" y="2488782"/>
            <a:ext cx="2641500" cy="399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77" name="Google Shape;1077;p89"/>
          <p:cNvSpPr txBox="1"/>
          <p:nvPr>
            <p:ph idx="5" type="subTitle"/>
          </p:nvPr>
        </p:nvSpPr>
        <p:spPr>
          <a:xfrm>
            <a:off x="3560875" y="2901032"/>
            <a:ext cx="4107900" cy="7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8" name="Google Shape;1078;p89"/>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9" name="Google Shape;1079;p89"/>
          <p:cNvSpPr/>
          <p:nvPr/>
        </p:nvSpPr>
        <p:spPr>
          <a:xfrm flipH="1" rot="2199683">
            <a:off x="6184128" y="-356809"/>
            <a:ext cx="3371221" cy="337122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9"/>
          <p:cNvSpPr/>
          <p:nvPr/>
        </p:nvSpPr>
        <p:spPr>
          <a:xfrm rot="7321939">
            <a:off x="7129947" y="2687830"/>
            <a:ext cx="3287459" cy="32874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3">
    <p:spTree>
      <p:nvGrpSpPr>
        <p:cNvPr id="1081" name="Shape 1081"/>
        <p:cNvGrpSpPr/>
        <p:nvPr/>
      </p:nvGrpSpPr>
      <p:grpSpPr>
        <a:xfrm>
          <a:off x="0" y="0"/>
          <a:ext cx="0" cy="0"/>
          <a:chOff x="0" y="0"/>
          <a:chExt cx="0" cy="0"/>
        </a:xfrm>
      </p:grpSpPr>
      <p:sp>
        <p:nvSpPr>
          <p:cNvPr id="1082" name="Google Shape;1082;p90"/>
          <p:cNvSpPr txBox="1"/>
          <p:nvPr>
            <p:ph type="title"/>
          </p:nvPr>
        </p:nvSpPr>
        <p:spPr>
          <a:xfrm>
            <a:off x="102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83" name="Google Shape;1083;p90"/>
          <p:cNvSpPr txBox="1"/>
          <p:nvPr>
            <p:ph idx="1" type="subTitle"/>
          </p:nvPr>
        </p:nvSpPr>
        <p:spPr>
          <a:xfrm>
            <a:off x="109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4" name="Google Shape;1084;p90"/>
          <p:cNvSpPr txBox="1"/>
          <p:nvPr>
            <p:ph idx="2" type="title"/>
          </p:nvPr>
        </p:nvSpPr>
        <p:spPr>
          <a:xfrm>
            <a:off x="359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85" name="Google Shape;1085;p90"/>
          <p:cNvSpPr txBox="1"/>
          <p:nvPr>
            <p:ph idx="3" type="subTitle"/>
          </p:nvPr>
        </p:nvSpPr>
        <p:spPr>
          <a:xfrm>
            <a:off x="366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6" name="Google Shape;1086;p90"/>
          <p:cNvSpPr txBox="1"/>
          <p:nvPr>
            <p:ph idx="4" type="title"/>
          </p:nvPr>
        </p:nvSpPr>
        <p:spPr>
          <a:xfrm>
            <a:off x="616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87" name="Google Shape;1087;p90"/>
          <p:cNvSpPr txBox="1"/>
          <p:nvPr>
            <p:ph idx="5" type="subTitle"/>
          </p:nvPr>
        </p:nvSpPr>
        <p:spPr>
          <a:xfrm>
            <a:off x="623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8" name="Google Shape;1088;p90"/>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9" name="Google Shape;1089;p90"/>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0"/>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091" name="Shape 1091"/>
        <p:cNvGrpSpPr/>
        <p:nvPr/>
      </p:nvGrpSpPr>
      <p:grpSpPr>
        <a:xfrm>
          <a:off x="0" y="0"/>
          <a:ext cx="0" cy="0"/>
          <a:chOff x="0" y="0"/>
          <a:chExt cx="0" cy="0"/>
        </a:xfrm>
      </p:grpSpPr>
      <p:sp>
        <p:nvSpPr>
          <p:cNvPr id="1092" name="Google Shape;1092;p91"/>
          <p:cNvSpPr txBox="1"/>
          <p:nvPr>
            <p:ph type="title"/>
          </p:nvPr>
        </p:nvSpPr>
        <p:spPr>
          <a:xfrm>
            <a:off x="1738850" y="1647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93" name="Google Shape;1093;p91"/>
          <p:cNvSpPr txBox="1"/>
          <p:nvPr>
            <p:ph idx="1" type="subTitle"/>
          </p:nvPr>
        </p:nvSpPr>
        <p:spPr>
          <a:xfrm>
            <a:off x="1419950" y="210387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4" name="Google Shape;1094;p91"/>
          <p:cNvSpPr txBox="1"/>
          <p:nvPr>
            <p:ph idx="2" type="title"/>
          </p:nvPr>
        </p:nvSpPr>
        <p:spPr>
          <a:xfrm>
            <a:off x="5457850" y="1647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95" name="Google Shape;1095;p91"/>
          <p:cNvSpPr txBox="1"/>
          <p:nvPr>
            <p:ph idx="3" type="subTitle"/>
          </p:nvPr>
        </p:nvSpPr>
        <p:spPr>
          <a:xfrm>
            <a:off x="5457850" y="210387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6" name="Google Shape;1096;p91"/>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1"/>
          <p:cNvSpPr txBox="1"/>
          <p:nvPr>
            <p:ph idx="4"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8" name="Google Shape;1098;p91"/>
          <p:cNvSpPr txBox="1"/>
          <p:nvPr>
            <p:ph idx="5" type="title"/>
          </p:nvPr>
        </p:nvSpPr>
        <p:spPr>
          <a:xfrm>
            <a:off x="1738850" y="3009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99" name="Google Shape;1099;p91"/>
          <p:cNvSpPr txBox="1"/>
          <p:nvPr>
            <p:ph idx="6" type="subTitle"/>
          </p:nvPr>
        </p:nvSpPr>
        <p:spPr>
          <a:xfrm>
            <a:off x="1419950" y="346582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0" name="Google Shape;1100;p91"/>
          <p:cNvSpPr txBox="1"/>
          <p:nvPr>
            <p:ph idx="7" type="title"/>
          </p:nvPr>
        </p:nvSpPr>
        <p:spPr>
          <a:xfrm>
            <a:off x="5457850" y="3009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01" name="Google Shape;1101;p91"/>
          <p:cNvSpPr txBox="1"/>
          <p:nvPr>
            <p:ph idx="8" type="subTitle"/>
          </p:nvPr>
        </p:nvSpPr>
        <p:spPr>
          <a:xfrm>
            <a:off x="5457850" y="346582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2" name="Google Shape;1102;p91"/>
          <p:cNvSpPr/>
          <p:nvPr/>
        </p:nvSpPr>
        <p:spPr>
          <a:xfrm flipH="1" rot="2205433">
            <a:off x="6117286" y="-933923"/>
            <a:ext cx="3300411" cy="3300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1"/>
          <p:cNvSpPr/>
          <p:nvPr/>
        </p:nvSpPr>
        <p:spPr>
          <a:xfrm flipH="1" rot="-8099956">
            <a:off x="-1509570" y="174997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3_1">
    <p:spTree>
      <p:nvGrpSpPr>
        <p:cNvPr id="1104" name="Shape 1104"/>
        <p:cNvGrpSpPr/>
        <p:nvPr/>
      </p:nvGrpSpPr>
      <p:grpSpPr>
        <a:xfrm>
          <a:off x="0" y="0"/>
          <a:ext cx="0" cy="0"/>
          <a:chOff x="0" y="0"/>
          <a:chExt cx="0" cy="0"/>
        </a:xfrm>
      </p:grpSpPr>
      <p:sp>
        <p:nvSpPr>
          <p:cNvPr id="1105" name="Google Shape;1105;p92"/>
          <p:cNvSpPr txBox="1"/>
          <p:nvPr>
            <p:ph type="title"/>
          </p:nvPr>
        </p:nvSpPr>
        <p:spPr>
          <a:xfrm>
            <a:off x="117674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06" name="Google Shape;1106;p92"/>
          <p:cNvSpPr txBox="1"/>
          <p:nvPr>
            <p:ph idx="1" type="subTitle"/>
          </p:nvPr>
        </p:nvSpPr>
        <p:spPr>
          <a:xfrm>
            <a:off x="1060350" y="2234045"/>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7" name="Google Shape;1107;p92"/>
          <p:cNvSpPr txBox="1"/>
          <p:nvPr>
            <p:ph idx="2" type="title"/>
          </p:nvPr>
        </p:nvSpPr>
        <p:spPr>
          <a:xfrm>
            <a:off x="3598350"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08" name="Google Shape;1108;p92"/>
          <p:cNvSpPr txBox="1"/>
          <p:nvPr>
            <p:ph idx="3" type="subTitle"/>
          </p:nvPr>
        </p:nvSpPr>
        <p:spPr>
          <a:xfrm>
            <a:off x="3500250" y="2234045"/>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9" name="Google Shape;1109;p92"/>
          <p:cNvSpPr txBox="1"/>
          <p:nvPr>
            <p:ph idx="4" type="title"/>
          </p:nvPr>
        </p:nvSpPr>
        <p:spPr>
          <a:xfrm>
            <a:off x="605625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10" name="Google Shape;1110;p92"/>
          <p:cNvSpPr txBox="1"/>
          <p:nvPr>
            <p:ph idx="5" type="subTitle"/>
          </p:nvPr>
        </p:nvSpPr>
        <p:spPr>
          <a:xfrm>
            <a:off x="5976151" y="2234045"/>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1" name="Google Shape;1111;p92"/>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2" name="Google Shape;1112;p92"/>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2"/>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2"/>
          <p:cNvSpPr txBox="1"/>
          <p:nvPr>
            <p:ph idx="7" type="title"/>
          </p:nvPr>
        </p:nvSpPr>
        <p:spPr>
          <a:xfrm>
            <a:off x="117674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15" name="Google Shape;1115;p92"/>
          <p:cNvSpPr txBox="1"/>
          <p:nvPr>
            <p:ph idx="8" type="subTitle"/>
          </p:nvPr>
        </p:nvSpPr>
        <p:spPr>
          <a:xfrm>
            <a:off x="1060350" y="4072220"/>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6" name="Google Shape;1116;p92"/>
          <p:cNvSpPr txBox="1"/>
          <p:nvPr>
            <p:ph idx="9" type="title"/>
          </p:nvPr>
        </p:nvSpPr>
        <p:spPr>
          <a:xfrm>
            <a:off x="3598350"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17" name="Google Shape;1117;p92"/>
          <p:cNvSpPr txBox="1"/>
          <p:nvPr>
            <p:ph idx="13" type="subTitle"/>
          </p:nvPr>
        </p:nvSpPr>
        <p:spPr>
          <a:xfrm>
            <a:off x="3500250" y="4072220"/>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8" name="Google Shape;1118;p92"/>
          <p:cNvSpPr txBox="1"/>
          <p:nvPr>
            <p:ph idx="14" type="title"/>
          </p:nvPr>
        </p:nvSpPr>
        <p:spPr>
          <a:xfrm>
            <a:off x="605625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19" name="Google Shape;1119;p92"/>
          <p:cNvSpPr txBox="1"/>
          <p:nvPr>
            <p:ph idx="15" type="subTitle"/>
          </p:nvPr>
        </p:nvSpPr>
        <p:spPr>
          <a:xfrm>
            <a:off x="5976150" y="4072220"/>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10"/>
          <p:cNvSpPr/>
          <p:nvPr>
            <p:ph idx="2" type="pic"/>
          </p:nvPr>
        </p:nvSpPr>
        <p:spPr>
          <a:xfrm>
            <a:off x="0" y="0"/>
            <a:ext cx="9144000" cy="5143500"/>
          </a:xfrm>
          <a:prstGeom prst="rect">
            <a:avLst/>
          </a:prstGeom>
          <a:noFill/>
          <a:ln>
            <a:noFill/>
          </a:ln>
        </p:spPr>
      </p:sp>
      <p:sp>
        <p:nvSpPr>
          <p:cNvPr id="101" name="Google Shape;101;p10"/>
          <p:cNvSpPr txBox="1"/>
          <p:nvPr>
            <p:ph type="title"/>
          </p:nvPr>
        </p:nvSpPr>
        <p:spPr>
          <a:xfrm>
            <a:off x="720000" y="38620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20" name="Shape 1120"/>
        <p:cNvGrpSpPr/>
        <p:nvPr/>
      </p:nvGrpSpPr>
      <p:grpSpPr>
        <a:xfrm>
          <a:off x="0" y="0"/>
          <a:ext cx="0" cy="0"/>
          <a:chOff x="0" y="0"/>
          <a:chExt cx="0" cy="0"/>
        </a:xfrm>
      </p:grpSpPr>
      <p:sp>
        <p:nvSpPr>
          <p:cNvPr id="1121" name="Google Shape;1121;p93"/>
          <p:cNvSpPr txBox="1"/>
          <p:nvPr>
            <p:ph type="title"/>
          </p:nvPr>
        </p:nvSpPr>
        <p:spPr>
          <a:xfrm>
            <a:off x="1291113" y="1641225"/>
            <a:ext cx="6561600" cy="145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650">
                <a:latin typeface="Sora"/>
                <a:ea typeface="Sora"/>
                <a:cs typeface="Sora"/>
                <a:sym typeface="Sora"/>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1122" name="Google Shape;1122;p93"/>
          <p:cNvSpPr txBox="1"/>
          <p:nvPr>
            <p:ph idx="1" type="subTitle"/>
          </p:nvPr>
        </p:nvSpPr>
        <p:spPr>
          <a:xfrm>
            <a:off x="4759288" y="3119275"/>
            <a:ext cx="3093600" cy="57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2400">
                <a:solidFill>
                  <a:schemeClr val="accent4"/>
                </a:solidFill>
                <a:latin typeface="Saira SemiCondensed ExtraBold"/>
                <a:ea typeface="Saira SemiCondensed ExtraBold"/>
                <a:cs typeface="Saira SemiCondensed ExtraBold"/>
                <a:sym typeface="Saira SemiCondensed ExtraBo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123" name="Google Shape;1123;p93"/>
          <p:cNvSpPr/>
          <p:nvPr/>
        </p:nvSpPr>
        <p:spPr>
          <a:xfrm>
            <a:off x="1149825" y="45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3"/>
          <p:cNvSpPr/>
          <p:nvPr/>
        </p:nvSpPr>
        <p:spPr>
          <a:xfrm flipH="1" rot="-7272199">
            <a:off x="-39544" y="2460021"/>
            <a:ext cx="4385549" cy="43855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3"/>
          <p:cNvSpPr/>
          <p:nvPr/>
        </p:nvSpPr>
        <p:spPr>
          <a:xfrm flipH="1" rot="3540770">
            <a:off x="5890121" y="-1405234"/>
            <a:ext cx="3287434" cy="328746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126" name="Shape 1126"/>
        <p:cNvGrpSpPr/>
        <p:nvPr/>
      </p:nvGrpSpPr>
      <p:grpSpPr>
        <a:xfrm>
          <a:off x="0" y="0"/>
          <a:ext cx="0" cy="0"/>
          <a:chOff x="0" y="0"/>
          <a:chExt cx="0" cy="0"/>
        </a:xfrm>
      </p:grpSpPr>
      <p:sp>
        <p:nvSpPr>
          <p:cNvPr id="1127" name="Google Shape;1127;p94"/>
          <p:cNvSpPr txBox="1"/>
          <p:nvPr>
            <p:ph type="title"/>
          </p:nvPr>
        </p:nvSpPr>
        <p:spPr>
          <a:xfrm>
            <a:off x="631625" y="13537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28" name="Google Shape;1128;p94"/>
          <p:cNvSpPr txBox="1"/>
          <p:nvPr>
            <p:ph idx="1" type="subTitle"/>
          </p:nvPr>
        </p:nvSpPr>
        <p:spPr>
          <a:xfrm>
            <a:off x="631625" y="2379500"/>
            <a:ext cx="4051200" cy="57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9" name="Google Shape;1129;p94"/>
          <p:cNvSpPr/>
          <p:nvPr/>
        </p:nvSpPr>
        <p:spPr>
          <a:xfrm flipH="1" rot="-8100000">
            <a:off x="-265481" y="-1847706"/>
            <a:ext cx="3770571" cy="377057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4"/>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4"/>
          <p:cNvSpPr txBox="1"/>
          <p:nvPr>
            <p:ph idx="2" type="body"/>
          </p:nvPr>
        </p:nvSpPr>
        <p:spPr>
          <a:xfrm>
            <a:off x="713225" y="3058645"/>
            <a:ext cx="3805800" cy="13953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132" name="Shape 1132"/>
        <p:cNvGrpSpPr/>
        <p:nvPr/>
      </p:nvGrpSpPr>
      <p:grpSpPr>
        <a:xfrm>
          <a:off x="0" y="0"/>
          <a:ext cx="0" cy="0"/>
          <a:chOff x="0" y="0"/>
          <a:chExt cx="0" cy="0"/>
        </a:xfrm>
      </p:grpSpPr>
      <p:sp>
        <p:nvSpPr>
          <p:cNvPr id="1133" name="Google Shape;1133;p95"/>
          <p:cNvSpPr txBox="1"/>
          <p:nvPr>
            <p:ph type="title"/>
          </p:nvPr>
        </p:nvSpPr>
        <p:spPr>
          <a:xfrm>
            <a:off x="713225" y="1188925"/>
            <a:ext cx="3380400" cy="2340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700"/>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34" name="Google Shape;1134;p95"/>
          <p:cNvSpPr txBox="1"/>
          <p:nvPr>
            <p:ph idx="1" type="subTitle"/>
          </p:nvPr>
        </p:nvSpPr>
        <p:spPr>
          <a:xfrm>
            <a:off x="713225" y="3627300"/>
            <a:ext cx="3266100" cy="100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5" name="Google Shape;1135;p95"/>
          <p:cNvSpPr/>
          <p:nvPr/>
        </p:nvSpPr>
        <p:spPr>
          <a:xfrm flipH="1" rot="3600003">
            <a:off x="5900483" y="3312922"/>
            <a:ext cx="3287417" cy="328749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136" name="Shape 1136"/>
        <p:cNvGrpSpPr/>
        <p:nvPr/>
      </p:nvGrpSpPr>
      <p:grpSpPr>
        <a:xfrm>
          <a:off x="0" y="0"/>
          <a:ext cx="0" cy="0"/>
          <a:chOff x="0" y="0"/>
          <a:chExt cx="0" cy="0"/>
        </a:xfrm>
      </p:grpSpPr>
      <p:sp>
        <p:nvSpPr>
          <p:cNvPr id="1137" name="Google Shape;1137;p96"/>
          <p:cNvSpPr txBox="1"/>
          <p:nvPr>
            <p:ph type="title"/>
          </p:nvPr>
        </p:nvSpPr>
        <p:spPr>
          <a:xfrm>
            <a:off x="631625" y="20395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38" name="Google Shape;1138;p96"/>
          <p:cNvSpPr txBox="1"/>
          <p:nvPr>
            <p:ph idx="1" type="subTitle"/>
          </p:nvPr>
        </p:nvSpPr>
        <p:spPr>
          <a:xfrm>
            <a:off x="631625" y="2711675"/>
            <a:ext cx="4051200" cy="76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9" name="Google Shape;1139;p96"/>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1140" name="Shape 1140"/>
        <p:cNvGrpSpPr/>
        <p:nvPr/>
      </p:nvGrpSpPr>
      <p:grpSpPr>
        <a:xfrm>
          <a:off x="0" y="0"/>
          <a:ext cx="0" cy="0"/>
          <a:chOff x="0" y="0"/>
          <a:chExt cx="0" cy="0"/>
        </a:xfrm>
      </p:grpSpPr>
      <p:sp>
        <p:nvSpPr>
          <p:cNvPr id="1141" name="Google Shape;1141;p97"/>
          <p:cNvSpPr txBox="1"/>
          <p:nvPr>
            <p:ph type="title"/>
          </p:nvPr>
        </p:nvSpPr>
        <p:spPr>
          <a:xfrm>
            <a:off x="4610825" y="2039540"/>
            <a:ext cx="3805800" cy="55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1142" name="Google Shape;1142;p97"/>
          <p:cNvSpPr txBox="1"/>
          <p:nvPr>
            <p:ph idx="1" type="subTitle"/>
          </p:nvPr>
        </p:nvSpPr>
        <p:spPr>
          <a:xfrm>
            <a:off x="4365425" y="2711675"/>
            <a:ext cx="4051200" cy="7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143" name="Google Shape;1143;p97"/>
          <p:cNvSpPr/>
          <p:nvPr/>
        </p:nvSpPr>
        <p:spPr>
          <a:xfrm rot="-1800031">
            <a:off x="-348730" y="2640965"/>
            <a:ext cx="3286064" cy="328608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1144" name="Shape 1144"/>
        <p:cNvGrpSpPr/>
        <p:nvPr/>
      </p:nvGrpSpPr>
      <p:grpSpPr>
        <a:xfrm>
          <a:off x="0" y="0"/>
          <a:ext cx="0" cy="0"/>
          <a:chOff x="0" y="0"/>
          <a:chExt cx="0" cy="0"/>
        </a:xfrm>
      </p:grpSpPr>
      <p:sp>
        <p:nvSpPr>
          <p:cNvPr id="1145" name="Google Shape;1145;p98"/>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6" name="Google Shape;1146;p98"/>
          <p:cNvSpPr txBox="1"/>
          <p:nvPr>
            <p:ph idx="1" type="body"/>
          </p:nvPr>
        </p:nvSpPr>
        <p:spPr>
          <a:xfrm>
            <a:off x="717425" y="1524450"/>
            <a:ext cx="4099800" cy="23994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
        <p:nvSpPr>
          <p:cNvPr id="1147" name="Google Shape;1147;p98"/>
          <p:cNvSpPr/>
          <p:nvPr/>
        </p:nvSpPr>
        <p:spPr>
          <a:xfrm flipH="1" rot="1799997">
            <a:off x="6537827" y="30810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1148" name="Shape 1148"/>
        <p:cNvGrpSpPr/>
        <p:nvPr/>
      </p:nvGrpSpPr>
      <p:grpSpPr>
        <a:xfrm>
          <a:off x="0" y="0"/>
          <a:ext cx="0" cy="0"/>
          <a:chOff x="0" y="0"/>
          <a:chExt cx="0" cy="0"/>
        </a:xfrm>
      </p:grpSpPr>
      <p:sp>
        <p:nvSpPr>
          <p:cNvPr id="1149" name="Google Shape;1149;p99"/>
          <p:cNvSpPr txBox="1"/>
          <p:nvPr>
            <p:ph hasCustomPrompt="1" type="title"/>
          </p:nvPr>
        </p:nvSpPr>
        <p:spPr>
          <a:xfrm>
            <a:off x="878775" y="498094"/>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50" name="Google Shape;1150;p99"/>
          <p:cNvSpPr txBox="1"/>
          <p:nvPr>
            <p:ph idx="1" type="subTitle"/>
          </p:nvPr>
        </p:nvSpPr>
        <p:spPr>
          <a:xfrm>
            <a:off x="531075" y="1536319"/>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1" name="Google Shape;1151;p99"/>
          <p:cNvSpPr txBox="1"/>
          <p:nvPr>
            <p:ph hasCustomPrompt="1" idx="2" type="title"/>
          </p:nvPr>
        </p:nvSpPr>
        <p:spPr>
          <a:xfrm>
            <a:off x="3714750" y="1809788"/>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52" name="Google Shape;1152;p99"/>
          <p:cNvSpPr txBox="1"/>
          <p:nvPr>
            <p:ph idx="3" type="subTitle"/>
          </p:nvPr>
        </p:nvSpPr>
        <p:spPr>
          <a:xfrm>
            <a:off x="3367050" y="2848013"/>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3" name="Google Shape;1153;p99"/>
          <p:cNvSpPr txBox="1"/>
          <p:nvPr>
            <p:ph hasCustomPrompt="1" idx="4" type="title"/>
          </p:nvPr>
        </p:nvSpPr>
        <p:spPr>
          <a:xfrm>
            <a:off x="6550725" y="312148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54" name="Google Shape;1154;p99"/>
          <p:cNvSpPr txBox="1"/>
          <p:nvPr>
            <p:ph idx="5" type="subTitle"/>
          </p:nvPr>
        </p:nvSpPr>
        <p:spPr>
          <a:xfrm>
            <a:off x="6203025" y="4159706"/>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5" name="Google Shape;1155;p99"/>
          <p:cNvSpPr/>
          <p:nvPr/>
        </p:nvSpPr>
        <p:spPr>
          <a:xfrm rot="9000010">
            <a:off x="5763960"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9"/>
          <p:cNvSpPr/>
          <p:nvPr/>
        </p:nvSpPr>
        <p:spPr>
          <a:xfrm rot="-1799997">
            <a:off x="-717398"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1157" name="Shape 1157"/>
        <p:cNvGrpSpPr/>
        <p:nvPr/>
      </p:nvGrpSpPr>
      <p:grpSpPr>
        <a:xfrm>
          <a:off x="0" y="0"/>
          <a:ext cx="0" cy="0"/>
          <a:chOff x="0" y="0"/>
          <a:chExt cx="0" cy="0"/>
        </a:xfrm>
      </p:grpSpPr>
      <p:sp>
        <p:nvSpPr>
          <p:cNvPr id="1158" name="Google Shape;1158;p100"/>
          <p:cNvSpPr txBox="1"/>
          <p:nvPr>
            <p:ph hasCustomPrompt="1" type="title"/>
          </p:nvPr>
        </p:nvSpPr>
        <p:spPr>
          <a:xfrm>
            <a:off x="745459" y="1736319"/>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59" name="Google Shape;1159;p100"/>
          <p:cNvSpPr txBox="1"/>
          <p:nvPr>
            <p:ph idx="1" type="subTitle"/>
          </p:nvPr>
        </p:nvSpPr>
        <p:spPr>
          <a:xfrm>
            <a:off x="74545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0" name="Google Shape;1160;p100"/>
          <p:cNvSpPr txBox="1"/>
          <p:nvPr>
            <p:ph hasCustomPrompt="1" idx="2" type="title"/>
          </p:nvPr>
        </p:nvSpPr>
        <p:spPr>
          <a:xfrm>
            <a:off x="2724985" y="1736313"/>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61" name="Google Shape;1161;p100"/>
          <p:cNvSpPr txBox="1"/>
          <p:nvPr>
            <p:ph idx="3" type="subTitle"/>
          </p:nvPr>
        </p:nvSpPr>
        <p:spPr>
          <a:xfrm>
            <a:off x="2724985"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2" name="Google Shape;1162;p100"/>
          <p:cNvSpPr txBox="1"/>
          <p:nvPr>
            <p:ph hasCustomPrompt="1" idx="4" type="title"/>
          </p:nvPr>
        </p:nvSpPr>
        <p:spPr>
          <a:xfrm>
            <a:off x="4704509"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63" name="Google Shape;1163;p100"/>
          <p:cNvSpPr txBox="1"/>
          <p:nvPr>
            <p:ph idx="5" type="subTitle"/>
          </p:nvPr>
        </p:nvSpPr>
        <p:spPr>
          <a:xfrm>
            <a:off x="470450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4" name="Google Shape;1164;p100"/>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5" name="Google Shape;1165;p100"/>
          <p:cNvSpPr txBox="1"/>
          <p:nvPr>
            <p:ph hasCustomPrompt="1" idx="7" type="title"/>
          </p:nvPr>
        </p:nvSpPr>
        <p:spPr>
          <a:xfrm>
            <a:off x="6684034"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66" name="Google Shape;1166;p100"/>
          <p:cNvSpPr txBox="1"/>
          <p:nvPr>
            <p:ph idx="8" type="subTitle"/>
          </p:nvPr>
        </p:nvSpPr>
        <p:spPr>
          <a:xfrm>
            <a:off x="6684034"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7" name="Google Shape;1167;p100"/>
          <p:cNvSpPr txBox="1"/>
          <p:nvPr>
            <p:ph idx="9" type="title"/>
          </p:nvPr>
        </p:nvSpPr>
        <p:spPr>
          <a:xfrm>
            <a:off x="74546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68" name="Google Shape;1168;p100"/>
          <p:cNvSpPr txBox="1"/>
          <p:nvPr>
            <p:ph idx="13" type="title"/>
          </p:nvPr>
        </p:nvSpPr>
        <p:spPr>
          <a:xfrm>
            <a:off x="272499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69" name="Google Shape;1169;p100"/>
          <p:cNvSpPr txBox="1"/>
          <p:nvPr>
            <p:ph idx="14" type="title"/>
          </p:nvPr>
        </p:nvSpPr>
        <p:spPr>
          <a:xfrm>
            <a:off x="470451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70" name="Google Shape;1170;p100"/>
          <p:cNvSpPr txBox="1"/>
          <p:nvPr>
            <p:ph idx="15" type="title"/>
          </p:nvPr>
        </p:nvSpPr>
        <p:spPr>
          <a:xfrm>
            <a:off x="668404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71" name="Google Shape;1171;p100"/>
          <p:cNvSpPr/>
          <p:nvPr/>
        </p:nvSpPr>
        <p:spPr>
          <a:xfrm flipH="1" rot="2205458">
            <a:off x="5769156" y="-1232633"/>
            <a:ext cx="3544286" cy="354428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1172" name="Shape 1172"/>
        <p:cNvGrpSpPr/>
        <p:nvPr/>
      </p:nvGrpSpPr>
      <p:grpSpPr>
        <a:xfrm>
          <a:off x="0" y="0"/>
          <a:ext cx="0" cy="0"/>
          <a:chOff x="0" y="0"/>
          <a:chExt cx="0" cy="0"/>
        </a:xfrm>
      </p:grpSpPr>
      <p:sp>
        <p:nvSpPr>
          <p:cNvPr id="1173" name="Google Shape;1173;p101"/>
          <p:cNvSpPr txBox="1"/>
          <p:nvPr>
            <p:ph type="title"/>
          </p:nvPr>
        </p:nvSpPr>
        <p:spPr>
          <a:xfrm flipH="1">
            <a:off x="4197425" y="2460300"/>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174" name="Google Shape;1174;p101"/>
          <p:cNvSpPr txBox="1"/>
          <p:nvPr>
            <p:ph idx="1" type="subTitle"/>
          </p:nvPr>
        </p:nvSpPr>
        <p:spPr>
          <a:xfrm flipH="1">
            <a:off x="4372025" y="3426900"/>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175" name="Google Shape;1175;p101"/>
          <p:cNvSpPr txBox="1"/>
          <p:nvPr>
            <p:ph hasCustomPrompt="1" idx="2" type="title"/>
          </p:nvPr>
        </p:nvSpPr>
        <p:spPr>
          <a:xfrm flipH="1">
            <a:off x="6229625" y="1174425"/>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176" name="Google Shape;1176;p101"/>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1"/>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1">
    <p:spTree>
      <p:nvGrpSpPr>
        <p:cNvPr id="1178" name="Shape 1178"/>
        <p:cNvGrpSpPr/>
        <p:nvPr/>
      </p:nvGrpSpPr>
      <p:grpSpPr>
        <a:xfrm>
          <a:off x="0" y="0"/>
          <a:ext cx="0" cy="0"/>
          <a:chOff x="0" y="0"/>
          <a:chExt cx="0" cy="0"/>
        </a:xfrm>
      </p:grpSpPr>
      <p:sp>
        <p:nvSpPr>
          <p:cNvPr id="1179" name="Google Shape;1179;p102"/>
          <p:cNvSpPr txBox="1"/>
          <p:nvPr>
            <p:ph type="title"/>
          </p:nvPr>
        </p:nvSpPr>
        <p:spPr>
          <a:xfrm flipH="1">
            <a:off x="2446800" y="2593650"/>
            <a:ext cx="4250400" cy="5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80" name="Google Shape;1180;p102"/>
          <p:cNvSpPr txBox="1"/>
          <p:nvPr>
            <p:ph idx="1" type="subTitle"/>
          </p:nvPr>
        </p:nvSpPr>
        <p:spPr>
          <a:xfrm flipH="1">
            <a:off x="2534100" y="35126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81" name="Google Shape;1181;p102"/>
          <p:cNvSpPr txBox="1"/>
          <p:nvPr>
            <p:ph hasCustomPrompt="1" idx="2" type="title"/>
          </p:nvPr>
        </p:nvSpPr>
        <p:spPr>
          <a:xfrm flipH="1">
            <a:off x="3462900" y="1341325"/>
            <a:ext cx="2218200" cy="111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82" name="Google Shape;1182;p102"/>
          <p:cNvSpPr/>
          <p:nvPr/>
        </p:nvSpPr>
        <p:spPr>
          <a:xfrm flipH="1" rot="1805619">
            <a:off x="6380019"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5.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8.xml"/><Relationship Id="rId20" Type="http://schemas.openxmlformats.org/officeDocument/2006/relationships/slideLayout" Target="../slideLayouts/slideLayout48.xml"/><Relationship Id="rId42" Type="http://schemas.openxmlformats.org/officeDocument/2006/relationships/slideLayout" Target="../slideLayouts/slideLayout70.xml"/><Relationship Id="rId41" Type="http://schemas.openxmlformats.org/officeDocument/2006/relationships/slideLayout" Target="../slideLayouts/slideLayout69.xml"/><Relationship Id="rId22" Type="http://schemas.openxmlformats.org/officeDocument/2006/relationships/slideLayout" Target="../slideLayouts/slideLayout50.xml"/><Relationship Id="rId44" Type="http://schemas.openxmlformats.org/officeDocument/2006/relationships/theme" Target="../theme/theme1.xml"/><Relationship Id="rId21" Type="http://schemas.openxmlformats.org/officeDocument/2006/relationships/slideLayout" Target="../slideLayouts/slideLayout49.xml"/><Relationship Id="rId43" Type="http://schemas.openxmlformats.org/officeDocument/2006/relationships/slideLayout" Target="../slideLayouts/slideLayout71.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29" Type="http://schemas.openxmlformats.org/officeDocument/2006/relationships/slideLayout" Target="../slideLayouts/slideLayout57.xml"/><Relationship Id="rId7" Type="http://schemas.openxmlformats.org/officeDocument/2006/relationships/slideLayout" Target="../slideLayouts/slideLayout35.xml"/><Relationship Id="rId8" Type="http://schemas.openxmlformats.org/officeDocument/2006/relationships/slideLayout" Target="../slideLayouts/slideLayout36.xml"/><Relationship Id="rId31" Type="http://schemas.openxmlformats.org/officeDocument/2006/relationships/slideLayout" Target="../slideLayouts/slideLayout59.xml"/><Relationship Id="rId30" Type="http://schemas.openxmlformats.org/officeDocument/2006/relationships/slideLayout" Target="../slideLayouts/slideLayout58.xml"/><Relationship Id="rId11" Type="http://schemas.openxmlformats.org/officeDocument/2006/relationships/slideLayout" Target="../slideLayouts/slideLayout39.xml"/><Relationship Id="rId33" Type="http://schemas.openxmlformats.org/officeDocument/2006/relationships/slideLayout" Target="../slideLayouts/slideLayout61.xml"/><Relationship Id="rId10" Type="http://schemas.openxmlformats.org/officeDocument/2006/relationships/slideLayout" Target="../slideLayouts/slideLayout38.xml"/><Relationship Id="rId32" Type="http://schemas.openxmlformats.org/officeDocument/2006/relationships/slideLayout" Target="../slideLayouts/slideLayout60.xml"/><Relationship Id="rId13" Type="http://schemas.openxmlformats.org/officeDocument/2006/relationships/slideLayout" Target="../slideLayouts/slideLayout41.xml"/><Relationship Id="rId35" Type="http://schemas.openxmlformats.org/officeDocument/2006/relationships/slideLayout" Target="../slideLayouts/slideLayout63.xml"/><Relationship Id="rId12" Type="http://schemas.openxmlformats.org/officeDocument/2006/relationships/slideLayout" Target="../slideLayouts/slideLayout40.xml"/><Relationship Id="rId34" Type="http://schemas.openxmlformats.org/officeDocument/2006/relationships/slideLayout" Target="../slideLayouts/slideLayout62.xml"/><Relationship Id="rId15" Type="http://schemas.openxmlformats.org/officeDocument/2006/relationships/slideLayout" Target="../slideLayouts/slideLayout43.xml"/><Relationship Id="rId37" Type="http://schemas.openxmlformats.org/officeDocument/2006/relationships/slideLayout" Target="../slideLayouts/slideLayout65.xml"/><Relationship Id="rId14" Type="http://schemas.openxmlformats.org/officeDocument/2006/relationships/slideLayout" Target="../slideLayouts/slideLayout42.xml"/><Relationship Id="rId36" Type="http://schemas.openxmlformats.org/officeDocument/2006/relationships/slideLayout" Target="../slideLayouts/slideLayout64.xml"/><Relationship Id="rId17" Type="http://schemas.openxmlformats.org/officeDocument/2006/relationships/slideLayout" Target="../slideLayouts/slideLayout45.xml"/><Relationship Id="rId39" Type="http://schemas.openxmlformats.org/officeDocument/2006/relationships/slideLayout" Target="../slideLayouts/slideLayout67.xml"/><Relationship Id="rId16" Type="http://schemas.openxmlformats.org/officeDocument/2006/relationships/slideLayout" Target="../slideLayouts/slideLayout44.xml"/><Relationship Id="rId38" Type="http://schemas.openxmlformats.org/officeDocument/2006/relationships/slideLayout" Target="../slideLayouts/slideLayout66.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1.xml"/><Relationship Id="rId20" Type="http://schemas.openxmlformats.org/officeDocument/2006/relationships/slideLayout" Target="../slideLayouts/slideLayout91.xml"/><Relationship Id="rId42" Type="http://schemas.openxmlformats.org/officeDocument/2006/relationships/slideLayout" Target="../slideLayouts/slideLayout113.xml"/><Relationship Id="rId41" Type="http://schemas.openxmlformats.org/officeDocument/2006/relationships/slideLayout" Target="../slideLayouts/slideLayout112.xml"/><Relationship Id="rId22" Type="http://schemas.openxmlformats.org/officeDocument/2006/relationships/slideLayout" Target="../slideLayouts/slideLayout93.xml"/><Relationship Id="rId44" Type="http://schemas.openxmlformats.org/officeDocument/2006/relationships/theme" Target="../theme/theme7.xml"/><Relationship Id="rId21" Type="http://schemas.openxmlformats.org/officeDocument/2006/relationships/slideLayout" Target="../slideLayouts/slideLayout92.xml"/><Relationship Id="rId43" Type="http://schemas.openxmlformats.org/officeDocument/2006/relationships/slideLayout" Target="../slideLayouts/slideLayout114.xml"/><Relationship Id="rId24" Type="http://schemas.openxmlformats.org/officeDocument/2006/relationships/slideLayout" Target="../slideLayouts/slideLayout95.xml"/><Relationship Id="rId23" Type="http://schemas.openxmlformats.org/officeDocument/2006/relationships/slideLayout" Target="../slideLayouts/slideLayout94.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26" Type="http://schemas.openxmlformats.org/officeDocument/2006/relationships/slideLayout" Target="../slideLayouts/slideLayout97.xml"/><Relationship Id="rId25" Type="http://schemas.openxmlformats.org/officeDocument/2006/relationships/slideLayout" Target="../slideLayouts/slideLayout96.xml"/><Relationship Id="rId28" Type="http://schemas.openxmlformats.org/officeDocument/2006/relationships/slideLayout" Target="../slideLayouts/slideLayout99.xml"/><Relationship Id="rId27" Type="http://schemas.openxmlformats.org/officeDocument/2006/relationships/slideLayout" Target="../slideLayouts/slideLayout98.xml"/><Relationship Id="rId5" Type="http://schemas.openxmlformats.org/officeDocument/2006/relationships/slideLayout" Target="../slideLayouts/slideLayout76.xml"/><Relationship Id="rId6" Type="http://schemas.openxmlformats.org/officeDocument/2006/relationships/slideLayout" Target="../slideLayouts/slideLayout77.xml"/><Relationship Id="rId29" Type="http://schemas.openxmlformats.org/officeDocument/2006/relationships/slideLayout" Target="../slideLayouts/slideLayout100.xml"/><Relationship Id="rId7" Type="http://schemas.openxmlformats.org/officeDocument/2006/relationships/slideLayout" Target="../slideLayouts/slideLayout78.xml"/><Relationship Id="rId8" Type="http://schemas.openxmlformats.org/officeDocument/2006/relationships/slideLayout" Target="../slideLayouts/slideLayout79.xml"/><Relationship Id="rId31" Type="http://schemas.openxmlformats.org/officeDocument/2006/relationships/slideLayout" Target="../slideLayouts/slideLayout102.xml"/><Relationship Id="rId30" Type="http://schemas.openxmlformats.org/officeDocument/2006/relationships/slideLayout" Target="../slideLayouts/slideLayout101.xml"/><Relationship Id="rId11" Type="http://schemas.openxmlformats.org/officeDocument/2006/relationships/slideLayout" Target="../slideLayouts/slideLayout82.xml"/><Relationship Id="rId33" Type="http://schemas.openxmlformats.org/officeDocument/2006/relationships/slideLayout" Target="../slideLayouts/slideLayout104.xml"/><Relationship Id="rId10" Type="http://schemas.openxmlformats.org/officeDocument/2006/relationships/slideLayout" Target="../slideLayouts/slideLayout81.xml"/><Relationship Id="rId32" Type="http://schemas.openxmlformats.org/officeDocument/2006/relationships/slideLayout" Target="../slideLayouts/slideLayout103.xml"/><Relationship Id="rId13" Type="http://schemas.openxmlformats.org/officeDocument/2006/relationships/slideLayout" Target="../slideLayouts/slideLayout84.xml"/><Relationship Id="rId35" Type="http://schemas.openxmlformats.org/officeDocument/2006/relationships/slideLayout" Target="../slideLayouts/slideLayout106.xml"/><Relationship Id="rId12" Type="http://schemas.openxmlformats.org/officeDocument/2006/relationships/slideLayout" Target="../slideLayouts/slideLayout83.xml"/><Relationship Id="rId34" Type="http://schemas.openxmlformats.org/officeDocument/2006/relationships/slideLayout" Target="../slideLayouts/slideLayout105.xml"/><Relationship Id="rId15" Type="http://schemas.openxmlformats.org/officeDocument/2006/relationships/slideLayout" Target="../slideLayouts/slideLayout86.xml"/><Relationship Id="rId37" Type="http://schemas.openxmlformats.org/officeDocument/2006/relationships/slideLayout" Target="../slideLayouts/slideLayout108.xml"/><Relationship Id="rId14" Type="http://schemas.openxmlformats.org/officeDocument/2006/relationships/slideLayout" Target="../slideLayouts/slideLayout85.xml"/><Relationship Id="rId36" Type="http://schemas.openxmlformats.org/officeDocument/2006/relationships/slideLayout" Target="../slideLayouts/slideLayout107.xml"/><Relationship Id="rId17" Type="http://schemas.openxmlformats.org/officeDocument/2006/relationships/slideLayout" Target="../slideLayouts/slideLayout88.xml"/><Relationship Id="rId39" Type="http://schemas.openxmlformats.org/officeDocument/2006/relationships/slideLayout" Target="../slideLayouts/slideLayout110.xml"/><Relationship Id="rId16" Type="http://schemas.openxmlformats.org/officeDocument/2006/relationships/slideLayout" Target="../slideLayouts/slideLayout87.xml"/><Relationship Id="rId38" Type="http://schemas.openxmlformats.org/officeDocument/2006/relationships/slideLayout" Target="../slideLayouts/slideLayout109.xml"/><Relationship Id="rId19" Type="http://schemas.openxmlformats.org/officeDocument/2006/relationships/slideLayout" Target="../slideLayouts/slideLayout90.xml"/><Relationship Id="rId18"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54.xml"/><Relationship Id="rId20" Type="http://schemas.openxmlformats.org/officeDocument/2006/relationships/slideLayout" Target="../slideLayouts/slideLayout134.xml"/><Relationship Id="rId42" Type="http://schemas.openxmlformats.org/officeDocument/2006/relationships/slideLayout" Target="../slideLayouts/slideLayout156.xml"/><Relationship Id="rId41" Type="http://schemas.openxmlformats.org/officeDocument/2006/relationships/slideLayout" Target="../slideLayouts/slideLayout155.xml"/><Relationship Id="rId22" Type="http://schemas.openxmlformats.org/officeDocument/2006/relationships/slideLayout" Target="../slideLayouts/slideLayout136.xml"/><Relationship Id="rId44" Type="http://schemas.openxmlformats.org/officeDocument/2006/relationships/theme" Target="../theme/theme2.xml"/><Relationship Id="rId21" Type="http://schemas.openxmlformats.org/officeDocument/2006/relationships/slideLayout" Target="../slideLayouts/slideLayout135.xml"/><Relationship Id="rId43" Type="http://schemas.openxmlformats.org/officeDocument/2006/relationships/slideLayout" Target="../slideLayouts/slideLayout157.xml"/><Relationship Id="rId24" Type="http://schemas.openxmlformats.org/officeDocument/2006/relationships/slideLayout" Target="../slideLayouts/slideLayout138.xml"/><Relationship Id="rId23" Type="http://schemas.openxmlformats.org/officeDocument/2006/relationships/slideLayout" Target="../slideLayouts/slideLayout137.xml"/><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26" Type="http://schemas.openxmlformats.org/officeDocument/2006/relationships/slideLayout" Target="../slideLayouts/slideLayout140.xml"/><Relationship Id="rId25" Type="http://schemas.openxmlformats.org/officeDocument/2006/relationships/slideLayout" Target="../slideLayouts/slideLayout139.xml"/><Relationship Id="rId28" Type="http://schemas.openxmlformats.org/officeDocument/2006/relationships/slideLayout" Target="../slideLayouts/slideLayout142.xml"/><Relationship Id="rId27" Type="http://schemas.openxmlformats.org/officeDocument/2006/relationships/slideLayout" Target="../slideLayouts/slideLayout141.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29" Type="http://schemas.openxmlformats.org/officeDocument/2006/relationships/slideLayout" Target="../slideLayouts/slideLayout143.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31" Type="http://schemas.openxmlformats.org/officeDocument/2006/relationships/slideLayout" Target="../slideLayouts/slideLayout145.xml"/><Relationship Id="rId30" Type="http://schemas.openxmlformats.org/officeDocument/2006/relationships/slideLayout" Target="../slideLayouts/slideLayout144.xml"/><Relationship Id="rId11" Type="http://schemas.openxmlformats.org/officeDocument/2006/relationships/slideLayout" Target="../slideLayouts/slideLayout125.xml"/><Relationship Id="rId33" Type="http://schemas.openxmlformats.org/officeDocument/2006/relationships/slideLayout" Target="../slideLayouts/slideLayout147.xml"/><Relationship Id="rId10" Type="http://schemas.openxmlformats.org/officeDocument/2006/relationships/slideLayout" Target="../slideLayouts/slideLayout124.xml"/><Relationship Id="rId32" Type="http://schemas.openxmlformats.org/officeDocument/2006/relationships/slideLayout" Target="../slideLayouts/slideLayout146.xml"/><Relationship Id="rId13" Type="http://schemas.openxmlformats.org/officeDocument/2006/relationships/slideLayout" Target="../slideLayouts/slideLayout127.xml"/><Relationship Id="rId35" Type="http://schemas.openxmlformats.org/officeDocument/2006/relationships/slideLayout" Target="../slideLayouts/slideLayout149.xml"/><Relationship Id="rId12" Type="http://schemas.openxmlformats.org/officeDocument/2006/relationships/slideLayout" Target="../slideLayouts/slideLayout126.xml"/><Relationship Id="rId34" Type="http://schemas.openxmlformats.org/officeDocument/2006/relationships/slideLayout" Target="../slideLayouts/slideLayout148.xml"/><Relationship Id="rId15" Type="http://schemas.openxmlformats.org/officeDocument/2006/relationships/slideLayout" Target="../slideLayouts/slideLayout129.xml"/><Relationship Id="rId37" Type="http://schemas.openxmlformats.org/officeDocument/2006/relationships/slideLayout" Target="../slideLayouts/slideLayout151.xml"/><Relationship Id="rId14" Type="http://schemas.openxmlformats.org/officeDocument/2006/relationships/slideLayout" Target="../slideLayouts/slideLayout128.xml"/><Relationship Id="rId36" Type="http://schemas.openxmlformats.org/officeDocument/2006/relationships/slideLayout" Target="../slideLayouts/slideLayout150.xml"/><Relationship Id="rId17" Type="http://schemas.openxmlformats.org/officeDocument/2006/relationships/slideLayout" Target="../slideLayouts/slideLayout131.xml"/><Relationship Id="rId39" Type="http://schemas.openxmlformats.org/officeDocument/2006/relationships/slideLayout" Target="../slideLayouts/slideLayout153.xml"/><Relationship Id="rId16" Type="http://schemas.openxmlformats.org/officeDocument/2006/relationships/slideLayout" Target="../slideLayouts/slideLayout130.xml"/><Relationship Id="rId38" Type="http://schemas.openxmlformats.org/officeDocument/2006/relationships/slideLayout" Target="../slideLayouts/slideLayout152.xml"/><Relationship Id="rId19" Type="http://schemas.openxmlformats.org/officeDocument/2006/relationships/slideLayout" Target="../slideLayouts/slideLayout133.xml"/><Relationship Id="rId18" Type="http://schemas.openxmlformats.org/officeDocument/2006/relationships/slideLayout" Target="../slideLayouts/slideLayout132.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97.xml"/><Relationship Id="rId20" Type="http://schemas.openxmlformats.org/officeDocument/2006/relationships/slideLayout" Target="../slideLayouts/slideLayout177.xml"/><Relationship Id="rId42" Type="http://schemas.openxmlformats.org/officeDocument/2006/relationships/slideLayout" Target="../slideLayouts/slideLayout199.xml"/><Relationship Id="rId41" Type="http://schemas.openxmlformats.org/officeDocument/2006/relationships/slideLayout" Target="../slideLayouts/slideLayout198.xml"/><Relationship Id="rId22" Type="http://schemas.openxmlformats.org/officeDocument/2006/relationships/slideLayout" Target="../slideLayouts/slideLayout179.xml"/><Relationship Id="rId44" Type="http://schemas.openxmlformats.org/officeDocument/2006/relationships/theme" Target="../theme/theme4.xml"/><Relationship Id="rId21" Type="http://schemas.openxmlformats.org/officeDocument/2006/relationships/slideLayout" Target="../slideLayouts/slideLayout178.xml"/><Relationship Id="rId43" Type="http://schemas.openxmlformats.org/officeDocument/2006/relationships/slideLayout" Target="../slideLayouts/slideLayout200.xml"/><Relationship Id="rId24" Type="http://schemas.openxmlformats.org/officeDocument/2006/relationships/slideLayout" Target="../slideLayouts/slideLayout181.xml"/><Relationship Id="rId23" Type="http://schemas.openxmlformats.org/officeDocument/2006/relationships/slideLayout" Target="../slideLayouts/slideLayout180.xml"/><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26" Type="http://schemas.openxmlformats.org/officeDocument/2006/relationships/slideLayout" Target="../slideLayouts/slideLayout183.xml"/><Relationship Id="rId25" Type="http://schemas.openxmlformats.org/officeDocument/2006/relationships/slideLayout" Target="../slideLayouts/slideLayout182.xml"/><Relationship Id="rId28" Type="http://schemas.openxmlformats.org/officeDocument/2006/relationships/slideLayout" Target="../slideLayouts/slideLayout185.xml"/><Relationship Id="rId27" Type="http://schemas.openxmlformats.org/officeDocument/2006/relationships/slideLayout" Target="../slideLayouts/slideLayout184.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29" Type="http://schemas.openxmlformats.org/officeDocument/2006/relationships/slideLayout" Target="../slideLayouts/slideLayout186.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31" Type="http://schemas.openxmlformats.org/officeDocument/2006/relationships/slideLayout" Target="../slideLayouts/slideLayout188.xml"/><Relationship Id="rId30" Type="http://schemas.openxmlformats.org/officeDocument/2006/relationships/slideLayout" Target="../slideLayouts/slideLayout187.xml"/><Relationship Id="rId11" Type="http://schemas.openxmlformats.org/officeDocument/2006/relationships/slideLayout" Target="../slideLayouts/slideLayout168.xml"/><Relationship Id="rId33" Type="http://schemas.openxmlformats.org/officeDocument/2006/relationships/slideLayout" Target="../slideLayouts/slideLayout190.xml"/><Relationship Id="rId10" Type="http://schemas.openxmlformats.org/officeDocument/2006/relationships/slideLayout" Target="../slideLayouts/slideLayout167.xml"/><Relationship Id="rId32" Type="http://schemas.openxmlformats.org/officeDocument/2006/relationships/slideLayout" Target="../slideLayouts/slideLayout189.xml"/><Relationship Id="rId13" Type="http://schemas.openxmlformats.org/officeDocument/2006/relationships/slideLayout" Target="../slideLayouts/slideLayout170.xml"/><Relationship Id="rId35" Type="http://schemas.openxmlformats.org/officeDocument/2006/relationships/slideLayout" Target="../slideLayouts/slideLayout192.xml"/><Relationship Id="rId12" Type="http://schemas.openxmlformats.org/officeDocument/2006/relationships/slideLayout" Target="../slideLayouts/slideLayout169.xml"/><Relationship Id="rId34" Type="http://schemas.openxmlformats.org/officeDocument/2006/relationships/slideLayout" Target="../slideLayouts/slideLayout191.xml"/><Relationship Id="rId15" Type="http://schemas.openxmlformats.org/officeDocument/2006/relationships/slideLayout" Target="../slideLayouts/slideLayout172.xml"/><Relationship Id="rId37" Type="http://schemas.openxmlformats.org/officeDocument/2006/relationships/slideLayout" Target="../slideLayouts/slideLayout194.xml"/><Relationship Id="rId14" Type="http://schemas.openxmlformats.org/officeDocument/2006/relationships/slideLayout" Target="../slideLayouts/slideLayout171.xml"/><Relationship Id="rId36" Type="http://schemas.openxmlformats.org/officeDocument/2006/relationships/slideLayout" Target="../slideLayouts/slideLayout193.xml"/><Relationship Id="rId17" Type="http://schemas.openxmlformats.org/officeDocument/2006/relationships/slideLayout" Target="../slideLayouts/slideLayout174.xml"/><Relationship Id="rId39" Type="http://schemas.openxmlformats.org/officeDocument/2006/relationships/slideLayout" Target="../slideLayouts/slideLayout196.xml"/><Relationship Id="rId16" Type="http://schemas.openxmlformats.org/officeDocument/2006/relationships/slideLayout" Target="../slideLayouts/slideLayout173.xml"/><Relationship Id="rId38" Type="http://schemas.openxmlformats.org/officeDocument/2006/relationships/slideLayout" Target="../slideLayouts/slideLayout195.xml"/><Relationship Id="rId19" Type="http://schemas.openxmlformats.org/officeDocument/2006/relationships/slideLayout" Target="../slideLayouts/slideLayout176.xml"/><Relationship Id="rId18" Type="http://schemas.openxmlformats.org/officeDocument/2006/relationships/slideLayout" Target="../slideLayouts/slideLayout175.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40.xml"/><Relationship Id="rId20" Type="http://schemas.openxmlformats.org/officeDocument/2006/relationships/slideLayout" Target="../slideLayouts/slideLayout220.xml"/><Relationship Id="rId42" Type="http://schemas.openxmlformats.org/officeDocument/2006/relationships/slideLayout" Target="../slideLayouts/slideLayout242.xml"/><Relationship Id="rId41" Type="http://schemas.openxmlformats.org/officeDocument/2006/relationships/slideLayout" Target="../slideLayouts/slideLayout241.xml"/><Relationship Id="rId22" Type="http://schemas.openxmlformats.org/officeDocument/2006/relationships/slideLayout" Target="../slideLayouts/slideLayout222.xml"/><Relationship Id="rId44" Type="http://schemas.openxmlformats.org/officeDocument/2006/relationships/theme" Target="../theme/theme3.xml"/><Relationship Id="rId21" Type="http://schemas.openxmlformats.org/officeDocument/2006/relationships/slideLayout" Target="../slideLayouts/slideLayout221.xml"/><Relationship Id="rId43" Type="http://schemas.openxmlformats.org/officeDocument/2006/relationships/slideLayout" Target="../slideLayouts/slideLayout243.xml"/><Relationship Id="rId24" Type="http://schemas.openxmlformats.org/officeDocument/2006/relationships/slideLayout" Target="../slideLayouts/slideLayout224.xml"/><Relationship Id="rId23" Type="http://schemas.openxmlformats.org/officeDocument/2006/relationships/slideLayout" Target="../slideLayouts/slideLayout223.xml"/><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slideLayout" Target="../slideLayouts/slideLayout203.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26" Type="http://schemas.openxmlformats.org/officeDocument/2006/relationships/slideLayout" Target="../slideLayouts/slideLayout226.xml"/><Relationship Id="rId25" Type="http://schemas.openxmlformats.org/officeDocument/2006/relationships/slideLayout" Target="../slideLayouts/slideLayout225.xml"/><Relationship Id="rId28" Type="http://schemas.openxmlformats.org/officeDocument/2006/relationships/slideLayout" Target="../slideLayouts/slideLayout228.xml"/><Relationship Id="rId27" Type="http://schemas.openxmlformats.org/officeDocument/2006/relationships/slideLayout" Target="../slideLayouts/slideLayout227.xml"/><Relationship Id="rId5" Type="http://schemas.openxmlformats.org/officeDocument/2006/relationships/slideLayout" Target="../slideLayouts/slideLayout205.xml"/><Relationship Id="rId6" Type="http://schemas.openxmlformats.org/officeDocument/2006/relationships/slideLayout" Target="../slideLayouts/slideLayout206.xml"/><Relationship Id="rId29" Type="http://schemas.openxmlformats.org/officeDocument/2006/relationships/slideLayout" Target="../slideLayouts/slideLayout229.xml"/><Relationship Id="rId7" Type="http://schemas.openxmlformats.org/officeDocument/2006/relationships/slideLayout" Target="../slideLayouts/slideLayout207.xml"/><Relationship Id="rId8" Type="http://schemas.openxmlformats.org/officeDocument/2006/relationships/slideLayout" Target="../slideLayouts/slideLayout208.xml"/><Relationship Id="rId31" Type="http://schemas.openxmlformats.org/officeDocument/2006/relationships/slideLayout" Target="../slideLayouts/slideLayout231.xml"/><Relationship Id="rId30" Type="http://schemas.openxmlformats.org/officeDocument/2006/relationships/slideLayout" Target="../slideLayouts/slideLayout230.xml"/><Relationship Id="rId11" Type="http://schemas.openxmlformats.org/officeDocument/2006/relationships/slideLayout" Target="../slideLayouts/slideLayout211.xml"/><Relationship Id="rId33" Type="http://schemas.openxmlformats.org/officeDocument/2006/relationships/slideLayout" Target="../slideLayouts/slideLayout233.xml"/><Relationship Id="rId10" Type="http://schemas.openxmlformats.org/officeDocument/2006/relationships/slideLayout" Target="../slideLayouts/slideLayout210.xml"/><Relationship Id="rId32" Type="http://schemas.openxmlformats.org/officeDocument/2006/relationships/slideLayout" Target="../slideLayouts/slideLayout232.xml"/><Relationship Id="rId13" Type="http://schemas.openxmlformats.org/officeDocument/2006/relationships/slideLayout" Target="../slideLayouts/slideLayout213.xml"/><Relationship Id="rId35" Type="http://schemas.openxmlformats.org/officeDocument/2006/relationships/slideLayout" Target="../slideLayouts/slideLayout235.xml"/><Relationship Id="rId12" Type="http://schemas.openxmlformats.org/officeDocument/2006/relationships/slideLayout" Target="../slideLayouts/slideLayout212.xml"/><Relationship Id="rId34" Type="http://schemas.openxmlformats.org/officeDocument/2006/relationships/slideLayout" Target="../slideLayouts/slideLayout234.xml"/><Relationship Id="rId15" Type="http://schemas.openxmlformats.org/officeDocument/2006/relationships/slideLayout" Target="../slideLayouts/slideLayout215.xml"/><Relationship Id="rId37" Type="http://schemas.openxmlformats.org/officeDocument/2006/relationships/slideLayout" Target="../slideLayouts/slideLayout237.xml"/><Relationship Id="rId14" Type="http://schemas.openxmlformats.org/officeDocument/2006/relationships/slideLayout" Target="../slideLayouts/slideLayout214.xml"/><Relationship Id="rId36" Type="http://schemas.openxmlformats.org/officeDocument/2006/relationships/slideLayout" Target="../slideLayouts/slideLayout236.xml"/><Relationship Id="rId17" Type="http://schemas.openxmlformats.org/officeDocument/2006/relationships/slideLayout" Target="../slideLayouts/slideLayout217.xml"/><Relationship Id="rId39" Type="http://schemas.openxmlformats.org/officeDocument/2006/relationships/slideLayout" Target="../slideLayouts/slideLayout239.xml"/><Relationship Id="rId16" Type="http://schemas.openxmlformats.org/officeDocument/2006/relationships/slideLayout" Target="../slideLayouts/slideLayout216.xml"/><Relationship Id="rId38" Type="http://schemas.openxmlformats.org/officeDocument/2006/relationships/slideLayout" Target="../slideLayouts/slideLayout238.xml"/><Relationship Id="rId19" Type="http://schemas.openxmlformats.org/officeDocument/2006/relationships/slideLayout" Target="../slideLayouts/slideLayout219.xml"/><Relationship Id="rId18"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AEE2F4">
            <a:alpha val="3082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212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indent="-317500" lvl="1" marL="9144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41454"/>
            </a:gs>
            <a:gs pos="100000">
              <a:srgbClr val="4E2CB3"/>
            </a:gs>
          </a:gsLst>
          <a:lin ang="5400700" scaled="0"/>
        </a:gradFill>
      </p:bgPr>
    </p:bg>
    <p:spTree>
      <p:nvGrpSpPr>
        <p:cNvPr id="525" name="Shape 525"/>
        <p:cNvGrpSpPr/>
        <p:nvPr/>
      </p:nvGrpSpPr>
      <p:grpSpPr>
        <a:xfrm>
          <a:off x="0" y="0"/>
          <a:ext cx="0" cy="0"/>
          <a:chOff x="0" y="0"/>
          <a:chExt cx="0" cy="0"/>
        </a:xfrm>
      </p:grpSpPr>
      <p:sp>
        <p:nvSpPr>
          <p:cNvPr id="526" name="Google Shape;52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1pPr>
            <a:lvl2pPr lvl="1"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2pPr>
            <a:lvl3pPr lvl="2"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3pPr>
            <a:lvl4pPr lvl="3"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4pPr>
            <a:lvl5pPr lvl="4"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5pPr>
            <a:lvl6pPr lvl="5"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6pPr>
            <a:lvl7pPr lvl="6"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7pPr>
            <a:lvl8pPr lvl="7"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8pPr>
            <a:lvl9pPr lvl="8"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9pPr>
          </a:lstStyle>
          <a:p/>
        </p:txBody>
      </p:sp>
      <p:sp>
        <p:nvSpPr>
          <p:cNvPr id="527" name="Google Shape;52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6"/>
              </a:buClr>
              <a:buSzPts val="1800"/>
              <a:buFont typeface="Sora"/>
              <a:buChar char="●"/>
              <a:defRPr sz="1800">
                <a:solidFill>
                  <a:schemeClr val="accent6"/>
                </a:solidFill>
                <a:latin typeface="Sora"/>
                <a:ea typeface="Sora"/>
                <a:cs typeface="Sora"/>
                <a:sym typeface="Sora"/>
              </a:defRPr>
            </a:lvl1pPr>
            <a:lvl2pPr indent="-317500" lvl="1" marL="9144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2pPr>
            <a:lvl3pPr indent="-317500" lvl="2" marL="13716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3pPr>
            <a:lvl4pPr indent="-317500" lvl="3" marL="18288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4pPr>
            <a:lvl5pPr indent="-317500" lvl="4" marL="22860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5pPr>
            <a:lvl6pPr indent="-317500" lvl="5" marL="27432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6pPr>
            <a:lvl7pPr indent="-317500" lvl="6" marL="32004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7pPr>
            <a:lvl8pPr indent="-317500" lvl="7" marL="36576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8pPr>
            <a:lvl9pPr indent="-317500" lvl="8" marL="41148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41454"/>
            </a:gs>
            <a:gs pos="100000">
              <a:srgbClr val="4E2CB3"/>
            </a:gs>
          </a:gsLst>
          <a:lin ang="5400700" scaled="0"/>
        </a:gradFill>
      </p:bgPr>
    </p:bg>
    <p:spTree>
      <p:nvGrpSpPr>
        <p:cNvPr id="943" name="Shape 943"/>
        <p:cNvGrpSpPr/>
        <p:nvPr/>
      </p:nvGrpSpPr>
      <p:grpSpPr>
        <a:xfrm>
          <a:off x="0" y="0"/>
          <a:ext cx="0" cy="0"/>
          <a:chOff x="0" y="0"/>
          <a:chExt cx="0" cy="0"/>
        </a:xfrm>
      </p:grpSpPr>
      <p:sp>
        <p:nvSpPr>
          <p:cNvPr id="944" name="Google Shape;944;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1pPr>
            <a:lvl2pPr lvl="1"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2pPr>
            <a:lvl3pPr lvl="2"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3pPr>
            <a:lvl4pPr lvl="3"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4pPr>
            <a:lvl5pPr lvl="4"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5pPr>
            <a:lvl6pPr lvl="5"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6pPr>
            <a:lvl7pPr lvl="6"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7pPr>
            <a:lvl8pPr lvl="7"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8pPr>
            <a:lvl9pPr lvl="8"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9pPr>
          </a:lstStyle>
          <a:p/>
        </p:txBody>
      </p:sp>
      <p:sp>
        <p:nvSpPr>
          <p:cNvPr id="945" name="Google Shape;945;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6"/>
              </a:buClr>
              <a:buSzPts val="1800"/>
              <a:buFont typeface="Sora"/>
              <a:buChar char="●"/>
              <a:defRPr sz="1800">
                <a:solidFill>
                  <a:schemeClr val="accent6"/>
                </a:solidFill>
                <a:latin typeface="Sora"/>
                <a:ea typeface="Sora"/>
                <a:cs typeface="Sora"/>
                <a:sym typeface="Sora"/>
              </a:defRPr>
            </a:lvl1pPr>
            <a:lvl2pPr indent="-317500" lvl="1" marL="9144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2pPr>
            <a:lvl3pPr indent="-317500" lvl="2" marL="13716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3pPr>
            <a:lvl4pPr indent="-317500" lvl="3" marL="18288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4pPr>
            <a:lvl5pPr indent="-317500" lvl="4" marL="22860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5pPr>
            <a:lvl6pPr indent="-317500" lvl="5" marL="27432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6pPr>
            <a:lvl7pPr indent="-317500" lvl="6" marL="32004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7pPr>
            <a:lvl8pPr indent="-317500" lvl="7" marL="36576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8pPr>
            <a:lvl9pPr indent="-317500" lvl="8" marL="41148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41454"/>
            </a:gs>
            <a:gs pos="100000">
              <a:srgbClr val="4E2CB3"/>
            </a:gs>
          </a:gsLst>
          <a:lin ang="5400700" scaled="0"/>
        </a:gradFill>
      </p:bgPr>
    </p:bg>
    <p:spTree>
      <p:nvGrpSpPr>
        <p:cNvPr id="1361" name="Shape 1361"/>
        <p:cNvGrpSpPr/>
        <p:nvPr/>
      </p:nvGrpSpPr>
      <p:grpSpPr>
        <a:xfrm>
          <a:off x="0" y="0"/>
          <a:ext cx="0" cy="0"/>
          <a:chOff x="0" y="0"/>
          <a:chExt cx="0" cy="0"/>
        </a:xfrm>
      </p:grpSpPr>
      <p:sp>
        <p:nvSpPr>
          <p:cNvPr id="1362" name="Google Shape;1362;p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1pPr>
            <a:lvl2pPr lvl="1"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2pPr>
            <a:lvl3pPr lvl="2"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3pPr>
            <a:lvl4pPr lvl="3"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4pPr>
            <a:lvl5pPr lvl="4"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5pPr>
            <a:lvl6pPr lvl="5"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6pPr>
            <a:lvl7pPr lvl="6"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7pPr>
            <a:lvl8pPr lvl="7"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8pPr>
            <a:lvl9pPr lvl="8"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9pPr>
          </a:lstStyle>
          <a:p/>
        </p:txBody>
      </p:sp>
      <p:sp>
        <p:nvSpPr>
          <p:cNvPr id="1363" name="Google Shape;1363;p1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6"/>
              </a:buClr>
              <a:buSzPts val="1800"/>
              <a:buFont typeface="Sora"/>
              <a:buChar char="●"/>
              <a:defRPr sz="1800">
                <a:solidFill>
                  <a:schemeClr val="accent6"/>
                </a:solidFill>
                <a:latin typeface="Sora"/>
                <a:ea typeface="Sora"/>
                <a:cs typeface="Sora"/>
                <a:sym typeface="Sora"/>
              </a:defRPr>
            </a:lvl1pPr>
            <a:lvl2pPr indent="-317500" lvl="1" marL="9144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2pPr>
            <a:lvl3pPr indent="-317500" lvl="2" marL="13716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3pPr>
            <a:lvl4pPr indent="-317500" lvl="3" marL="18288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4pPr>
            <a:lvl5pPr indent="-317500" lvl="4" marL="22860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5pPr>
            <a:lvl6pPr indent="-317500" lvl="5" marL="27432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6pPr>
            <a:lvl7pPr indent="-317500" lvl="6" marL="32004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7pPr>
            <a:lvl8pPr indent="-317500" lvl="7" marL="36576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8pPr>
            <a:lvl9pPr indent="-317500" lvl="8" marL="41148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41454"/>
            </a:gs>
            <a:gs pos="100000">
              <a:srgbClr val="4E2CB3"/>
            </a:gs>
          </a:gsLst>
          <a:lin ang="5400700" scaled="0"/>
        </a:gradFill>
      </p:bgPr>
    </p:bg>
    <p:spTree>
      <p:nvGrpSpPr>
        <p:cNvPr id="1779" name="Shape 1779"/>
        <p:cNvGrpSpPr/>
        <p:nvPr/>
      </p:nvGrpSpPr>
      <p:grpSpPr>
        <a:xfrm>
          <a:off x="0" y="0"/>
          <a:ext cx="0" cy="0"/>
          <a:chOff x="0" y="0"/>
          <a:chExt cx="0" cy="0"/>
        </a:xfrm>
      </p:grpSpPr>
      <p:sp>
        <p:nvSpPr>
          <p:cNvPr id="1780" name="Google Shape;1780;p1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1pPr>
            <a:lvl2pPr lvl="1"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2pPr>
            <a:lvl3pPr lvl="2"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3pPr>
            <a:lvl4pPr lvl="3"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4pPr>
            <a:lvl5pPr lvl="4"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5pPr>
            <a:lvl6pPr lvl="5"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6pPr>
            <a:lvl7pPr lvl="6"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7pPr>
            <a:lvl8pPr lvl="7"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8pPr>
            <a:lvl9pPr lvl="8"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9pPr>
          </a:lstStyle>
          <a:p/>
        </p:txBody>
      </p:sp>
      <p:sp>
        <p:nvSpPr>
          <p:cNvPr id="1781" name="Google Shape;1781;p1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6"/>
              </a:buClr>
              <a:buSzPts val="1800"/>
              <a:buFont typeface="Sora"/>
              <a:buChar char="●"/>
              <a:defRPr sz="1800">
                <a:solidFill>
                  <a:schemeClr val="accent6"/>
                </a:solidFill>
                <a:latin typeface="Sora"/>
                <a:ea typeface="Sora"/>
                <a:cs typeface="Sora"/>
                <a:sym typeface="Sora"/>
              </a:defRPr>
            </a:lvl1pPr>
            <a:lvl2pPr indent="-317500" lvl="1" marL="9144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2pPr>
            <a:lvl3pPr indent="-317500" lvl="2" marL="13716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3pPr>
            <a:lvl4pPr indent="-317500" lvl="3" marL="18288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4pPr>
            <a:lvl5pPr indent="-317500" lvl="4" marL="22860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5pPr>
            <a:lvl6pPr indent="-317500" lvl="5" marL="27432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6pPr>
            <a:lvl7pPr indent="-317500" lvl="6" marL="32004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7pPr>
            <a:lvl8pPr indent="-317500" lvl="7" marL="36576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8pPr>
            <a:lvl9pPr indent="-317500" lvl="8" marL="41148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 id="2147483842" r:id="rId38"/>
    <p:sldLayoutId id="2147483843" r:id="rId39"/>
    <p:sldLayoutId id="2147483844" r:id="rId40"/>
    <p:sldLayoutId id="2147483845" r:id="rId41"/>
    <p:sldLayoutId id="2147483846" r:id="rId42"/>
    <p:sldLayoutId id="2147483847"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41454"/>
            </a:gs>
            <a:gs pos="100000">
              <a:srgbClr val="4E2CB3"/>
            </a:gs>
          </a:gsLst>
          <a:lin ang="5400700" scaled="0"/>
        </a:gradFill>
      </p:bgPr>
    </p:bg>
    <p:spTree>
      <p:nvGrpSpPr>
        <p:cNvPr id="2197" name="Shape 2197"/>
        <p:cNvGrpSpPr/>
        <p:nvPr/>
      </p:nvGrpSpPr>
      <p:grpSpPr>
        <a:xfrm>
          <a:off x="0" y="0"/>
          <a:ext cx="0" cy="0"/>
          <a:chOff x="0" y="0"/>
          <a:chExt cx="0" cy="0"/>
        </a:xfrm>
      </p:grpSpPr>
      <p:sp>
        <p:nvSpPr>
          <p:cNvPr id="2198" name="Google Shape;2198;p2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1pPr>
            <a:lvl2pPr lvl="1"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2pPr>
            <a:lvl3pPr lvl="2"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3pPr>
            <a:lvl4pPr lvl="3"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4pPr>
            <a:lvl5pPr lvl="4"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5pPr>
            <a:lvl6pPr lvl="5"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6pPr>
            <a:lvl7pPr lvl="6"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7pPr>
            <a:lvl8pPr lvl="7"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8pPr>
            <a:lvl9pPr lvl="8" rt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9pPr>
          </a:lstStyle>
          <a:p/>
        </p:txBody>
      </p:sp>
      <p:sp>
        <p:nvSpPr>
          <p:cNvPr id="2199" name="Google Shape;2199;p20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6"/>
              </a:buClr>
              <a:buSzPts val="1800"/>
              <a:buFont typeface="Sora"/>
              <a:buChar char="●"/>
              <a:defRPr sz="1800">
                <a:solidFill>
                  <a:schemeClr val="accent6"/>
                </a:solidFill>
                <a:latin typeface="Sora"/>
                <a:ea typeface="Sora"/>
                <a:cs typeface="Sora"/>
                <a:sym typeface="Sora"/>
              </a:defRPr>
            </a:lvl1pPr>
            <a:lvl2pPr indent="-317500" lvl="1" marL="9144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2pPr>
            <a:lvl3pPr indent="-317500" lvl="2" marL="13716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3pPr>
            <a:lvl4pPr indent="-317500" lvl="3" marL="18288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4pPr>
            <a:lvl5pPr indent="-317500" lvl="4" marL="22860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5pPr>
            <a:lvl6pPr indent="-317500" lvl="5" marL="27432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6pPr>
            <a:lvl7pPr indent="-317500" lvl="6" marL="32004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7pPr>
            <a:lvl8pPr indent="-317500" lvl="7" marL="36576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8pPr>
            <a:lvl9pPr indent="-317500" lvl="8" marL="4114800" rtl="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 id="2147483879" r:id="rId32"/>
    <p:sldLayoutId id="2147483880" r:id="rId33"/>
    <p:sldLayoutId id="2147483881" r:id="rId34"/>
    <p:sldLayoutId id="2147483882" r:id="rId35"/>
    <p:sldLayoutId id="2147483883" r:id="rId36"/>
    <p:sldLayoutId id="2147483884" r:id="rId37"/>
    <p:sldLayoutId id="2147483885" r:id="rId38"/>
    <p:sldLayoutId id="2147483886" r:id="rId39"/>
    <p:sldLayoutId id="2147483887" r:id="rId40"/>
    <p:sldLayoutId id="2147483888" r:id="rId41"/>
    <p:sldLayoutId id="2147483889" r:id="rId42"/>
    <p:sldLayoutId id="21474838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9.xml"/><Relationship Id="rId3" Type="http://schemas.openxmlformats.org/officeDocument/2006/relationships/hyperlink" Target="https://pcpartpicker.com/list/FLB2xH"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2.xml"/><Relationship Id="rId3" Type="http://schemas.openxmlformats.org/officeDocument/2006/relationships/image" Target="../media/image15.jpg"/><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3.xml"/><Relationship Id="rId3" Type="http://schemas.openxmlformats.org/officeDocument/2006/relationships/image" Target="../media/image18.jpg"/><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5.xml"/><Relationship Id="rId3" Type="http://schemas.openxmlformats.org/officeDocument/2006/relationships/image" Target="../media/image20.jpg"/><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xml"/><Relationship Id="rId3" Type="http://schemas.openxmlformats.org/officeDocument/2006/relationships/hyperlink" Target="https://pcpartpicker.com/list/qnhVF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9.xml"/><Relationship Id="rId3" Type="http://schemas.openxmlformats.org/officeDocument/2006/relationships/image" Target="../media/image25.jp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30.xml"/><Relationship Id="rId3" Type="http://schemas.openxmlformats.org/officeDocument/2006/relationships/image" Target="../media/image26.jpg"/><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31.xml"/><Relationship Id="rId3" Type="http://schemas.openxmlformats.org/officeDocument/2006/relationships/image" Target="../media/image40.jpg"/><Relationship Id="rId4"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32.xml"/><Relationship Id="rId3" Type="http://schemas.openxmlformats.org/officeDocument/2006/relationships/image" Target="../media/image29.jpg"/><Relationship Id="rId4" Type="http://schemas.openxmlformats.org/officeDocument/2006/relationships/image" Target="../media/image5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33.xml"/><Relationship Id="rId3"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34.xml"/><Relationship Id="rId3" Type="http://schemas.openxmlformats.org/officeDocument/2006/relationships/hyperlink" Target="https://pcpartpicker.com/list/xvXjn6"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37.xml"/><Relationship Id="rId3" Type="http://schemas.openxmlformats.org/officeDocument/2006/relationships/image" Target="../media/image34.jpg"/><Relationship Id="rId4" Type="http://schemas.openxmlformats.org/officeDocument/2006/relationships/image" Target="../media/image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38.xml"/><Relationship Id="rId3" Type="http://schemas.openxmlformats.org/officeDocument/2006/relationships/image" Target="../media/image37.jpg"/><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39.xml"/><Relationship Id="rId3" Type="http://schemas.openxmlformats.org/officeDocument/2006/relationships/image" Target="../media/image47.jpg"/><Relationship Id="rId4" Type="http://schemas.openxmlformats.org/officeDocument/2006/relationships/image" Target="../media/image4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0.xml"/><Relationship Id="rId3" Type="http://schemas.openxmlformats.org/officeDocument/2006/relationships/image" Target="../media/image41.jpg"/><Relationship Id="rId4"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1.xml"/><Relationship Id="rId3" Type="http://schemas.openxmlformats.org/officeDocument/2006/relationships/image" Target="../media/image23.jpg"/><Relationship Id="rId4" Type="http://schemas.openxmlformats.org/officeDocument/2006/relationships/image" Target="../media/image5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42.xml"/><Relationship Id="rId3" Type="http://schemas.openxmlformats.org/officeDocument/2006/relationships/hyperlink" Target="https://pcpartpicker.com/list/yx4rMV"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5.xml"/><Relationship Id="rId3" Type="http://schemas.openxmlformats.org/officeDocument/2006/relationships/image" Target="../media/image45.jpg"/><Relationship Id="rId4" Type="http://schemas.openxmlformats.org/officeDocument/2006/relationships/image" Target="../media/image4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6.xml"/><Relationship Id="rId3" Type="http://schemas.openxmlformats.org/officeDocument/2006/relationships/image" Target="../media/image51.jpg"/><Relationship Id="rId4" Type="http://schemas.openxmlformats.org/officeDocument/2006/relationships/image" Target="../media/image4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7.xml"/><Relationship Id="rId3" Type="http://schemas.openxmlformats.org/officeDocument/2006/relationships/image" Target="../media/image44.jpg"/><Relationship Id="rId4" Type="http://schemas.openxmlformats.org/officeDocument/2006/relationships/image" Target="../media/image4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8.xml"/><Relationship Id="rId3" Type="http://schemas.openxmlformats.org/officeDocument/2006/relationships/image" Target="../media/image4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250"/>
          <p:cNvSpPr txBox="1"/>
          <p:nvPr>
            <p:ph type="ctrTitle"/>
          </p:nvPr>
        </p:nvSpPr>
        <p:spPr>
          <a:xfrm>
            <a:off x="3997975" y="1240175"/>
            <a:ext cx="4465500" cy="86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Midterm KTI</a:t>
            </a:r>
            <a:endParaRPr b="0" i="1" sz="4800"/>
          </a:p>
        </p:txBody>
      </p:sp>
      <p:sp>
        <p:nvSpPr>
          <p:cNvPr id="2620" name="Google Shape;2620;p250"/>
          <p:cNvSpPr txBox="1"/>
          <p:nvPr>
            <p:ph idx="1" type="subTitle"/>
          </p:nvPr>
        </p:nvSpPr>
        <p:spPr>
          <a:xfrm>
            <a:off x="3965425" y="2105675"/>
            <a:ext cx="45306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TI 1I </a:t>
            </a:r>
            <a:endParaRPr/>
          </a:p>
          <a:p>
            <a:pPr indent="0" lvl="0" marL="0" rtl="0" algn="l">
              <a:spcBef>
                <a:spcPts val="0"/>
              </a:spcBef>
              <a:spcAft>
                <a:spcPts val="0"/>
              </a:spcAft>
              <a:buNone/>
            </a:pPr>
            <a:r>
              <a:rPr lang="en"/>
              <a:t>Group Members :</a:t>
            </a:r>
            <a:endParaRPr/>
          </a:p>
          <a:p>
            <a:pPr indent="0" lvl="0" marL="0" rtl="0" algn="l">
              <a:spcBef>
                <a:spcPts val="0"/>
              </a:spcBef>
              <a:spcAft>
                <a:spcPts val="0"/>
              </a:spcAft>
              <a:buNone/>
            </a:pPr>
            <a:r>
              <a:rPr lang="en"/>
              <a:t>● Hammam Abdulllah Saeed (12)</a:t>
            </a:r>
            <a:endParaRPr/>
          </a:p>
          <a:p>
            <a:pPr indent="0" lvl="0" marL="0" rtl="0" algn="l">
              <a:spcBef>
                <a:spcPts val="0"/>
              </a:spcBef>
              <a:spcAft>
                <a:spcPts val="0"/>
              </a:spcAft>
              <a:buNone/>
            </a:pPr>
            <a:r>
              <a:rPr lang="en"/>
              <a:t>● Faiz Atho’illah M. (17)</a:t>
            </a:r>
            <a:endParaRPr/>
          </a:p>
          <a:p>
            <a:pPr indent="0" lvl="0" marL="0" rtl="0" algn="l">
              <a:spcBef>
                <a:spcPts val="0"/>
              </a:spcBef>
              <a:spcAft>
                <a:spcPts val="0"/>
              </a:spcAft>
              <a:buNone/>
            </a:pPr>
            <a:r>
              <a:rPr lang="en"/>
              <a:t>● Ahmad Adzin B. L. K. (2)</a:t>
            </a:r>
            <a:endParaRPr/>
          </a:p>
          <a:p>
            <a:pPr indent="0" lvl="0" marL="0" rtl="0" algn="l">
              <a:spcBef>
                <a:spcPts val="0"/>
              </a:spcBef>
              <a:spcAft>
                <a:spcPts val="0"/>
              </a:spcAft>
              <a:buNone/>
            </a:pPr>
            <a:r>
              <a:rPr lang="en"/>
              <a:t>● M.Taqqiyuddin tsaqif (20)</a:t>
            </a:r>
            <a:endParaRPr/>
          </a:p>
          <a:p>
            <a:pPr indent="0" lvl="0" marL="0" rtl="0" algn="l">
              <a:spcBef>
                <a:spcPts val="0"/>
              </a:spcBef>
              <a:spcAft>
                <a:spcPts val="0"/>
              </a:spcAft>
              <a:buNone/>
            </a:pPr>
            <a:r>
              <a:rPr lang="en"/>
              <a:t>● Ridho Anfa’al (23)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621" name="Google Shape;2621;p250"/>
          <p:cNvGrpSpPr/>
          <p:nvPr/>
        </p:nvGrpSpPr>
        <p:grpSpPr>
          <a:xfrm>
            <a:off x="556725" y="779703"/>
            <a:ext cx="3208310" cy="3653947"/>
            <a:chOff x="556725" y="779703"/>
            <a:chExt cx="3208310" cy="3653947"/>
          </a:xfrm>
        </p:grpSpPr>
        <p:sp>
          <p:nvSpPr>
            <p:cNvPr id="2622" name="Google Shape;2622;p250"/>
            <p:cNvSpPr/>
            <p:nvPr/>
          </p:nvSpPr>
          <p:spPr>
            <a:xfrm>
              <a:off x="1745491" y="784984"/>
              <a:ext cx="119146" cy="78181"/>
            </a:xfrm>
            <a:custGeom>
              <a:rect b="b" l="l" r="r" t="t"/>
              <a:pathLst>
                <a:path extrusionOk="0" h="918" w="1399">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50"/>
            <p:cNvSpPr/>
            <p:nvPr/>
          </p:nvSpPr>
          <p:spPr>
            <a:xfrm>
              <a:off x="1738337" y="779703"/>
              <a:ext cx="131665" cy="89253"/>
            </a:xfrm>
            <a:custGeom>
              <a:rect b="b" l="l" r="r" t="t"/>
              <a:pathLst>
                <a:path extrusionOk="0" h="1048" w="1546">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50"/>
            <p:cNvSpPr/>
            <p:nvPr/>
          </p:nvSpPr>
          <p:spPr>
            <a:xfrm>
              <a:off x="3586532" y="1513484"/>
              <a:ext cx="122808" cy="119657"/>
            </a:xfrm>
            <a:custGeom>
              <a:rect b="b" l="l" r="r" t="t"/>
              <a:pathLst>
                <a:path extrusionOk="0" h="1405" w="1442">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50"/>
            <p:cNvSpPr/>
            <p:nvPr/>
          </p:nvSpPr>
          <p:spPr>
            <a:xfrm>
              <a:off x="3578952" y="1508545"/>
              <a:ext cx="135668" cy="129280"/>
            </a:xfrm>
            <a:custGeom>
              <a:rect b="b" l="l" r="r" t="t"/>
              <a:pathLst>
                <a:path extrusionOk="0" h="1518" w="1593">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50"/>
            <p:cNvSpPr/>
            <p:nvPr/>
          </p:nvSpPr>
          <p:spPr>
            <a:xfrm>
              <a:off x="3681148" y="1674016"/>
              <a:ext cx="78096" cy="119486"/>
            </a:xfrm>
            <a:custGeom>
              <a:rect b="b" l="l" r="r" t="t"/>
              <a:pathLst>
                <a:path extrusionOk="0" h="1403" w="917">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50"/>
            <p:cNvSpPr/>
            <p:nvPr/>
          </p:nvSpPr>
          <p:spPr>
            <a:xfrm>
              <a:off x="3675782" y="1670099"/>
              <a:ext cx="89253" cy="126981"/>
            </a:xfrm>
            <a:custGeom>
              <a:rect b="b" l="l" r="r" t="t"/>
              <a:pathLst>
                <a:path extrusionOk="0" h="1491" w="1048">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50"/>
            <p:cNvSpPr/>
            <p:nvPr/>
          </p:nvSpPr>
          <p:spPr>
            <a:xfrm>
              <a:off x="3584317" y="1833357"/>
              <a:ext cx="125022" cy="120083"/>
            </a:xfrm>
            <a:custGeom>
              <a:rect b="b" l="l" r="r" t="t"/>
              <a:pathLst>
                <a:path extrusionOk="0" h="1410" w="1468">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50"/>
            <p:cNvSpPr/>
            <p:nvPr/>
          </p:nvSpPr>
          <p:spPr>
            <a:xfrm>
              <a:off x="3578952" y="1829354"/>
              <a:ext cx="135668" cy="129280"/>
            </a:xfrm>
            <a:custGeom>
              <a:rect b="b" l="l" r="r" t="t"/>
              <a:pathLst>
                <a:path extrusionOk="0" h="1518" w="1593">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0" name="Google Shape;2630;p250"/>
            <p:cNvGrpSpPr/>
            <p:nvPr/>
          </p:nvGrpSpPr>
          <p:grpSpPr>
            <a:xfrm>
              <a:off x="556725" y="832334"/>
              <a:ext cx="3148535" cy="3601316"/>
              <a:chOff x="556725" y="832334"/>
              <a:chExt cx="3148535" cy="3601316"/>
            </a:xfrm>
          </p:grpSpPr>
          <p:sp>
            <p:nvSpPr>
              <p:cNvPr id="2631" name="Google Shape;2631;p250"/>
              <p:cNvSpPr/>
              <p:nvPr/>
            </p:nvSpPr>
            <p:spPr>
              <a:xfrm>
                <a:off x="556725" y="3838150"/>
                <a:ext cx="2424600" cy="595500"/>
              </a:xfrm>
              <a:prstGeom prst="ellipse">
                <a:avLst/>
              </a:prstGeom>
              <a:solidFill>
                <a:srgbClr val="3E285A">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50"/>
              <p:cNvSpPr/>
              <p:nvPr/>
            </p:nvSpPr>
            <p:spPr>
              <a:xfrm>
                <a:off x="914763" y="3436131"/>
                <a:ext cx="371597" cy="620974"/>
              </a:xfrm>
              <a:custGeom>
                <a:rect b="b" l="l" r="r" t="t"/>
                <a:pathLst>
                  <a:path extrusionOk="0" h="7291" w="4363">
                    <a:moveTo>
                      <a:pt x="0" y="1"/>
                    </a:moveTo>
                    <a:lnTo>
                      <a:pt x="0" y="6332"/>
                    </a:lnTo>
                    <a:lnTo>
                      <a:pt x="4363" y="7290"/>
                    </a:lnTo>
                    <a:lnTo>
                      <a:pt x="4363" y="48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50"/>
              <p:cNvSpPr/>
              <p:nvPr/>
            </p:nvSpPr>
            <p:spPr>
              <a:xfrm>
                <a:off x="908972" y="3430765"/>
                <a:ext cx="383180" cy="631706"/>
              </a:xfrm>
              <a:custGeom>
                <a:rect b="b" l="l" r="r" t="t"/>
                <a:pathLst>
                  <a:path extrusionOk="0" h="7417" w="4499">
                    <a:moveTo>
                      <a:pt x="131" y="132"/>
                    </a:moveTo>
                    <a:lnTo>
                      <a:pt x="4389" y="608"/>
                    </a:lnTo>
                    <a:lnTo>
                      <a:pt x="4389" y="7285"/>
                    </a:lnTo>
                    <a:lnTo>
                      <a:pt x="131" y="6348"/>
                    </a:lnTo>
                    <a:lnTo>
                      <a:pt x="131" y="132"/>
                    </a:lnTo>
                    <a:close/>
                    <a:moveTo>
                      <a:pt x="0" y="1"/>
                    </a:moveTo>
                    <a:lnTo>
                      <a:pt x="0" y="64"/>
                    </a:lnTo>
                    <a:lnTo>
                      <a:pt x="0" y="6437"/>
                    </a:lnTo>
                    <a:lnTo>
                      <a:pt x="4499" y="7416"/>
                    </a:lnTo>
                    <a:lnTo>
                      <a:pt x="4499" y="504"/>
                    </a:lnTo>
                    <a:lnTo>
                      <a:pt x="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50"/>
              <p:cNvSpPr/>
              <p:nvPr/>
            </p:nvSpPr>
            <p:spPr>
              <a:xfrm>
                <a:off x="1286270" y="3335802"/>
                <a:ext cx="530013" cy="721305"/>
              </a:xfrm>
              <a:custGeom>
                <a:rect b="b" l="l" r="r" t="t"/>
                <a:pathLst>
                  <a:path extrusionOk="0" h="8469" w="6223">
                    <a:moveTo>
                      <a:pt x="6222" y="0"/>
                    </a:moveTo>
                    <a:lnTo>
                      <a:pt x="1" y="1661"/>
                    </a:lnTo>
                    <a:lnTo>
                      <a:pt x="22" y="8468"/>
                    </a:lnTo>
                    <a:lnTo>
                      <a:pt x="6222" y="6725"/>
                    </a:lnTo>
                    <a:lnTo>
                      <a:pt x="62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50"/>
              <p:cNvSpPr/>
              <p:nvPr/>
            </p:nvSpPr>
            <p:spPr>
              <a:xfrm>
                <a:off x="1282693" y="3328648"/>
                <a:ext cx="537167" cy="736039"/>
              </a:xfrm>
              <a:custGeom>
                <a:rect b="b" l="l" r="r" t="t"/>
                <a:pathLst>
                  <a:path extrusionOk="0" h="8642" w="6307">
                    <a:moveTo>
                      <a:pt x="6196" y="152"/>
                    </a:moveTo>
                    <a:lnTo>
                      <a:pt x="6196" y="6761"/>
                    </a:lnTo>
                    <a:lnTo>
                      <a:pt x="132" y="8484"/>
                    </a:lnTo>
                    <a:lnTo>
                      <a:pt x="111" y="1786"/>
                    </a:lnTo>
                    <a:lnTo>
                      <a:pt x="6196" y="152"/>
                    </a:lnTo>
                    <a:close/>
                    <a:moveTo>
                      <a:pt x="6306" y="1"/>
                    </a:moveTo>
                    <a:lnTo>
                      <a:pt x="1" y="1703"/>
                    </a:lnTo>
                    <a:lnTo>
                      <a:pt x="1" y="1745"/>
                    </a:lnTo>
                    <a:lnTo>
                      <a:pt x="1" y="8642"/>
                    </a:lnTo>
                    <a:lnTo>
                      <a:pt x="6306" y="6850"/>
                    </a:lnTo>
                    <a:lnTo>
                      <a:pt x="630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50"/>
              <p:cNvSpPr/>
              <p:nvPr/>
            </p:nvSpPr>
            <p:spPr>
              <a:xfrm>
                <a:off x="914763" y="3287597"/>
                <a:ext cx="901524" cy="189674"/>
              </a:xfrm>
              <a:custGeom>
                <a:rect b="b" l="l" r="r" t="t"/>
                <a:pathLst>
                  <a:path extrusionOk="0" h="2227" w="10585">
                    <a:moveTo>
                      <a:pt x="6656" y="1"/>
                    </a:moveTo>
                    <a:lnTo>
                      <a:pt x="0" y="1745"/>
                    </a:lnTo>
                    <a:lnTo>
                      <a:pt x="4363" y="2227"/>
                    </a:lnTo>
                    <a:lnTo>
                      <a:pt x="10584" y="566"/>
                    </a:lnTo>
                    <a:lnTo>
                      <a:pt x="66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50"/>
              <p:cNvSpPr/>
              <p:nvPr/>
            </p:nvSpPr>
            <p:spPr>
              <a:xfrm>
                <a:off x="912975" y="3281805"/>
                <a:ext cx="905102" cy="200831"/>
              </a:xfrm>
              <a:custGeom>
                <a:rect b="b" l="l" r="r" t="t"/>
                <a:pathLst>
                  <a:path extrusionOk="0" h="2358" w="10627">
                    <a:moveTo>
                      <a:pt x="6677" y="111"/>
                    </a:moveTo>
                    <a:lnTo>
                      <a:pt x="10322" y="634"/>
                    </a:lnTo>
                    <a:lnTo>
                      <a:pt x="4384" y="2253"/>
                    </a:lnTo>
                    <a:lnTo>
                      <a:pt x="325" y="1792"/>
                    </a:lnTo>
                    <a:lnTo>
                      <a:pt x="6677" y="111"/>
                    </a:lnTo>
                    <a:close/>
                    <a:moveTo>
                      <a:pt x="6657" y="1"/>
                    </a:moveTo>
                    <a:lnTo>
                      <a:pt x="0" y="1750"/>
                    </a:lnTo>
                    <a:lnTo>
                      <a:pt x="21" y="1860"/>
                    </a:lnTo>
                    <a:lnTo>
                      <a:pt x="4384" y="2357"/>
                    </a:lnTo>
                    <a:lnTo>
                      <a:pt x="10626" y="682"/>
                    </a:lnTo>
                    <a:lnTo>
                      <a:pt x="10605" y="572"/>
                    </a:lnTo>
                    <a:lnTo>
                      <a:pt x="6657"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50"/>
              <p:cNvSpPr/>
              <p:nvPr/>
            </p:nvSpPr>
            <p:spPr>
              <a:xfrm>
                <a:off x="1877257" y="4176077"/>
                <a:ext cx="585714" cy="105866"/>
              </a:xfrm>
              <a:custGeom>
                <a:rect b="b" l="l" r="r" t="t"/>
                <a:pathLst>
                  <a:path extrusionOk="0" h="1243" w="6877">
                    <a:moveTo>
                      <a:pt x="22" y="1"/>
                    </a:moveTo>
                    <a:lnTo>
                      <a:pt x="22" y="1"/>
                    </a:lnTo>
                    <a:cubicBezTo>
                      <a:pt x="22" y="1"/>
                      <a:pt x="1" y="394"/>
                      <a:pt x="131" y="524"/>
                    </a:cubicBezTo>
                    <a:cubicBezTo>
                      <a:pt x="262" y="655"/>
                      <a:pt x="1750" y="1111"/>
                      <a:pt x="1964" y="1111"/>
                    </a:cubicBezTo>
                    <a:cubicBezTo>
                      <a:pt x="2163" y="1111"/>
                      <a:pt x="2184" y="828"/>
                      <a:pt x="2294" y="828"/>
                    </a:cubicBezTo>
                    <a:cubicBezTo>
                      <a:pt x="2422" y="828"/>
                      <a:pt x="4253" y="1243"/>
                      <a:pt x="5192" y="1243"/>
                    </a:cubicBezTo>
                    <a:cubicBezTo>
                      <a:pt x="5215" y="1243"/>
                      <a:pt x="5237" y="1242"/>
                      <a:pt x="5258" y="1242"/>
                    </a:cubicBezTo>
                    <a:cubicBezTo>
                      <a:pt x="6201" y="1221"/>
                      <a:pt x="6484" y="938"/>
                      <a:pt x="6678" y="718"/>
                    </a:cubicBezTo>
                    <a:cubicBezTo>
                      <a:pt x="6856" y="524"/>
                      <a:pt x="6877" y="236"/>
                      <a:pt x="6877" y="236"/>
                    </a:cubicBezTo>
                    <a:lnTo>
                      <a:pt x="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50"/>
              <p:cNvSpPr/>
              <p:nvPr/>
            </p:nvSpPr>
            <p:spPr>
              <a:xfrm>
                <a:off x="1873680" y="4170285"/>
                <a:ext cx="594657" cy="117364"/>
              </a:xfrm>
              <a:custGeom>
                <a:rect b="b" l="l" r="r" t="t"/>
                <a:pathLst>
                  <a:path extrusionOk="0" h="1378" w="6982">
                    <a:moveTo>
                      <a:pt x="132" y="111"/>
                    </a:moveTo>
                    <a:lnTo>
                      <a:pt x="6830" y="352"/>
                    </a:lnTo>
                    <a:cubicBezTo>
                      <a:pt x="6830" y="414"/>
                      <a:pt x="6830" y="592"/>
                      <a:pt x="6678" y="744"/>
                    </a:cubicBezTo>
                    <a:cubicBezTo>
                      <a:pt x="6589" y="854"/>
                      <a:pt x="6458" y="985"/>
                      <a:pt x="6264" y="1069"/>
                    </a:cubicBezTo>
                    <a:cubicBezTo>
                      <a:pt x="6065" y="1179"/>
                      <a:pt x="5761" y="1247"/>
                      <a:pt x="5300" y="1268"/>
                    </a:cubicBezTo>
                    <a:cubicBezTo>
                      <a:pt x="4845" y="1268"/>
                      <a:pt x="4148" y="1158"/>
                      <a:pt x="3536" y="1048"/>
                    </a:cubicBezTo>
                    <a:cubicBezTo>
                      <a:pt x="3232" y="1006"/>
                      <a:pt x="2944" y="938"/>
                      <a:pt x="2729" y="896"/>
                    </a:cubicBezTo>
                    <a:cubicBezTo>
                      <a:pt x="2640" y="896"/>
                      <a:pt x="2551" y="875"/>
                      <a:pt x="2488" y="854"/>
                    </a:cubicBezTo>
                    <a:cubicBezTo>
                      <a:pt x="2399" y="854"/>
                      <a:pt x="2378" y="828"/>
                      <a:pt x="2336" y="828"/>
                    </a:cubicBezTo>
                    <a:cubicBezTo>
                      <a:pt x="2289" y="828"/>
                      <a:pt x="2247" y="875"/>
                      <a:pt x="2226" y="896"/>
                    </a:cubicBezTo>
                    <a:cubicBezTo>
                      <a:pt x="2205" y="938"/>
                      <a:pt x="2184" y="959"/>
                      <a:pt x="2158" y="1006"/>
                    </a:cubicBezTo>
                    <a:cubicBezTo>
                      <a:pt x="2137" y="1027"/>
                      <a:pt x="2116" y="1069"/>
                      <a:pt x="2095" y="1090"/>
                    </a:cubicBezTo>
                    <a:cubicBezTo>
                      <a:pt x="2074" y="1116"/>
                      <a:pt x="2054" y="1116"/>
                      <a:pt x="2006" y="1116"/>
                    </a:cubicBezTo>
                    <a:lnTo>
                      <a:pt x="1875" y="1116"/>
                    </a:lnTo>
                    <a:cubicBezTo>
                      <a:pt x="1813" y="1090"/>
                      <a:pt x="1745" y="1069"/>
                      <a:pt x="1661" y="1048"/>
                    </a:cubicBezTo>
                    <a:cubicBezTo>
                      <a:pt x="1483" y="1006"/>
                      <a:pt x="1289" y="938"/>
                      <a:pt x="1069" y="875"/>
                    </a:cubicBezTo>
                    <a:cubicBezTo>
                      <a:pt x="875" y="807"/>
                      <a:pt x="676" y="744"/>
                      <a:pt x="503" y="697"/>
                    </a:cubicBezTo>
                    <a:cubicBezTo>
                      <a:pt x="435" y="655"/>
                      <a:pt x="352" y="634"/>
                      <a:pt x="304" y="613"/>
                    </a:cubicBezTo>
                    <a:cubicBezTo>
                      <a:pt x="263" y="592"/>
                      <a:pt x="221" y="566"/>
                      <a:pt x="221" y="545"/>
                    </a:cubicBezTo>
                    <a:cubicBezTo>
                      <a:pt x="173" y="503"/>
                      <a:pt x="132" y="393"/>
                      <a:pt x="132" y="263"/>
                    </a:cubicBezTo>
                    <a:lnTo>
                      <a:pt x="132" y="111"/>
                    </a:lnTo>
                    <a:close/>
                    <a:moveTo>
                      <a:pt x="22" y="1"/>
                    </a:moveTo>
                    <a:lnTo>
                      <a:pt x="22" y="43"/>
                    </a:lnTo>
                    <a:cubicBezTo>
                      <a:pt x="22" y="43"/>
                      <a:pt x="1" y="153"/>
                      <a:pt x="22" y="283"/>
                    </a:cubicBezTo>
                    <a:cubicBezTo>
                      <a:pt x="22" y="414"/>
                      <a:pt x="43" y="545"/>
                      <a:pt x="132" y="634"/>
                    </a:cubicBezTo>
                    <a:cubicBezTo>
                      <a:pt x="173" y="655"/>
                      <a:pt x="194" y="676"/>
                      <a:pt x="263" y="697"/>
                    </a:cubicBezTo>
                    <a:cubicBezTo>
                      <a:pt x="304" y="744"/>
                      <a:pt x="393" y="765"/>
                      <a:pt x="456" y="786"/>
                    </a:cubicBezTo>
                    <a:cubicBezTo>
                      <a:pt x="634" y="854"/>
                      <a:pt x="828" y="917"/>
                      <a:pt x="1048" y="985"/>
                    </a:cubicBezTo>
                    <a:cubicBezTo>
                      <a:pt x="1242" y="1048"/>
                      <a:pt x="1462" y="1116"/>
                      <a:pt x="1635" y="1158"/>
                    </a:cubicBezTo>
                    <a:cubicBezTo>
                      <a:pt x="1724" y="1179"/>
                      <a:pt x="1792" y="1200"/>
                      <a:pt x="1855" y="1221"/>
                    </a:cubicBezTo>
                    <a:cubicBezTo>
                      <a:pt x="1923" y="1221"/>
                      <a:pt x="1965" y="1247"/>
                      <a:pt x="2006" y="1247"/>
                    </a:cubicBezTo>
                    <a:cubicBezTo>
                      <a:pt x="2074" y="1221"/>
                      <a:pt x="2116" y="1200"/>
                      <a:pt x="2158" y="1179"/>
                    </a:cubicBezTo>
                    <a:cubicBezTo>
                      <a:pt x="2205" y="1137"/>
                      <a:pt x="2226" y="1090"/>
                      <a:pt x="2247" y="1069"/>
                    </a:cubicBezTo>
                    <a:cubicBezTo>
                      <a:pt x="2289" y="1027"/>
                      <a:pt x="2289" y="985"/>
                      <a:pt x="2315" y="959"/>
                    </a:cubicBezTo>
                    <a:lnTo>
                      <a:pt x="2336" y="938"/>
                    </a:lnTo>
                    <a:cubicBezTo>
                      <a:pt x="2336" y="938"/>
                      <a:pt x="2399" y="959"/>
                      <a:pt x="2467" y="959"/>
                    </a:cubicBezTo>
                    <a:cubicBezTo>
                      <a:pt x="2530" y="985"/>
                      <a:pt x="2619" y="1006"/>
                      <a:pt x="2708" y="1027"/>
                    </a:cubicBezTo>
                    <a:cubicBezTo>
                      <a:pt x="2923" y="1048"/>
                      <a:pt x="3206" y="1116"/>
                      <a:pt x="3515" y="1158"/>
                    </a:cubicBezTo>
                    <a:cubicBezTo>
                      <a:pt x="4122" y="1268"/>
                      <a:pt x="4845" y="1378"/>
                      <a:pt x="5300" y="1378"/>
                    </a:cubicBezTo>
                    <a:cubicBezTo>
                      <a:pt x="5782" y="1352"/>
                      <a:pt x="6086" y="1289"/>
                      <a:pt x="6306" y="1179"/>
                    </a:cubicBezTo>
                    <a:cubicBezTo>
                      <a:pt x="6547" y="1069"/>
                      <a:pt x="6657" y="938"/>
                      <a:pt x="6767" y="828"/>
                    </a:cubicBezTo>
                    <a:cubicBezTo>
                      <a:pt x="6961" y="592"/>
                      <a:pt x="6981" y="304"/>
                      <a:pt x="6981" y="304"/>
                    </a:cubicBezTo>
                    <a:lnTo>
                      <a:pt x="6981" y="242"/>
                    </a:lnTo>
                    <a:lnTo>
                      <a:pt x="2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50"/>
              <p:cNvSpPr/>
              <p:nvPr/>
            </p:nvSpPr>
            <p:spPr>
              <a:xfrm>
                <a:off x="1860734" y="3956341"/>
                <a:ext cx="607603" cy="308571"/>
              </a:xfrm>
              <a:custGeom>
                <a:rect b="b" l="l" r="r" t="t"/>
                <a:pathLst>
                  <a:path extrusionOk="0" h="3623" w="7134">
                    <a:moveTo>
                      <a:pt x="1008" y="1"/>
                    </a:moveTo>
                    <a:cubicBezTo>
                      <a:pt x="811" y="1"/>
                      <a:pt x="562" y="52"/>
                      <a:pt x="373" y="266"/>
                    </a:cubicBezTo>
                    <a:cubicBezTo>
                      <a:pt x="1" y="680"/>
                      <a:pt x="153" y="2293"/>
                      <a:pt x="216" y="2555"/>
                    </a:cubicBezTo>
                    <a:cubicBezTo>
                      <a:pt x="281" y="2830"/>
                      <a:pt x="1816" y="3238"/>
                      <a:pt x="2201" y="3238"/>
                    </a:cubicBezTo>
                    <a:cubicBezTo>
                      <a:pt x="2219" y="3238"/>
                      <a:pt x="2235" y="3237"/>
                      <a:pt x="2247" y="3235"/>
                    </a:cubicBezTo>
                    <a:cubicBezTo>
                      <a:pt x="2370" y="3204"/>
                      <a:pt x="2444" y="3187"/>
                      <a:pt x="2515" y="3187"/>
                    </a:cubicBezTo>
                    <a:cubicBezTo>
                      <a:pt x="2596" y="3187"/>
                      <a:pt x="2673" y="3209"/>
                      <a:pt x="2813" y="3256"/>
                    </a:cubicBezTo>
                    <a:cubicBezTo>
                      <a:pt x="3042" y="3329"/>
                      <a:pt x="4567" y="3622"/>
                      <a:pt x="5575" y="3622"/>
                    </a:cubicBezTo>
                    <a:cubicBezTo>
                      <a:pt x="5721" y="3622"/>
                      <a:pt x="5857" y="3616"/>
                      <a:pt x="5976" y="3602"/>
                    </a:cubicBezTo>
                    <a:cubicBezTo>
                      <a:pt x="6919" y="3497"/>
                      <a:pt x="7023" y="2947"/>
                      <a:pt x="7071" y="2712"/>
                    </a:cubicBezTo>
                    <a:cubicBezTo>
                      <a:pt x="7133" y="2471"/>
                      <a:pt x="7133" y="1769"/>
                      <a:pt x="6830" y="1465"/>
                    </a:cubicBezTo>
                    <a:cubicBezTo>
                      <a:pt x="6547" y="1162"/>
                      <a:pt x="4887" y="659"/>
                      <a:pt x="4536" y="528"/>
                    </a:cubicBezTo>
                    <a:cubicBezTo>
                      <a:pt x="4190" y="376"/>
                      <a:pt x="4122" y="329"/>
                      <a:pt x="3709" y="135"/>
                    </a:cubicBezTo>
                    <a:cubicBezTo>
                      <a:pt x="3522" y="41"/>
                      <a:pt x="3010" y="16"/>
                      <a:pt x="2509" y="16"/>
                    </a:cubicBezTo>
                    <a:cubicBezTo>
                      <a:pt x="1954" y="16"/>
                      <a:pt x="1411" y="46"/>
                      <a:pt x="1331" y="46"/>
                    </a:cubicBezTo>
                    <a:cubicBezTo>
                      <a:pt x="1331" y="46"/>
                      <a:pt x="1193" y="1"/>
                      <a:pt x="10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50"/>
              <p:cNvSpPr/>
              <p:nvPr/>
            </p:nvSpPr>
            <p:spPr>
              <a:xfrm>
                <a:off x="1866100" y="3950891"/>
                <a:ext cx="606240" cy="319217"/>
              </a:xfrm>
              <a:custGeom>
                <a:rect b="b" l="l" r="r" t="t"/>
                <a:pathLst>
                  <a:path extrusionOk="0" h="3748" w="7118">
                    <a:moveTo>
                      <a:pt x="938" y="110"/>
                    </a:moveTo>
                    <a:cubicBezTo>
                      <a:pt x="1116" y="110"/>
                      <a:pt x="1247" y="178"/>
                      <a:pt x="1247" y="178"/>
                    </a:cubicBezTo>
                    <a:lnTo>
                      <a:pt x="1268" y="178"/>
                    </a:lnTo>
                    <a:cubicBezTo>
                      <a:pt x="1357" y="157"/>
                      <a:pt x="1834" y="131"/>
                      <a:pt x="2357" y="131"/>
                    </a:cubicBezTo>
                    <a:cubicBezTo>
                      <a:pt x="2619" y="131"/>
                      <a:pt x="2902" y="131"/>
                      <a:pt x="3122" y="157"/>
                    </a:cubicBezTo>
                    <a:cubicBezTo>
                      <a:pt x="3342" y="178"/>
                      <a:pt x="3536" y="199"/>
                      <a:pt x="3625" y="241"/>
                    </a:cubicBezTo>
                    <a:cubicBezTo>
                      <a:pt x="4017" y="440"/>
                      <a:pt x="4106" y="482"/>
                      <a:pt x="4452" y="634"/>
                    </a:cubicBezTo>
                    <a:cubicBezTo>
                      <a:pt x="4630" y="702"/>
                      <a:pt x="5128" y="875"/>
                      <a:pt x="5630" y="1047"/>
                    </a:cubicBezTo>
                    <a:cubicBezTo>
                      <a:pt x="5871" y="1137"/>
                      <a:pt x="6112" y="1246"/>
                      <a:pt x="6306" y="1336"/>
                    </a:cubicBezTo>
                    <a:cubicBezTo>
                      <a:pt x="6526" y="1419"/>
                      <a:pt x="6678" y="1508"/>
                      <a:pt x="6725" y="1571"/>
                    </a:cubicBezTo>
                    <a:cubicBezTo>
                      <a:pt x="6856" y="1702"/>
                      <a:pt x="6940" y="1943"/>
                      <a:pt x="6960" y="2184"/>
                    </a:cubicBezTo>
                    <a:cubicBezTo>
                      <a:pt x="7008" y="2425"/>
                      <a:pt x="6987" y="2645"/>
                      <a:pt x="6960" y="2749"/>
                    </a:cubicBezTo>
                    <a:cubicBezTo>
                      <a:pt x="6940" y="2880"/>
                      <a:pt x="6898" y="3058"/>
                      <a:pt x="6746" y="3231"/>
                    </a:cubicBezTo>
                    <a:cubicBezTo>
                      <a:pt x="6615" y="3404"/>
                      <a:pt x="6374" y="3561"/>
                      <a:pt x="5913" y="3624"/>
                    </a:cubicBezTo>
                    <a:cubicBezTo>
                      <a:pt x="5814" y="3633"/>
                      <a:pt x="5702" y="3637"/>
                      <a:pt x="5581" y="3637"/>
                    </a:cubicBezTo>
                    <a:cubicBezTo>
                      <a:pt x="5146" y="3637"/>
                      <a:pt x="4592" y="3584"/>
                      <a:pt x="4080" y="3514"/>
                    </a:cubicBezTo>
                    <a:cubicBezTo>
                      <a:pt x="3776" y="3472"/>
                      <a:pt x="3473" y="3404"/>
                      <a:pt x="3232" y="3362"/>
                    </a:cubicBezTo>
                    <a:cubicBezTo>
                      <a:pt x="2991" y="3320"/>
                      <a:pt x="2818" y="3273"/>
                      <a:pt x="2771" y="3252"/>
                    </a:cubicBezTo>
                    <a:cubicBezTo>
                      <a:pt x="2640" y="3210"/>
                      <a:pt x="2559" y="3195"/>
                      <a:pt x="2475" y="3195"/>
                    </a:cubicBezTo>
                    <a:cubicBezTo>
                      <a:pt x="2391" y="3195"/>
                      <a:pt x="2305" y="3210"/>
                      <a:pt x="2163" y="3231"/>
                    </a:cubicBezTo>
                    <a:lnTo>
                      <a:pt x="2012" y="3231"/>
                    </a:lnTo>
                    <a:cubicBezTo>
                      <a:pt x="1944" y="3231"/>
                      <a:pt x="1855" y="3210"/>
                      <a:pt x="1771" y="3189"/>
                    </a:cubicBezTo>
                    <a:cubicBezTo>
                      <a:pt x="1572" y="3168"/>
                      <a:pt x="1331" y="3100"/>
                      <a:pt x="1095" y="3038"/>
                    </a:cubicBezTo>
                    <a:cubicBezTo>
                      <a:pt x="875" y="2969"/>
                      <a:pt x="655" y="2880"/>
                      <a:pt x="482" y="2797"/>
                    </a:cubicBezTo>
                    <a:cubicBezTo>
                      <a:pt x="393" y="2776"/>
                      <a:pt x="331" y="2729"/>
                      <a:pt x="283" y="2687"/>
                    </a:cubicBezTo>
                    <a:cubicBezTo>
                      <a:pt x="242" y="2666"/>
                      <a:pt x="221" y="2619"/>
                      <a:pt x="200" y="2619"/>
                    </a:cubicBezTo>
                    <a:cubicBezTo>
                      <a:pt x="179" y="2488"/>
                      <a:pt x="132" y="2011"/>
                      <a:pt x="132" y="1529"/>
                    </a:cubicBezTo>
                    <a:cubicBezTo>
                      <a:pt x="132" y="1288"/>
                      <a:pt x="132" y="1027"/>
                      <a:pt x="179" y="833"/>
                    </a:cubicBezTo>
                    <a:cubicBezTo>
                      <a:pt x="200" y="613"/>
                      <a:pt x="262" y="440"/>
                      <a:pt x="352" y="351"/>
                    </a:cubicBezTo>
                    <a:cubicBezTo>
                      <a:pt x="524" y="178"/>
                      <a:pt x="744" y="110"/>
                      <a:pt x="938" y="110"/>
                    </a:cubicBezTo>
                    <a:close/>
                    <a:moveTo>
                      <a:pt x="917" y="0"/>
                    </a:moveTo>
                    <a:cubicBezTo>
                      <a:pt x="723" y="0"/>
                      <a:pt x="462" y="68"/>
                      <a:pt x="262" y="288"/>
                    </a:cubicBezTo>
                    <a:cubicBezTo>
                      <a:pt x="153" y="393"/>
                      <a:pt x="90" y="592"/>
                      <a:pt x="69" y="812"/>
                    </a:cubicBezTo>
                    <a:cubicBezTo>
                      <a:pt x="22" y="1027"/>
                      <a:pt x="1" y="1288"/>
                      <a:pt x="1" y="1529"/>
                    </a:cubicBezTo>
                    <a:cubicBezTo>
                      <a:pt x="1" y="2011"/>
                      <a:pt x="69" y="2488"/>
                      <a:pt x="90" y="2645"/>
                    </a:cubicBezTo>
                    <a:cubicBezTo>
                      <a:pt x="111" y="2708"/>
                      <a:pt x="153" y="2749"/>
                      <a:pt x="221" y="2797"/>
                    </a:cubicBezTo>
                    <a:cubicBezTo>
                      <a:pt x="262" y="2818"/>
                      <a:pt x="352" y="2859"/>
                      <a:pt x="441" y="2907"/>
                    </a:cubicBezTo>
                    <a:cubicBezTo>
                      <a:pt x="613" y="2990"/>
                      <a:pt x="833" y="3079"/>
                      <a:pt x="1069" y="3142"/>
                    </a:cubicBezTo>
                    <a:cubicBezTo>
                      <a:pt x="1310" y="3210"/>
                      <a:pt x="1551" y="3273"/>
                      <a:pt x="1750" y="3299"/>
                    </a:cubicBezTo>
                    <a:cubicBezTo>
                      <a:pt x="1834" y="3320"/>
                      <a:pt x="1923" y="3341"/>
                      <a:pt x="2012" y="3341"/>
                    </a:cubicBezTo>
                    <a:cubicBezTo>
                      <a:pt x="2043" y="3352"/>
                      <a:pt x="2076" y="3357"/>
                      <a:pt x="2106" y="3357"/>
                    </a:cubicBezTo>
                    <a:cubicBezTo>
                      <a:pt x="2136" y="3357"/>
                      <a:pt x="2163" y="3352"/>
                      <a:pt x="2184" y="3341"/>
                    </a:cubicBezTo>
                    <a:cubicBezTo>
                      <a:pt x="2329" y="3320"/>
                      <a:pt x="2399" y="3303"/>
                      <a:pt x="2469" y="3303"/>
                    </a:cubicBezTo>
                    <a:cubicBezTo>
                      <a:pt x="2535" y="3303"/>
                      <a:pt x="2601" y="3319"/>
                      <a:pt x="2729" y="3362"/>
                    </a:cubicBezTo>
                    <a:cubicBezTo>
                      <a:pt x="2818" y="3404"/>
                      <a:pt x="2970" y="3430"/>
                      <a:pt x="3211" y="3472"/>
                    </a:cubicBezTo>
                    <a:cubicBezTo>
                      <a:pt x="3452" y="3535"/>
                      <a:pt x="3756" y="3582"/>
                      <a:pt x="4080" y="3624"/>
                    </a:cubicBezTo>
                    <a:cubicBezTo>
                      <a:pt x="4576" y="3694"/>
                      <a:pt x="5126" y="3747"/>
                      <a:pt x="5570" y="3747"/>
                    </a:cubicBezTo>
                    <a:cubicBezTo>
                      <a:pt x="5694" y="3747"/>
                      <a:pt x="5809" y="3743"/>
                      <a:pt x="5913" y="3734"/>
                    </a:cubicBezTo>
                    <a:cubicBezTo>
                      <a:pt x="6395" y="3666"/>
                      <a:pt x="6678" y="3493"/>
                      <a:pt x="6830" y="3299"/>
                    </a:cubicBezTo>
                    <a:cubicBezTo>
                      <a:pt x="7008" y="3100"/>
                      <a:pt x="7050" y="2907"/>
                      <a:pt x="7070" y="2776"/>
                    </a:cubicBezTo>
                    <a:cubicBezTo>
                      <a:pt x="7091" y="2645"/>
                      <a:pt x="7118" y="2425"/>
                      <a:pt x="7070" y="2163"/>
                    </a:cubicBezTo>
                    <a:cubicBezTo>
                      <a:pt x="7050" y="1922"/>
                      <a:pt x="6960" y="1660"/>
                      <a:pt x="6809" y="1487"/>
                    </a:cubicBezTo>
                    <a:cubicBezTo>
                      <a:pt x="6725" y="1398"/>
                      <a:pt x="6568" y="1309"/>
                      <a:pt x="6374" y="1226"/>
                    </a:cubicBezTo>
                    <a:cubicBezTo>
                      <a:pt x="6154" y="1137"/>
                      <a:pt x="5913" y="1027"/>
                      <a:pt x="5651" y="943"/>
                    </a:cubicBezTo>
                    <a:cubicBezTo>
                      <a:pt x="5175" y="765"/>
                      <a:pt x="4651" y="592"/>
                      <a:pt x="4499" y="524"/>
                    </a:cubicBezTo>
                    <a:cubicBezTo>
                      <a:pt x="4148" y="393"/>
                      <a:pt x="4080" y="330"/>
                      <a:pt x="3666" y="157"/>
                    </a:cubicBezTo>
                    <a:cubicBezTo>
                      <a:pt x="3557" y="89"/>
                      <a:pt x="3363" y="68"/>
                      <a:pt x="3122" y="47"/>
                    </a:cubicBezTo>
                    <a:cubicBezTo>
                      <a:pt x="2902" y="26"/>
                      <a:pt x="2619" y="26"/>
                      <a:pt x="2357" y="26"/>
                    </a:cubicBezTo>
                    <a:cubicBezTo>
                      <a:pt x="1834" y="26"/>
                      <a:pt x="1357" y="47"/>
                      <a:pt x="1268" y="68"/>
                    </a:cubicBezTo>
                    <a:cubicBezTo>
                      <a:pt x="1268" y="47"/>
                      <a:pt x="1116" y="0"/>
                      <a:pt x="91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50"/>
              <p:cNvSpPr/>
              <p:nvPr/>
            </p:nvSpPr>
            <p:spPr>
              <a:xfrm>
                <a:off x="1884837" y="3895105"/>
                <a:ext cx="282424" cy="168637"/>
              </a:xfrm>
              <a:custGeom>
                <a:rect b="b" l="l" r="r" t="t"/>
                <a:pathLst>
                  <a:path extrusionOk="0" h="1980" w="3316">
                    <a:moveTo>
                      <a:pt x="3316" y="0"/>
                    </a:moveTo>
                    <a:lnTo>
                      <a:pt x="111" y="131"/>
                    </a:lnTo>
                    <a:lnTo>
                      <a:pt x="1" y="1268"/>
                    </a:lnTo>
                    <a:cubicBezTo>
                      <a:pt x="1" y="1268"/>
                      <a:pt x="173" y="1661"/>
                      <a:pt x="676" y="1901"/>
                    </a:cubicBezTo>
                    <a:cubicBezTo>
                      <a:pt x="797" y="1957"/>
                      <a:pt x="924" y="1980"/>
                      <a:pt x="1054" y="1980"/>
                    </a:cubicBezTo>
                    <a:cubicBezTo>
                      <a:pt x="1441" y="1980"/>
                      <a:pt x="1860" y="1774"/>
                      <a:pt x="2268" y="1598"/>
                    </a:cubicBezTo>
                    <a:cubicBezTo>
                      <a:pt x="2714" y="1393"/>
                      <a:pt x="3100" y="1377"/>
                      <a:pt x="3204" y="1377"/>
                    </a:cubicBezTo>
                    <a:cubicBezTo>
                      <a:pt x="3222" y="1377"/>
                      <a:pt x="3232" y="1378"/>
                      <a:pt x="3232" y="1378"/>
                    </a:cubicBezTo>
                    <a:lnTo>
                      <a:pt x="3316" y="0"/>
                    </a:ln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50"/>
              <p:cNvSpPr/>
              <p:nvPr/>
            </p:nvSpPr>
            <p:spPr>
              <a:xfrm>
                <a:off x="1881260" y="3891528"/>
                <a:ext cx="291792" cy="176387"/>
              </a:xfrm>
              <a:custGeom>
                <a:rect b="b" l="l" r="r" t="t"/>
                <a:pathLst>
                  <a:path extrusionOk="0" h="2071" w="3426">
                    <a:moveTo>
                      <a:pt x="3295" y="111"/>
                    </a:moveTo>
                    <a:lnTo>
                      <a:pt x="3227" y="1378"/>
                    </a:lnTo>
                    <a:cubicBezTo>
                      <a:pt x="3143" y="1378"/>
                      <a:pt x="2771" y="1378"/>
                      <a:pt x="2289" y="1593"/>
                    </a:cubicBezTo>
                    <a:cubicBezTo>
                      <a:pt x="2027" y="1703"/>
                      <a:pt x="1745" y="1834"/>
                      <a:pt x="1483" y="1902"/>
                    </a:cubicBezTo>
                    <a:cubicBezTo>
                      <a:pt x="1354" y="1933"/>
                      <a:pt x="1225" y="1953"/>
                      <a:pt x="1101" y="1953"/>
                    </a:cubicBezTo>
                    <a:cubicBezTo>
                      <a:pt x="973" y="1953"/>
                      <a:pt x="851" y="1931"/>
                      <a:pt x="739" y="1875"/>
                    </a:cubicBezTo>
                    <a:cubicBezTo>
                      <a:pt x="263" y="1661"/>
                      <a:pt x="105" y="1310"/>
                      <a:pt x="105" y="1289"/>
                    </a:cubicBezTo>
                    <a:lnTo>
                      <a:pt x="194" y="241"/>
                    </a:lnTo>
                    <a:lnTo>
                      <a:pt x="3295" y="111"/>
                    </a:lnTo>
                    <a:close/>
                    <a:moveTo>
                      <a:pt x="3358" y="1"/>
                    </a:moveTo>
                    <a:lnTo>
                      <a:pt x="84" y="132"/>
                    </a:lnTo>
                    <a:lnTo>
                      <a:pt x="1" y="1310"/>
                    </a:lnTo>
                    <a:lnTo>
                      <a:pt x="1" y="1331"/>
                    </a:lnTo>
                    <a:cubicBezTo>
                      <a:pt x="1" y="1331"/>
                      <a:pt x="174" y="1744"/>
                      <a:pt x="697" y="1985"/>
                    </a:cubicBezTo>
                    <a:cubicBezTo>
                      <a:pt x="835" y="2043"/>
                      <a:pt x="979" y="2071"/>
                      <a:pt x="1122" y="2071"/>
                    </a:cubicBezTo>
                    <a:cubicBezTo>
                      <a:pt x="1251" y="2071"/>
                      <a:pt x="1380" y="2049"/>
                      <a:pt x="1504" y="2006"/>
                    </a:cubicBezTo>
                    <a:cubicBezTo>
                      <a:pt x="1786" y="1943"/>
                      <a:pt x="2069" y="1813"/>
                      <a:pt x="2331" y="1682"/>
                    </a:cubicBezTo>
                    <a:cubicBezTo>
                      <a:pt x="2771" y="1497"/>
                      <a:pt x="3137" y="1482"/>
                      <a:pt x="3243" y="1482"/>
                    </a:cubicBezTo>
                    <a:cubicBezTo>
                      <a:pt x="3263" y="1482"/>
                      <a:pt x="3274" y="1483"/>
                      <a:pt x="3274" y="1483"/>
                    </a:cubicBezTo>
                    <a:lnTo>
                      <a:pt x="3337" y="1483"/>
                    </a:lnTo>
                    <a:lnTo>
                      <a:pt x="342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50"/>
              <p:cNvSpPr/>
              <p:nvPr/>
            </p:nvSpPr>
            <p:spPr>
              <a:xfrm>
                <a:off x="1427650" y="4240805"/>
                <a:ext cx="583500" cy="155350"/>
              </a:xfrm>
              <a:custGeom>
                <a:rect b="b" l="l" r="r" t="t"/>
                <a:pathLst>
                  <a:path extrusionOk="0" h="1824" w="6851">
                    <a:moveTo>
                      <a:pt x="64" y="0"/>
                    </a:moveTo>
                    <a:cubicBezTo>
                      <a:pt x="64" y="0"/>
                      <a:pt x="1" y="393"/>
                      <a:pt x="111" y="550"/>
                    </a:cubicBezTo>
                    <a:cubicBezTo>
                      <a:pt x="242" y="681"/>
                      <a:pt x="1661" y="1309"/>
                      <a:pt x="1876" y="1309"/>
                    </a:cubicBezTo>
                    <a:cubicBezTo>
                      <a:pt x="1885" y="1310"/>
                      <a:pt x="1894" y="1311"/>
                      <a:pt x="1903" y="1311"/>
                    </a:cubicBezTo>
                    <a:cubicBezTo>
                      <a:pt x="2090" y="1311"/>
                      <a:pt x="2138" y="1072"/>
                      <a:pt x="2233" y="1072"/>
                    </a:cubicBezTo>
                    <a:cubicBezTo>
                      <a:pt x="2238" y="1072"/>
                      <a:pt x="2243" y="1073"/>
                      <a:pt x="2247" y="1074"/>
                    </a:cubicBezTo>
                    <a:cubicBezTo>
                      <a:pt x="2357" y="1074"/>
                      <a:pt x="4211" y="1728"/>
                      <a:pt x="5149" y="1812"/>
                    </a:cubicBezTo>
                    <a:cubicBezTo>
                      <a:pt x="5250" y="1820"/>
                      <a:pt x="5344" y="1823"/>
                      <a:pt x="5431" y="1823"/>
                    </a:cubicBezTo>
                    <a:cubicBezTo>
                      <a:pt x="6137" y="1823"/>
                      <a:pt x="6419" y="1596"/>
                      <a:pt x="6610" y="1419"/>
                    </a:cubicBezTo>
                    <a:cubicBezTo>
                      <a:pt x="6809" y="1246"/>
                      <a:pt x="6851" y="964"/>
                      <a:pt x="6851" y="964"/>
                    </a:cubicBezTo>
                    <a:lnTo>
                      <a:pt x="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50"/>
              <p:cNvSpPr/>
              <p:nvPr/>
            </p:nvSpPr>
            <p:spPr>
              <a:xfrm>
                <a:off x="1427650" y="4235439"/>
                <a:ext cx="589291" cy="165145"/>
              </a:xfrm>
              <a:custGeom>
                <a:rect b="b" l="l" r="r" t="t"/>
                <a:pathLst>
                  <a:path extrusionOk="0" h="1939" w="6919">
                    <a:moveTo>
                      <a:pt x="132" y="131"/>
                    </a:moveTo>
                    <a:lnTo>
                      <a:pt x="6767" y="1090"/>
                    </a:lnTo>
                    <a:cubicBezTo>
                      <a:pt x="6767" y="1137"/>
                      <a:pt x="6720" y="1309"/>
                      <a:pt x="6568" y="1461"/>
                    </a:cubicBezTo>
                    <a:cubicBezTo>
                      <a:pt x="6458" y="1550"/>
                      <a:pt x="6327" y="1660"/>
                      <a:pt x="6133" y="1723"/>
                    </a:cubicBezTo>
                    <a:cubicBezTo>
                      <a:pt x="5972" y="1789"/>
                      <a:pt x="5765" y="1829"/>
                      <a:pt x="5484" y="1829"/>
                    </a:cubicBezTo>
                    <a:cubicBezTo>
                      <a:pt x="5382" y="1829"/>
                      <a:pt x="5271" y="1823"/>
                      <a:pt x="5149" y="1812"/>
                    </a:cubicBezTo>
                    <a:cubicBezTo>
                      <a:pt x="4693" y="1765"/>
                      <a:pt x="3991" y="1592"/>
                      <a:pt x="3405" y="1419"/>
                    </a:cubicBezTo>
                    <a:cubicBezTo>
                      <a:pt x="3101" y="1330"/>
                      <a:pt x="2839" y="1241"/>
                      <a:pt x="2640" y="1179"/>
                    </a:cubicBezTo>
                    <a:cubicBezTo>
                      <a:pt x="2530" y="1158"/>
                      <a:pt x="2446" y="1137"/>
                      <a:pt x="2378" y="1110"/>
                    </a:cubicBezTo>
                    <a:cubicBezTo>
                      <a:pt x="2315" y="1090"/>
                      <a:pt x="2289" y="1069"/>
                      <a:pt x="2247" y="1069"/>
                    </a:cubicBezTo>
                    <a:cubicBezTo>
                      <a:pt x="2206" y="1069"/>
                      <a:pt x="2158" y="1090"/>
                      <a:pt x="2116" y="1137"/>
                    </a:cubicBezTo>
                    <a:cubicBezTo>
                      <a:pt x="2096" y="1158"/>
                      <a:pt x="2075" y="1179"/>
                      <a:pt x="2054" y="1220"/>
                    </a:cubicBezTo>
                    <a:cubicBezTo>
                      <a:pt x="2027" y="1241"/>
                      <a:pt x="2007" y="1289"/>
                      <a:pt x="1965" y="1289"/>
                    </a:cubicBezTo>
                    <a:cubicBezTo>
                      <a:pt x="1944" y="1309"/>
                      <a:pt x="1923" y="1330"/>
                      <a:pt x="1876" y="1330"/>
                    </a:cubicBezTo>
                    <a:cubicBezTo>
                      <a:pt x="1855" y="1330"/>
                      <a:pt x="1813" y="1309"/>
                      <a:pt x="1766" y="1289"/>
                    </a:cubicBezTo>
                    <a:cubicBezTo>
                      <a:pt x="1703" y="1268"/>
                      <a:pt x="1635" y="1241"/>
                      <a:pt x="1551" y="1220"/>
                    </a:cubicBezTo>
                    <a:cubicBezTo>
                      <a:pt x="1373" y="1158"/>
                      <a:pt x="1179" y="1069"/>
                      <a:pt x="980" y="980"/>
                    </a:cubicBezTo>
                    <a:cubicBezTo>
                      <a:pt x="786" y="896"/>
                      <a:pt x="587" y="807"/>
                      <a:pt x="435" y="744"/>
                    </a:cubicBezTo>
                    <a:cubicBezTo>
                      <a:pt x="373" y="697"/>
                      <a:pt x="305" y="655"/>
                      <a:pt x="242" y="634"/>
                    </a:cubicBezTo>
                    <a:cubicBezTo>
                      <a:pt x="195" y="587"/>
                      <a:pt x="174" y="566"/>
                      <a:pt x="153" y="566"/>
                    </a:cubicBezTo>
                    <a:cubicBezTo>
                      <a:pt x="132" y="524"/>
                      <a:pt x="111" y="393"/>
                      <a:pt x="111" y="283"/>
                    </a:cubicBezTo>
                    <a:cubicBezTo>
                      <a:pt x="111" y="194"/>
                      <a:pt x="111" y="152"/>
                      <a:pt x="132" y="131"/>
                    </a:cubicBezTo>
                    <a:close/>
                    <a:moveTo>
                      <a:pt x="22" y="0"/>
                    </a:moveTo>
                    <a:lnTo>
                      <a:pt x="22" y="42"/>
                    </a:lnTo>
                    <a:cubicBezTo>
                      <a:pt x="22" y="42"/>
                      <a:pt x="1" y="152"/>
                      <a:pt x="1" y="283"/>
                    </a:cubicBezTo>
                    <a:cubicBezTo>
                      <a:pt x="1" y="393"/>
                      <a:pt x="1" y="545"/>
                      <a:pt x="90" y="634"/>
                    </a:cubicBezTo>
                    <a:cubicBezTo>
                      <a:pt x="111" y="676"/>
                      <a:pt x="132" y="697"/>
                      <a:pt x="195" y="718"/>
                    </a:cubicBezTo>
                    <a:cubicBezTo>
                      <a:pt x="242" y="765"/>
                      <a:pt x="305" y="786"/>
                      <a:pt x="394" y="828"/>
                    </a:cubicBezTo>
                    <a:cubicBezTo>
                      <a:pt x="545" y="917"/>
                      <a:pt x="744" y="1006"/>
                      <a:pt x="938" y="1090"/>
                    </a:cubicBezTo>
                    <a:cubicBezTo>
                      <a:pt x="1137" y="1179"/>
                      <a:pt x="1331" y="1268"/>
                      <a:pt x="1504" y="1330"/>
                    </a:cubicBezTo>
                    <a:cubicBezTo>
                      <a:pt x="1593" y="1351"/>
                      <a:pt x="1661" y="1372"/>
                      <a:pt x="1724" y="1399"/>
                    </a:cubicBezTo>
                    <a:cubicBezTo>
                      <a:pt x="1792" y="1419"/>
                      <a:pt x="1834" y="1440"/>
                      <a:pt x="1876" y="1440"/>
                    </a:cubicBezTo>
                    <a:cubicBezTo>
                      <a:pt x="1944" y="1440"/>
                      <a:pt x="1986" y="1419"/>
                      <a:pt x="2027" y="1399"/>
                    </a:cubicBezTo>
                    <a:cubicBezTo>
                      <a:pt x="2075" y="1351"/>
                      <a:pt x="2116" y="1330"/>
                      <a:pt x="2137" y="1289"/>
                    </a:cubicBezTo>
                    <a:cubicBezTo>
                      <a:pt x="2158" y="1268"/>
                      <a:pt x="2185" y="1220"/>
                      <a:pt x="2206" y="1200"/>
                    </a:cubicBezTo>
                    <a:cubicBezTo>
                      <a:pt x="2226" y="1179"/>
                      <a:pt x="2226" y="1179"/>
                      <a:pt x="2247" y="1179"/>
                    </a:cubicBezTo>
                    <a:cubicBezTo>
                      <a:pt x="2226" y="1179"/>
                      <a:pt x="2289" y="1200"/>
                      <a:pt x="2357" y="1220"/>
                    </a:cubicBezTo>
                    <a:cubicBezTo>
                      <a:pt x="2399" y="1241"/>
                      <a:pt x="2488" y="1268"/>
                      <a:pt x="2598" y="1289"/>
                    </a:cubicBezTo>
                    <a:cubicBezTo>
                      <a:pt x="2792" y="1351"/>
                      <a:pt x="3075" y="1440"/>
                      <a:pt x="3384" y="1529"/>
                    </a:cubicBezTo>
                    <a:cubicBezTo>
                      <a:pt x="3970" y="1702"/>
                      <a:pt x="4672" y="1875"/>
                      <a:pt x="5149" y="1922"/>
                    </a:cubicBezTo>
                    <a:cubicBezTo>
                      <a:pt x="5271" y="1933"/>
                      <a:pt x="5384" y="1939"/>
                      <a:pt x="5487" y="1939"/>
                    </a:cubicBezTo>
                    <a:cubicBezTo>
                      <a:pt x="5774" y="1939"/>
                      <a:pt x="5993" y="1899"/>
                      <a:pt x="6154" y="1833"/>
                    </a:cubicBezTo>
                    <a:cubicBezTo>
                      <a:pt x="6395" y="1744"/>
                      <a:pt x="6547" y="1634"/>
                      <a:pt x="6636" y="1529"/>
                    </a:cubicBezTo>
                    <a:cubicBezTo>
                      <a:pt x="6851" y="1330"/>
                      <a:pt x="6919" y="1048"/>
                      <a:pt x="6919" y="1048"/>
                    </a:cubicBezTo>
                    <a:lnTo>
                      <a:pt x="6919" y="980"/>
                    </a:lnTo>
                    <a:lnTo>
                      <a:pt x="22"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50"/>
              <p:cNvSpPr/>
              <p:nvPr/>
            </p:nvSpPr>
            <p:spPr>
              <a:xfrm>
                <a:off x="1431228" y="4028905"/>
                <a:ext cx="595083" cy="351582"/>
              </a:xfrm>
              <a:custGeom>
                <a:rect b="b" l="l" r="r" t="t"/>
                <a:pathLst>
                  <a:path extrusionOk="0" h="4128" w="6987">
                    <a:moveTo>
                      <a:pt x="961" y="0"/>
                    </a:moveTo>
                    <a:cubicBezTo>
                      <a:pt x="788" y="0"/>
                      <a:pt x="588" y="45"/>
                      <a:pt x="414" y="200"/>
                    </a:cubicBezTo>
                    <a:cubicBezTo>
                      <a:pt x="1" y="571"/>
                      <a:pt x="1" y="2184"/>
                      <a:pt x="22" y="2467"/>
                    </a:cubicBezTo>
                    <a:cubicBezTo>
                      <a:pt x="47" y="2741"/>
                      <a:pt x="1580" y="3344"/>
                      <a:pt x="1934" y="3344"/>
                    </a:cubicBezTo>
                    <a:cubicBezTo>
                      <a:pt x="1945" y="3344"/>
                      <a:pt x="1956" y="3343"/>
                      <a:pt x="1965" y="3342"/>
                    </a:cubicBezTo>
                    <a:cubicBezTo>
                      <a:pt x="2050" y="3335"/>
                      <a:pt x="2115" y="3331"/>
                      <a:pt x="2169" y="3331"/>
                    </a:cubicBezTo>
                    <a:cubicBezTo>
                      <a:pt x="2294" y="3331"/>
                      <a:pt x="2368" y="3354"/>
                      <a:pt x="2535" y="3431"/>
                    </a:cubicBezTo>
                    <a:cubicBezTo>
                      <a:pt x="2767" y="3559"/>
                      <a:pt x="4626" y="4128"/>
                      <a:pt x="5580" y="4128"/>
                    </a:cubicBezTo>
                    <a:cubicBezTo>
                      <a:pt x="5597" y="4128"/>
                      <a:pt x="5614" y="4128"/>
                      <a:pt x="5630" y="4127"/>
                    </a:cubicBezTo>
                    <a:cubicBezTo>
                      <a:pt x="6594" y="4127"/>
                      <a:pt x="6767" y="3583"/>
                      <a:pt x="6830" y="3342"/>
                    </a:cubicBezTo>
                    <a:cubicBezTo>
                      <a:pt x="6919" y="3122"/>
                      <a:pt x="6987" y="2425"/>
                      <a:pt x="6725" y="2095"/>
                    </a:cubicBezTo>
                    <a:cubicBezTo>
                      <a:pt x="6463" y="1750"/>
                      <a:pt x="4866" y="1074"/>
                      <a:pt x="4541" y="896"/>
                    </a:cubicBezTo>
                    <a:cubicBezTo>
                      <a:pt x="4211" y="723"/>
                      <a:pt x="4148" y="655"/>
                      <a:pt x="3756" y="440"/>
                    </a:cubicBezTo>
                    <a:cubicBezTo>
                      <a:pt x="3384" y="200"/>
                      <a:pt x="1551" y="90"/>
                      <a:pt x="1399" y="90"/>
                    </a:cubicBezTo>
                    <a:cubicBezTo>
                      <a:pt x="1399" y="90"/>
                      <a:pt x="1206" y="0"/>
                      <a:pt x="9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50"/>
              <p:cNvSpPr/>
              <p:nvPr/>
            </p:nvSpPr>
            <p:spPr>
              <a:xfrm>
                <a:off x="1427650" y="4024817"/>
                <a:ext cx="596446" cy="361036"/>
              </a:xfrm>
              <a:custGeom>
                <a:rect b="b" l="l" r="r" t="t"/>
                <a:pathLst>
                  <a:path extrusionOk="0" h="4239" w="7003">
                    <a:moveTo>
                      <a:pt x="993" y="110"/>
                    </a:moveTo>
                    <a:cubicBezTo>
                      <a:pt x="1033" y="110"/>
                      <a:pt x="1073" y="112"/>
                      <a:pt x="1111" y="117"/>
                    </a:cubicBezTo>
                    <a:cubicBezTo>
                      <a:pt x="1289" y="138"/>
                      <a:pt x="1420" y="206"/>
                      <a:pt x="1420" y="206"/>
                    </a:cubicBezTo>
                    <a:lnTo>
                      <a:pt x="1441" y="206"/>
                    </a:lnTo>
                    <a:cubicBezTo>
                      <a:pt x="1504" y="206"/>
                      <a:pt x="2007" y="227"/>
                      <a:pt x="2530" y="289"/>
                    </a:cubicBezTo>
                    <a:cubicBezTo>
                      <a:pt x="2792" y="310"/>
                      <a:pt x="3054" y="337"/>
                      <a:pt x="3274" y="378"/>
                    </a:cubicBezTo>
                    <a:cubicBezTo>
                      <a:pt x="3515" y="420"/>
                      <a:pt x="3688" y="488"/>
                      <a:pt x="3777" y="530"/>
                    </a:cubicBezTo>
                    <a:cubicBezTo>
                      <a:pt x="4148" y="771"/>
                      <a:pt x="4232" y="813"/>
                      <a:pt x="4562" y="991"/>
                    </a:cubicBezTo>
                    <a:cubicBezTo>
                      <a:pt x="4735" y="1096"/>
                      <a:pt x="5196" y="1295"/>
                      <a:pt x="5672" y="1536"/>
                    </a:cubicBezTo>
                    <a:cubicBezTo>
                      <a:pt x="5913" y="1667"/>
                      <a:pt x="6154" y="1777"/>
                      <a:pt x="6327" y="1881"/>
                    </a:cubicBezTo>
                    <a:cubicBezTo>
                      <a:pt x="6526" y="1991"/>
                      <a:pt x="6678" y="2101"/>
                      <a:pt x="6720" y="2170"/>
                    </a:cubicBezTo>
                    <a:cubicBezTo>
                      <a:pt x="6830" y="2321"/>
                      <a:pt x="6872" y="2583"/>
                      <a:pt x="6898" y="2824"/>
                    </a:cubicBezTo>
                    <a:cubicBezTo>
                      <a:pt x="6898" y="3039"/>
                      <a:pt x="6851" y="3280"/>
                      <a:pt x="6830" y="3369"/>
                    </a:cubicBezTo>
                    <a:cubicBezTo>
                      <a:pt x="6788" y="3500"/>
                      <a:pt x="6720" y="3673"/>
                      <a:pt x="6568" y="3824"/>
                    </a:cubicBezTo>
                    <a:cubicBezTo>
                      <a:pt x="6395" y="3976"/>
                      <a:pt x="6154" y="4133"/>
                      <a:pt x="5672" y="4133"/>
                    </a:cubicBezTo>
                    <a:cubicBezTo>
                      <a:pt x="5238" y="4133"/>
                      <a:pt x="4515" y="3976"/>
                      <a:pt x="3887" y="3824"/>
                    </a:cubicBezTo>
                    <a:cubicBezTo>
                      <a:pt x="3578" y="3741"/>
                      <a:pt x="3274" y="3652"/>
                      <a:pt x="3054" y="3583"/>
                    </a:cubicBezTo>
                    <a:cubicBezTo>
                      <a:pt x="2813" y="3521"/>
                      <a:pt x="2661" y="3453"/>
                      <a:pt x="2598" y="3432"/>
                    </a:cubicBezTo>
                    <a:cubicBezTo>
                      <a:pt x="2436" y="3358"/>
                      <a:pt x="2343" y="3333"/>
                      <a:pt x="2220" y="3333"/>
                    </a:cubicBezTo>
                    <a:cubicBezTo>
                      <a:pt x="2160" y="3333"/>
                      <a:pt x="2092" y="3339"/>
                      <a:pt x="2007" y="3348"/>
                    </a:cubicBezTo>
                    <a:cubicBezTo>
                      <a:pt x="1986" y="3348"/>
                      <a:pt x="1923" y="3348"/>
                      <a:pt x="1855" y="3322"/>
                    </a:cubicBezTo>
                    <a:cubicBezTo>
                      <a:pt x="1792" y="3301"/>
                      <a:pt x="1703" y="3280"/>
                      <a:pt x="1614" y="3259"/>
                    </a:cubicBezTo>
                    <a:cubicBezTo>
                      <a:pt x="1420" y="3191"/>
                      <a:pt x="1179" y="3107"/>
                      <a:pt x="959" y="3018"/>
                    </a:cubicBezTo>
                    <a:cubicBezTo>
                      <a:pt x="744" y="2929"/>
                      <a:pt x="524" y="2824"/>
                      <a:pt x="373" y="2735"/>
                    </a:cubicBezTo>
                    <a:cubicBezTo>
                      <a:pt x="284" y="2693"/>
                      <a:pt x="221" y="2646"/>
                      <a:pt x="174" y="2604"/>
                    </a:cubicBezTo>
                    <a:cubicBezTo>
                      <a:pt x="132" y="2562"/>
                      <a:pt x="132" y="2515"/>
                      <a:pt x="132" y="2515"/>
                    </a:cubicBezTo>
                    <a:cubicBezTo>
                      <a:pt x="111" y="2384"/>
                      <a:pt x="111" y="1908"/>
                      <a:pt x="153" y="1426"/>
                    </a:cubicBezTo>
                    <a:cubicBezTo>
                      <a:pt x="174" y="1185"/>
                      <a:pt x="221" y="944"/>
                      <a:pt x="284" y="729"/>
                    </a:cubicBezTo>
                    <a:cubicBezTo>
                      <a:pt x="325" y="530"/>
                      <a:pt x="414" y="378"/>
                      <a:pt x="504" y="289"/>
                    </a:cubicBezTo>
                    <a:cubicBezTo>
                      <a:pt x="659" y="151"/>
                      <a:pt x="831" y="110"/>
                      <a:pt x="993" y="110"/>
                    </a:cubicBezTo>
                    <a:close/>
                    <a:moveTo>
                      <a:pt x="993" y="0"/>
                    </a:moveTo>
                    <a:cubicBezTo>
                      <a:pt x="819" y="0"/>
                      <a:pt x="613" y="45"/>
                      <a:pt x="435" y="206"/>
                    </a:cubicBezTo>
                    <a:cubicBezTo>
                      <a:pt x="305" y="310"/>
                      <a:pt x="242" y="488"/>
                      <a:pt x="174" y="703"/>
                    </a:cubicBezTo>
                    <a:cubicBezTo>
                      <a:pt x="111" y="923"/>
                      <a:pt x="64" y="1164"/>
                      <a:pt x="43" y="1405"/>
                    </a:cubicBezTo>
                    <a:cubicBezTo>
                      <a:pt x="1" y="1908"/>
                      <a:pt x="1" y="2363"/>
                      <a:pt x="1" y="2536"/>
                    </a:cubicBezTo>
                    <a:cubicBezTo>
                      <a:pt x="22" y="2583"/>
                      <a:pt x="64" y="2646"/>
                      <a:pt x="111" y="2693"/>
                    </a:cubicBezTo>
                    <a:cubicBezTo>
                      <a:pt x="153" y="2735"/>
                      <a:pt x="242" y="2777"/>
                      <a:pt x="305" y="2824"/>
                    </a:cubicBezTo>
                    <a:cubicBezTo>
                      <a:pt x="483" y="2929"/>
                      <a:pt x="697" y="3039"/>
                      <a:pt x="917" y="3128"/>
                    </a:cubicBezTo>
                    <a:cubicBezTo>
                      <a:pt x="1158" y="3217"/>
                      <a:pt x="1373" y="3301"/>
                      <a:pt x="1572" y="3369"/>
                    </a:cubicBezTo>
                    <a:cubicBezTo>
                      <a:pt x="1682" y="3390"/>
                      <a:pt x="1766" y="3411"/>
                      <a:pt x="1834" y="3432"/>
                    </a:cubicBezTo>
                    <a:cubicBezTo>
                      <a:pt x="1897" y="3453"/>
                      <a:pt x="1965" y="3453"/>
                      <a:pt x="2007" y="3453"/>
                    </a:cubicBezTo>
                    <a:cubicBezTo>
                      <a:pt x="2112" y="3445"/>
                      <a:pt x="2181" y="3437"/>
                      <a:pt x="2239" y="3437"/>
                    </a:cubicBezTo>
                    <a:cubicBezTo>
                      <a:pt x="2338" y="3437"/>
                      <a:pt x="2403" y="3459"/>
                      <a:pt x="2551" y="3542"/>
                    </a:cubicBezTo>
                    <a:cubicBezTo>
                      <a:pt x="2619" y="3563"/>
                      <a:pt x="2792" y="3631"/>
                      <a:pt x="3012" y="3693"/>
                    </a:cubicBezTo>
                    <a:cubicBezTo>
                      <a:pt x="3253" y="3762"/>
                      <a:pt x="3536" y="3845"/>
                      <a:pt x="3860" y="3934"/>
                    </a:cubicBezTo>
                    <a:cubicBezTo>
                      <a:pt x="4494" y="4086"/>
                      <a:pt x="5196" y="4238"/>
                      <a:pt x="5693" y="4238"/>
                    </a:cubicBezTo>
                    <a:cubicBezTo>
                      <a:pt x="6175" y="4238"/>
                      <a:pt x="6458" y="4086"/>
                      <a:pt x="6636" y="3913"/>
                    </a:cubicBezTo>
                    <a:cubicBezTo>
                      <a:pt x="6830" y="3741"/>
                      <a:pt x="6898" y="3521"/>
                      <a:pt x="6940" y="3411"/>
                    </a:cubicBezTo>
                    <a:cubicBezTo>
                      <a:pt x="6961" y="3280"/>
                      <a:pt x="7003" y="3060"/>
                      <a:pt x="7003" y="2798"/>
                    </a:cubicBezTo>
                    <a:cubicBezTo>
                      <a:pt x="7003" y="2562"/>
                      <a:pt x="6961" y="2300"/>
                      <a:pt x="6809" y="2101"/>
                    </a:cubicBezTo>
                    <a:cubicBezTo>
                      <a:pt x="6741" y="2012"/>
                      <a:pt x="6589" y="1908"/>
                      <a:pt x="6395" y="1798"/>
                    </a:cubicBezTo>
                    <a:cubicBezTo>
                      <a:pt x="6196" y="1667"/>
                      <a:pt x="5955" y="1557"/>
                      <a:pt x="5719" y="1426"/>
                    </a:cubicBezTo>
                    <a:cubicBezTo>
                      <a:pt x="5259" y="1206"/>
                      <a:pt x="4756" y="991"/>
                      <a:pt x="4604" y="902"/>
                    </a:cubicBezTo>
                    <a:cubicBezTo>
                      <a:pt x="4279" y="729"/>
                      <a:pt x="4211" y="661"/>
                      <a:pt x="3839" y="420"/>
                    </a:cubicBezTo>
                    <a:cubicBezTo>
                      <a:pt x="3729" y="358"/>
                      <a:pt x="3536" y="310"/>
                      <a:pt x="3295" y="269"/>
                    </a:cubicBezTo>
                    <a:cubicBezTo>
                      <a:pt x="3075" y="227"/>
                      <a:pt x="2813" y="206"/>
                      <a:pt x="2551" y="159"/>
                    </a:cubicBezTo>
                    <a:cubicBezTo>
                      <a:pt x="2027" y="117"/>
                      <a:pt x="1530" y="96"/>
                      <a:pt x="1462" y="96"/>
                    </a:cubicBezTo>
                    <a:cubicBezTo>
                      <a:pt x="1441" y="75"/>
                      <a:pt x="1310" y="28"/>
                      <a:pt x="1111" y="7"/>
                    </a:cubicBezTo>
                    <a:cubicBezTo>
                      <a:pt x="1074" y="3"/>
                      <a:pt x="1035" y="0"/>
                      <a:pt x="99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50"/>
              <p:cNvSpPr/>
              <p:nvPr/>
            </p:nvSpPr>
            <p:spPr>
              <a:xfrm>
                <a:off x="1496382" y="3966051"/>
                <a:ext cx="275269" cy="175706"/>
              </a:xfrm>
              <a:custGeom>
                <a:rect b="b" l="l" r="r" t="t"/>
                <a:pathLst>
                  <a:path extrusionOk="0" h="2063" w="3232">
                    <a:moveTo>
                      <a:pt x="372" y="0"/>
                    </a:moveTo>
                    <a:lnTo>
                      <a:pt x="0" y="1131"/>
                    </a:lnTo>
                    <a:cubicBezTo>
                      <a:pt x="0" y="1131"/>
                      <a:pt x="199" y="1571"/>
                      <a:pt x="1090" y="1896"/>
                    </a:cubicBezTo>
                    <a:cubicBezTo>
                      <a:pt x="1436" y="2023"/>
                      <a:pt x="1798" y="2063"/>
                      <a:pt x="2113" y="2063"/>
                    </a:cubicBezTo>
                    <a:cubicBezTo>
                      <a:pt x="2612" y="2063"/>
                      <a:pt x="2991" y="1964"/>
                      <a:pt x="2991" y="1964"/>
                    </a:cubicBezTo>
                    <a:lnTo>
                      <a:pt x="3231" y="828"/>
                    </a:lnTo>
                    <a:lnTo>
                      <a:pt x="372" y="0"/>
                    </a:ln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50"/>
              <p:cNvSpPr/>
              <p:nvPr/>
            </p:nvSpPr>
            <p:spPr>
              <a:xfrm>
                <a:off x="1492805" y="3960259"/>
                <a:ext cx="284212" cy="186948"/>
              </a:xfrm>
              <a:custGeom>
                <a:rect b="b" l="l" r="r" t="t"/>
                <a:pathLst>
                  <a:path extrusionOk="0" h="2195" w="3337">
                    <a:moveTo>
                      <a:pt x="456" y="131"/>
                    </a:moveTo>
                    <a:lnTo>
                      <a:pt x="3205" y="937"/>
                    </a:lnTo>
                    <a:lnTo>
                      <a:pt x="2991" y="1985"/>
                    </a:lnTo>
                    <a:cubicBezTo>
                      <a:pt x="2950" y="2000"/>
                      <a:pt x="2609" y="2083"/>
                      <a:pt x="2160" y="2083"/>
                    </a:cubicBezTo>
                    <a:cubicBezTo>
                      <a:pt x="1855" y="2083"/>
                      <a:pt x="1501" y="2045"/>
                      <a:pt x="1158" y="1922"/>
                    </a:cubicBezTo>
                    <a:cubicBezTo>
                      <a:pt x="718" y="1770"/>
                      <a:pt x="456" y="1571"/>
                      <a:pt x="304" y="1419"/>
                    </a:cubicBezTo>
                    <a:cubicBezTo>
                      <a:pt x="152" y="1288"/>
                      <a:pt x="110" y="1199"/>
                      <a:pt x="110" y="1199"/>
                    </a:cubicBezTo>
                    <a:lnTo>
                      <a:pt x="456" y="131"/>
                    </a:lnTo>
                    <a:close/>
                    <a:moveTo>
                      <a:pt x="372" y="0"/>
                    </a:moveTo>
                    <a:lnTo>
                      <a:pt x="372" y="47"/>
                    </a:lnTo>
                    <a:lnTo>
                      <a:pt x="0" y="1199"/>
                    </a:lnTo>
                    <a:lnTo>
                      <a:pt x="0" y="1226"/>
                    </a:lnTo>
                    <a:cubicBezTo>
                      <a:pt x="0" y="1226"/>
                      <a:pt x="42" y="1356"/>
                      <a:pt x="215" y="1508"/>
                    </a:cubicBezTo>
                    <a:cubicBezTo>
                      <a:pt x="372" y="1660"/>
                      <a:pt x="655" y="1854"/>
                      <a:pt x="1111" y="2032"/>
                    </a:cubicBezTo>
                    <a:cubicBezTo>
                      <a:pt x="1461" y="2156"/>
                      <a:pt x="1825" y="2195"/>
                      <a:pt x="2141" y="2195"/>
                    </a:cubicBezTo>
                    <a:cubicBezTo>
                      <a:pt x="2649" y="2195"/>
                      <a:pt x="3033" y="2095"/>
                      <a:pt x="3033" y="2095"/>
                    </a:cubicBezTo>
                    <a:lnTo>
                      <a:pt x="3074" y="2074"/>
                    </a:lnTo>
                    <a:lnTo>
                      <a:pt x="3336" y="854"/>
                    </a:lnTo>
                    <a:lnTo>
                      <a:pt x="372"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50"/>
              <p:cNvSpPr/>
              <p:nvPr/>
            </p:nvSpPr>
            <p:spPr>
              <a:xfrm>
                <a:off x="2072634" y="3968521"/>
                <a:ext cx="390334" cy="194273"/>
              </a:xfrm>
              <a:custGeom>
                <a:rect b="b" l="l" r="r" t="t"/>
                <a:pathLst>
                  <a:path extrusionOk="0" h="2281" w="4583">
                    <a:moveTo>
                      <a:pt x="978" y="1"/>
                    </a:moveTo>
                    <a:cubicBezTo>
                      <a:pt x="637" y="1"/>
                      <a:pt x="301" y="130"/>
                      <a:pt x="194" y="474"/>
                    </a:cubicBezTo>
                    <a:cubicBezTo>
                      <a:pt x="0" y="1060"/>
                      <a:pt x="477" y="1542"/>
                      <a:pt x="938" y="1736"/>
                    </a:cubicBezTo>
                    <a:cubicBezTo>
                      <a:pt x="1372" y="1956"/>
                      <a:pt x="3095" y="2260"/>
                      <a:pt x="3577" y="2281"/>
                    </a:cubicBezTo>
                    <a:cubicBezTo>
                      <a:pt x="4080" y="2281"/>
                      <a:pt x="4583" y="1825"/>
                      <a:pt x="4363" y="1411"/>
                    </a:cubicBezTo>
                    <a:cubicBezTo>
                      <a:pt x="4143" y="998"/>
                      <a:pt x="2488" y="537"/>
                      <a:pt x="2247" y="427"/>
                    </a:cubicBezTo>
                    <a:cubicBezTo>
                      <a:pt x="1985" y="296"/>
                      <a:pt x="1592" y="144"/>
                      <a:pt x="1592" y="144"/>
                    </a:cubicBezTo>
                    <a:cubicBezTo>
                      <a:pt x="1428" y="57"/>
                      <a:pt x="1202" y="1"/>
                      <a:pt x="9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50"/>
              <p:cNvSpPr/>
              <p:nvPr/>
            </p:nvSpPr>
            <p:spPr>
              <a:xfrm>
                <a:off x="1336690" y="2795237"/>
                <a:ext cx="957226" cy="1149369"/>
              </a:xfrm>
              <a:custGeom>
                <a:rect b="b" l="l" r="r" t="t"/>
                <a:pathLst>
                  <a:path extrusionOk="0" h="13495" w="11239">
                    <a:moveTo>
                      <a:pt x="3729" y="0"/>
                    </a:moveTo>
                    <a:lnTo>
                      <a:pt x="456" y="241"/>
                    </a:lnTo>
                    <a:cubicBezTo>
                      <a:pt x="456" y="241"/>
                      <a:pt x="0" y="2310"/>
                      <a:pt x="1132" y="3818"/>
                    </a:cubicBezTo>
                    <a:cubicBezTo>
                      <a:pt x="2268" y="5300"/>
                      <a:pt x="2467" y="5300"/>
                      <a:pt x="3666" y="6740"/>
                    </a:cubicBezTo>
                    <a:cubicBezTo>
                      <a:pt x="4866" y="8180"/>
                      <a:pt x="5258" y="13203"/>
                      <a:pt x="5258" y="13203"/>
                    </a:cubicBezTo>
                    <a:cubicBezTo>
                      <a:pt x="6169" y="13418"/>
                      <a:pt x="7028" y="13494"/>
                      <a:pt x="7788" y="13494"/>
                    </a:cubicBezTo>
                    <a:cubicBezTo>
                      <a:pt x="9630" y="13494"/>
                      <a:pt x="10888" y="13045"/>
                      <a:pt x="10888" y="13045"/>
                    </a:cubicBezTo>
                    <a:cubicBezTo>
                      <a:pt x="10888" y="13045"/>
                      <a:pt x="11239" y="8097"/>
                      <a:pt x="10013" y="5106"/>
                    </a:cubicBezTo>
                    <a:cubicBezTo>
                      <a:pt x="8772" y="2137"/>
                      <a:pt x="5258" y="2268"/>
                      <a:pt x="4342" y="2095"/>
                    </a:cubicBezTo>
                    <a:cubicBezTo>
                      <a:pt x="3425" y="1917"/>
                      <a:pt x="3729" y="0"/>
                      <a:pt x="37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50"/>
              <p:cNvSpPr/>
              <p:nvPr/>
            </p:nvSpPr>
            <p:spPr>
              <a:xfrm>
                <a:off x="2076212" y="3963666"/>
                <a:ext cx="382754" cy="204919"/>
              </a:xfrm>
              <a:custGeom>
                <a:rect b="b" l="l" r="r" t="t"/>
                <a:pathLst>
                  <a:path extrusionOk="0" h="2406" w="4494">
                    <a:moveTo>
                      <a:pt x="942" y="123"/>
                    </a:moveTo>
                    <a:cubicBezTo>
                      <a:pt x="1155" y="123"/>
                      <a:pt x="1374" y="183"/>
                      <a:pt x="1529" y="269"/>
                    </a:cubicBezTo>
                    <a:cubicBezTo>
                      <a:pt x="1529" y="269"/>
                      <a:pt x="1922" y="421"/>
                      <a:pt x="2184" y="531"/>
                    </a:cubicBezTo>
                    <a:cubicBezTo>
                      <a:pt x="2247" y="573"/>
                      <a:pt x="2399" y="615"/>
                      <a:pt x="2577" y="683"/>
                    </a:cubicBezTo>
                    <a:cubicBezTo>
                      <a:pt x="2771" y="746"/>
                      <a:pt x="3011" y="835"/>
                      <a:pt x="3252" y="924"/>
                    </a:cubicBezTo>
                    <a:cubicBezTo>
                      <a:pt x="3493" y="1007"/>
                      <a:pt x="3708" y="1096"/>
                      <a:pt x="3907" y="1206"/>
                    </a:cubicBezTo>
                    <a:cubicBezTo>
                      <a:pt x="4080" y="1316"/>
                      <a:pt x="4232" y="1400"/>
                      <a:pt x="4279" y="1489"/>
                    </a:cubicBezTo>
                    <a:cubicBezTo>
                      <a:pt x="4363" y="1683"/>
                      <a:pt x="4300" y="1861"/>
                      <a:pt x="4148" y="2013"/>
                    </a:cubicBezTo>
                    <a:cubicBezTo>
                      <a:pt x="4028" y="2172"/>
                      <a:pt x="3815" y="2277"/>
                      <a:pt x="3594" y="2277"/>
                    </a:cubicBezTo>
                    <a:cubicBezTo>
                      <a:pt x="3575" y="2277"/>
                      <a:pt x="3555" y="2277"/>
                      <a:pt x="3535" y="2275"/>
                    </a:cubicBezTo>
                    <a:cubicBezTo>
                      <a:pt x="3294" y="2275"/>
                      <a:pt x="2750" y="2186"/>
                      <a:pt x="2205" y="2076"/>
                    </a:cubicBezTo>
                    <a:cubicBezTo>
                      <a:pt x="1660" y="1971"/>
                      <a:pt x="1116" y="1840"/>
                      <a:pt x="917" y="1751"/>
                    </a:cubicBezTo>
                    <a:cubicBezTo>
                      <a:pt x="697" y="1641"/>
                      <a:pt x="482" y="1489"/>
                      <a:pt x="330" y="1269"/>
                    </a:cubicBezTo>
                    <a:cubicBezTo>
                      <a:pt x="173" y="1076"/>
                      <a:pt x="110" y="835"/>
                      <a:pt x="199" y="552"/>
                    </a:cubicBezTo>
                    <a:cubicBezTo>
                      <a:pt x="283" y="290"/>
                      <a:pt x="503" y="159"/>
                      <a:pt x="765" y="138"/>
                    </a:cubicBezTo>
                    <a:cubicBezTo>
                      <a:pt x="822" y="128"/>
                      <a:pt x="882" y="123"/>
                      <a:pt x="942" y="123"/>
                    </a:cubicBezTo>
                    <a:close/>
                    <a:moveTo>
                      <a:pt x="916" y="0"/>
                    </a:moveTo>
                    <a:cubicBezTo>
                      <a:pt x="865" y="0"/>
                      <a:pt x="815" y="3"/>
                      <a:pt x="765" y="7"/>
                    </a:cubicBezTo>
                    <a:cubicBezTo>
                      <a:pt x="461" y="49"/>
                      <a:pt x="199" y="201"/>
                      <a:pt x="89" y="531"/>
                    </a:cubicBezTo>
                    <a:cubicBezTo>
                      <a:pt x="0" y="835"/>
                      <a:pt x="68" y="1117"/>
                      <a:pt x="241" y="1337"/>
                    </a:cubicBezTo>
                    <a:cubicBezTo>
                      <a:pt x="393" y="1578"/>
                      <a:pt x="634" y="1751"/>
                      <a:pt x="875" y="1861"/>
                    </a:cubicBezTo>
                    <a:cubicBezTo>
                      <a:pt x="1116" y="1971"/>
                      <a:pt x="1639" y="2102"/>
                      <a:pt x="2184" y="2186"/>
                    </a:cubicBezTo>
                    <a:cubicBezTo>
                      <a:pt x="2729" y="2296"/>
                      <a:pt x="3273" y="2385"/>
                      <a:pt x="3535" y="2406"/>
                    </a:cubicBezTo>
                    <a:cubicBezTo>
                      <a:pt x="3797" y="2406"/>
                      <a:pt x="4059" y="2275"/>
                      <a:pt x="4232" y="2102"/>
                    </a:cubicBezTo>
                    <a:cubicBezTo>
                      <a:pt x="4410" y="1924"/>
                      <a:pt x="4493" y="1662"/>
                      <a:pt x="4363" y="1447"/>
                    </a:cubicBezTo>
                    <a:cubicBezTo>
                      <a:pt x="4300" y="1316"/>
                      <a:pt x="4148" y="1206"/>
                      <a:pt x="3949" y="1096"/>
                    </a:cubicBezTo>
                    <a:cubicBezTo>
                      <a:pt x="3755" y="1007"/>
                      <a:pt x="3535" y="897"/>
                      <a:pt x="3294" y="814"/>
                    </a:cubicBezTo>
                    <a:cubicBezTo>
                      <a:pt x="3053" y="725"/>
                      <a:pt x="2818" y="636"/>
                      <a:pt x="2619" y="573"/>
                    </a:cubicBezTo>
                    <a:cubicBezTo>
                      <a:pt x="2425" y="505"/>
                      <a:pt x="2268" y="463"/>
                      <a:pt x="2226" y="421"/>
                    </a:cubicBezTo>
                    <a:cubicBezTo>
                      <a:pt x="1964" y="311"/>
                      <a:pt x="1571" y="159"/>
                      <a:pt x="1571" y="159"/>
                    </a:cubicBezTo>
                    <a:cubicBezTo>
                      <a:pt x="1390" y="51"/>
                      <a:pt x="1152" y="0"/>
                      <a:pt x="91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50"/>
              <p:cNvSpPr/>
              <p:nvPr/>
            </p:nvSpPr>
            <p:spPr>
              <a:xfrm>
                <a:off x="1330899" y="2789445"/>
                <a:ext cx="944280" cy="1158993"/>
              </a:xfrm>
              <a:custGeom>
                <a:rect b="b" l="l" r="r" t="t"/>
                <a:pathLst>
                  <a:path extrusionOk="0" h="13608" w="11087">
                    <a:moveTo>
                      <a:pt x="3734" y="131"/>
                    </a:moveTo>
                    <a:cubicBezTo>
                      <a:pt x="3734" y="178"/>
                      <a:pt x="3666" y="571"/>
                      <a:pt x="3687" y="1048"/>
                    </a:cubicBezTo>
                    <a:cubicBezTo>
                      <a:pt x="3713" y="1309"/>
                      <a:pt x="3755" y="1571"/>
                      <a:pt x="3865" y="1791"/>
                    </a:cubicBezTo>
                    <a:cubicBezTo>
                      <a:pt x="3975" y="2011"/>
                      <a:pt x="4148" y="2184"/>
                      <a:pt x="4389" y="2226"/>
                    </a:cubicBezTo>
                    <a:cubicBezTo>
                      <a:pt x="5347" y="2404"/>
                      <a:pt x="8819" y="2247"/>
                      <a:pt x="10019" y="5195"/>
                    </a:cubicBezTo>
                    <a:cubicBezTo>
                      <a:pt x="10626" y="6677"/>
                      <a:pt x="10846" y="8662"/>
                      <a:pt x="10914" y="10280"/>
                    </a:cubicBezTo>
                    <a:cubicBezTo>
                      <a:pt x="10977" y="11851"/>
                      <a:pt x="10888" y="13030"/>
                      <a:pt x="10888" y="13072"/>
                    </a:cubicBezTo>
                    <a:cubicBezTo>
                      <a:pt x="10844" y="13086"/>
                      <a:pt x="9650" y="13504"/>
                      <a:pt x="7872" y="13504"/>
                    </a:cubicBezTo>
                    <a:cubicBezTo>
                      <a:pt x="7126" y="13504"/>
                      <a:pt x="6278" y="13431"/>
                      <a:pt x="5368" y="13223"/>
                    </a:cubicBezTo>
                    <a:cubicBezTo>
                      <a:pt x="5368" y="13181"/>
                      <a:pt x="5284" y="11982"/>
                      <a:pt x="5023" y="10563"/>
                    </a:cubicBezTo>
                    <a:cubicBezTo>
                      <a:pt x="4782" y="9144"/>
                      <a:pt x="4389" y="7531"/>
                      <a:pt x="3776" y="6766"/>
                    </a:cubicBezTo>
                    <a:cubicBezTo>
                      <a:pt x="2577" y="5326"/>
                      <a:pt x="2378" y="5347"/>
                      <a:pt x="1247" y="3844"/>
                    </a:cubicBezTo>
                    <a:cubicBezTo>
                      <a:pt x="152" y="2378"/>
                      <a:pt x="571" y="440"/>
                      <a:pt x="592" y="372"/>
                    </a:cubicBezTo>
                    <a:lnTo>
                      <a:pt x="3734" y="131"/>
                    </a:lnTo>
                    <a:close/>
                    <a:moveTo>
                      <a:pt x="3865" y="0"/>
                    </a:moveTo>
                    <a:lnTo>
                      <a:pt x="482" y="262"/>
                    </a:lnTo>
                    <a:lnTo>
                      <a:pt x="482" y="309"/>
                    </a:lnTo>
                    <a:cubicBezTo>
                      <a:pt x="482" y="309"/>
                      <a:pt x="0" y="2378"/>
                      <a:pt x="1158" y="3907"/>
                    </a:cubicBezTo>
                    <a:cubicBezTo>
                      <a:pt x="2294" y="5415"/>
                      <a:pt x="2488" y="5389"/>
                      <a:pt x="3687" y="6855"/>
                    </a:cubicBezTo>
                    <a:cubicBezTo>
                      <a:pt x="4279" y="7552"/>
                      <a:pt x="4672" y="9165"/>
                      <a:pt x="4913" y="10584"/>
                    </a:cubicBezTo>
                    <a:cubicBezTo>
                      <a:pt x="5174" y="12024"/>
                      <a:pt x="5258" y="13271"/>
                      <a:pt x="5258" y="13271"/>
                    </a:cubicBezTo>
                    <a:lnTo>
                      <a:pt x="5258" y="13312"/>
                    </a:lnTo>
                    <a:lnTo>
                      <a:pt x="5305" y="13312"/>
                    </a:lnTo>
                    <a:cubicBezTo>
                      <a:pt x="6233" y="13531"/>
                      <a:pt x="7103" y="13608"/>
                      <a:pt x="7869" y="13608"/>
                    </a:cubicBezTo>
                    <a:cubicBezTo>
                      <a:pt x="9714" y="13608"/>
                      <a:pt x="10956" y="13161"/>
                      <a:pt x="10956" y="13161"/>
                    </a:cubicBezTo>
                    <a:lnTo>
                      <a:pt x="10998" y="13161"/>
                    </a:lnTo>
                    <a:lnTo>
                      <a:pt x="10998" y="13113"/>
                    </a:lnTo>
                    <a:cubicBezTo>
                      <a:pt x="10998" y="13113"/>
                      <a:pt x="11087" y="11872"/>
                      <a:pt x="11019" y="10259"/>
                    </a:cubicBezTo>
                    <a:cubicBezTo>
                      <a:pt x="10956" y="8641"/>
                      <a:pt x="10736" y="6656"/>
                      <a:pt x="10129" y="5153"/>
                    </a:cubicBezTo>
                    <a:cubicBezTo>
                      <a:pt x="8882" y="2142"/>
                      <a:pt x="5305" y="2273"/>
                      <a:pt x="4410" y="2095"/>
                    </a:cubicBezTo>
                    <a:cubicBezTo>
                      <a:pt x="4190" y="2074"/>
                      <a:pt x="4059" y="1943"/>
                      <a:pt x="3975" y="1749"/>
                    </a:cubicBezTo>
                    <a:cubicBezTo>
                      <a:pt x="3865" y="1550"/>
                      <a:pt x="3818" y="1288"/>
                      <a:pt x="3797" y="1048"/>
                    </a:cubicBezTo>
                    <a:cubicBezTo>
                      <a:pt x="3776" y="545"/>
                      <a:pt x="3844" y="68"/>
                      <a:pt x="3844" y="68"/>
                    </a:cubicBezTo>
                    <a:lnTo>
                      <a:pt x="3865"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50"/>
              <p:cNvSpPr/>
              <p:nvPr/>
            </p:nvSpPr>
            <p:spPr>
              <a:xfrm>
                <a:off x="1104349" y="2878617"/>
                <a:ext cx="921965" cy="1183948"/>
              </a:xfrm>
              <a:custGeom>
                <a:rect b="b" l="l" r="r" t="t"/>
                <a:pathLst>
                  <a:path extrusionOk="0" h="13901" w="10825">
                    <a:moveTo>
                      <a:pt x="4802" y="1"/>
                    </a:moveTo>
                    <a:lnTo>
                      <a:pt x="1026" y="545"/>
                    </a:lnTo>
                    <a:cubicBezTo>
                      <a:pt x="1026" y="545"/>
                      <a:pt x="63" y="1441"/>
                      <a:pt x="21" y="2949"/>
                    </a:cubicBezTo>
                    <a:cubicBezTo>
                      <a:pt x="0" y="4452"/>
                      <a:pt x="587" y="5829"/>
                      <a:pt x="2289" y="6133"/>
                    </a:cubicBezTo>
                    <a:cubicBezTo>
                      <a:pt x="2820" y="6234"/>
                      <a:pt x="3324" y="6270"/>
                      <a:pt x="3767" y="6270"/>
                    </a:cubicBezTo>
                    <a:cubicBezTo>
                      <a:pt x="4766" y="6270"/>
                      <a:pt x="5457" y="6091"/>
                      <a:pt x="5457" y="6091"/>
                    </a:cubicBezTo>
                    <a:lnTo>
                      <a:pt x="5457" y="6091"/>
                    </a:lnTo>
                    <a:lnTo>
                      <a:pt x="3556" y="12789"/>
                    </a:lnTo>
                    <a:cubicBezTo>
                      <a:pt x="3556" y="12789"/>
                      <a:pt x="4320" y="13507"/>
                      <a:pt x="6216" y="13836"/>
                    </a:cubicBezTo>
                    <a:cubicBezTo>
                      <a:pt x="6502" y="13882"/>
                      <a:pt x="6761" y="13901"/>
                      <a:pt x="6994" y="13901"/>
                    </a:cubicBezTo>
                    <a:cubicBezTo>
                      <a:pt x="8330" y="13901"/>
                      <a:pt x="8835" y="13271"/>
                      <a:pt x="8835" y="13271"/>
                    </a:cubicBezTo>
                    <a:cubicBezTo>
                      <a:pt x="8835" y="13271"/>
                      <a:pt x="10322" y="7421"/>
                      <a:pt x="10584" y="5546"/>
                    </a:cubicBezTo>
                    <a:cubicBezTo>
                      <a:pt x="10825" y="3666"/>
                      <a:pt x="10081" y="2425"/>
                      <a:pt x="8924" y="2142"/>
                    </a:cubicBezTo>
                    <a:cubicBezTo>
                      <a:pt x="7773" y="1861"/>
                      <a:pt x="5873" y="1440"/>
                      <a:pt x="5336" y="1440"/>
                    </a:cubicBezTo>
                    <a:cubicBezTo>
                      <a:pt x="5323" y="1440"/>
                      <a:pt x="5311" y="1440"/>
                      <a:pt x="5300" y="1441"/>
                    </a:cubicBezTo>
                    <a:cubicBezTo>
                      <a:pt x="5296" y="1441"/>
                      <a:pt x="5293" y="1441"/>
                      <a:pt x="5290" y="1441"/>
                    </a:cubicBezTo>
                    <a:cubicBezTo>
                      <a:pt x="4823" y="1441"/>
                      <a:pt x="4802" y="1"/>
                      <a:pt x="4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50"/>
              <p:cNvSpPr/>
              <p:nvPr/>
            </p:nvSpPr>
            <p:spPr>
              <a:xfrm>
                <a:off x="1100772" y="2873251"/>
                <a:ext cx="919751" cy="1194083"/>
              </a:xfrm>
              <a:custGeom>
                <a:rect b="b" l="l" r="r" t="t"/>
                <a:pathLst>
                  <a:path extrusionOk="0" h="14020" w="10799">
                    <a:moveTo>
                      <a:pt x="4797" y="132"/>
                    </a:moveTo>
                    <a:cubicBezTo>
                      <a:pt x="4797" y="194"/>
                      <a:pt x="4797" y="456"/>
                      <a:pt x="4865" y="807"/>
                    </a:cubicBezTo>
                    <a:cubicBezTo>
                      <a:pt x="4886" y="980"/>
                      <a:pt x="4949" y="1179"/>
                      <a:pt x="5017" y="1310"/>
                    </a:cubicBezTo>
                    <a:cubicBezTo>
                      <a:pt x="5059" y="1394"/>
                      <a:pt x="5106" y="1441"/>
                      <a:pt x="5148" y="1483"/>
                    </a:cubicBezTo>
                    <a:cubicBezTo>
                      <a:pt x="5211" y="1551"/>
                      <a:pt x="5279" y="1572"/>
                      <a:pt x="5342" y="1572"/>
                    </a:cubicBezTo>
                    <a:cubicBezTo>
                      <a:pt x="5362" y="1568"/>
                      <a:pt x="5386" y="1566"/>
                      <a:pt x="5413" y="1566"/>
                    </a:cubicBezTo>
                    <a:cubicBezTo>
                      <a:pt x="5534" y="1566"/>
                      <a:pt x="5720" y="1600"/>
                      <a:pt x="5934" y="1635"/>
                    </a:cubicBezTo>
                    <a:cubicBezTo>
                      <a:pt x="6195" y="1656"/>
                      <a:pt x="6520" y="1724"/>
                      <a:pt x="6871" y="1813"/>
                    </a:cubicBezTo>
                    <a:cubicBezTo>
                      <a:pt x="7567" y="1944"/>
                      <a:pt x="8353" y="2116"/>
                      <a:pt x="8945" y="2268"/>
                    </a:cubicBezTo>
                    <a:cubicBezTo>
                      <a:pt x="9510" y="2399"/>
                      <a:pt x="9971" y="2771"/>
                      <a:pt x="10275" y="3337"/>
                    </a:cubicBezTo>
                    <a:cubicBezTo>
                      <a:pt x="10558" y="3907"/>
                      <a:pt x="10689" y="4667"/>
                      <a:pt x="10558" y="5609"/>
                    </a:cubicBezTo>
                    <a:cubicBezTo>
                      <a:pt x="10317" y="7463"/>
                      <a:pt x="8856" y="13287"/>
                      <a:pt x="8835" y="13308"/>
                    </a:cubicBezTo>
                    <a:cubicBezTo>
                      <a:pt x="8835" y="13308"/>
                      <a:pt x="8683" y="13507"/>
                      <a:pt x="8269" y="13680"/>
                    </a:cubicBezTo>
                    <a:cubicBezTo>
                      <a:pt x="8000" y="13802"/>
                      <a:pt x="7607" y="13902"/>
                      <a:pt x="7084" y="13902"/>
                    </a:cubicBezTo>
                    <a:cubicBezTo>
                      <a:pt x="6845" y="13902"/>
                      <a:pt x="6579" y="13881"/>
                      <a:pt x="6284" y="13831"/>
                    </a:cubicBezTo>
                    <a:cubicBezTo>
                      <a:pt x="5321" y="13680"/>
                      <a:pt x="4666" y="13418"/>
                      <a:pt x="4232" y="13203"/>
                    </a:cubicBezTo>
                    <a:cubicBezTo>
                      <a:pt x="3839" y="12983"/>
                      <a:pt x="3687" y="12831"/>
                      <a:pt x="3666" y="12831"/>
                    </a:cubicBezTo>
                    <a:lnTo>
                      <a:pt x="5583" y="6065"/>
                    </a:lnTo>
                    <a:lnTo>
                      <a:pt x="5473" y="6086"/>
                    </a:lnTo>
                    <a:cubicBezTo>
                      <a:pt x="5473" y="6086"/>
                      <a:pt x="4760" y="6273"/>
                      <a:pt x="3737" y="6273"/>
                    </a:cubicBezTo>
                    <a:cubicBezTo>
                      <a:pt x="3320" y="6273"/>
                      <a:pt x="2850" y="6242"/>
                      <a:pt x="2357" y="6154"/>
                    </a:cubicBezTo>
                    <a:cubicBezTo>
                      <a:pt x="1503" y="5976"/>
                      <a:pt x="938" y="5583"/>
                      <a:pt x="587" y="5018"/>
                    </a:cubicBezTo>
                    <a:cubicBezTo>
                      <a:pt x="236" y="4452"/>
                      <a:pt x="105" y="3750"/>
                      <a:pt x="131" y="3012"/>
                    </a:cubicBezTo>
                    <a:cubicBezTo>
                      <a:pt x="173" y="1551"/>
                      <a:pt x="1068" y="697"/>
                      <a:pt x="1089" y="676"/>
                    </a:cubicBezTo>
                    <a:lnTo>
                      <a:pt x="4797" y="132"/>
                    </a:lnTo>
                    <a:close/>
                    <a:moveTo>
                      <a:pt x="4907" y="1"/>
                    </a:moveTo>
                    <a:lnTo>
                      <a:pt x="1021" y="566"/>
                    </a:lnTo>
                    <a:lnTo>
                      <a:pt x="1021" y="587"/>
                    </a:lnTo>
                    <a:cubicBezTo>
                      <a:pt x="1021" y="587"/>
                      <a:pt x="42" y="1483"/>
                      <a:pt x="21" y="3012"/>
                    </a:cubicBezTo>
                    <a:cubicBezTo>
                      <a:pt x="0" y="3777"/>
                      <a:pt x="131" y="4494"/>
                      <a:pt x="498" y="5086"/>
                    </a:cubicBezTo>
                    <a:cubicBezTo>
                      <a:pt x="869" y="5651"/>
                      <a:pt x="1461" y="6086"/>
                      <a:pt x="2331" y="6264"/>
                    </a:cubicBezTo>
                    <a:cubicBezTo>
                      <a:pt x="2842" y="6359"/>
                      <a:pt x="3322" y="6392"/>
                      <a:pt x="3744" y="6392"/>
                    </a:cubicBezTo>
                    <a:cubicBezTo>
                      <a:pt x="4674" y="6392"/>
                      <a:pt x="5326" y="6231"/>
                      <a:pt x="5431" y="6217"/>
                    </a:cubicBezTo>
                    <a:lnTo>
                      <a:pt x="5431" y="6217"/>
                    </a:lnTo>
                    <a:lnTo>
                      <a:pt x="3535" y="12852"/>
                    </a:lnTo>
                    <a:lnTo>
                      <a:pt x="3556" y="12873"/>
                    </a:lnTo>
                    <a:cubicBezTo>
                      <a:pt x="3556" y="12873"/>
                      <a:pt x="3750" y="13072"/>
                      <a:pt x="4190" y="13287"/>
                    </a:cubicBezTo>
                    <a:cubicBezTo>
                      <a:pt x="4624" y="13528"/>
                      <a:pt x="5300" y="13790"/>
                      <a:pt x="6258" y="13941"/>
                    </a:cubicBezTo>
                    <a:cubicBezTo>
                      <a:pt x="6559" y="13997"/>
                      <a:pt x="6832" y="14020"/>
                      <a:pt x="7077" y="14020"/>
                    </a:cubicBezTo>
                    <a:cubicBezTo>
                      <a:pt x="7618" y="14020"/>
                      <a:pt x="8026" y="13908"/>
                      <a:pt x="8311" y="13790"/>
                    </a:cubicBezTo>
                    <a:cubicBezTo>
                      <a:pt x="8746" y="13617"/>
                      <a:pt x="8924" y="13376"/>
                      <a:pt x="8924" y="13376"/>
                    </a:cubicBezTo>
                    <a:lnTo>
                      <a:pt x="8945" y="13376"/>
                    </a:lnTo>
                    <a:lnTo>
                      <a:pt x="8945" y="13355"/>
                    </a:lnTo>
                    <a:cubicBezTo>
                      <a:pt x="8945" y="13355"/>
                      <a:pt x="10427" y="7505"/>
                      <a:pt x="10668" y="5630"/>
                    </a:cubicBezTo>
                    <a:cubicBezTo>
                      <a:pt x="10799" y="4667"/>
                      <a:pt x="10668" y="3881"/>
                      <a:pt x="10364" y="3274"/>
                    </a:cubicBezTo>
                    <a:cubicBezTo>
                      <a:pt x="10055" y="2682"/>
                      <a:pt x="9578" y="2289"/>
                      <a:pt x="8966" y="2158"/>
                    </a:cubicBezTo>
                    <a:cubicBezTo>
                      <a:pt x="8379" y="2006"/>
                      <a:pt x="7594" y="1834"/>
                      <a:pt x="6892" y="1682"/>
                    </a:cubicBezTo>
                    <a:cubicBezTo>
                      <a:pt x="6546" y="1614"/>
                      <a:pt x="6216" y="1551"/>
                      <a:pt x="5954" y="1504"/>
                    </a:cubicBezTo>
                    <a:cubicBezTo>
                      <a:pt x="5672" y="1462"/>
                      <a:pt x="5473" y="1441"/>
                      <a:pt x="5342" y="1441"/>
                    </a:cubicBezTo>
                    <a:cubicBezTo>
                      <a:pt x="5331" y="1446"/>
                      <a:pt x="5320" y="1449"/>
                      <a:pt x="5309" y="1449"/>
                    </a:cubicBezTo>
                    <a:cubicBezTo>
                      <a:pt x="5277" y="1449"/>
                      <a:pt x="5246" y="1428"/>
                      <a:pt x="5211" y="1394"/>
                    </a:cubicBezTo>
                    <a:cubicBezTo>
                      <a:pt x="5190" y="1373"/>
                      <a:pt x="5148" y="1331"/>
                      <a:pt x="5127" y="1263"/>
                    </a:cubicBezTo>
                    <a:cubicBezTo>
                      <a:pt x="5059" y="1132"/>
                      <a:pt x="4996" y="959"/>
                      <a:pt x="4975" y="786"/>
                    </a:cubicBezTo>
                    <a:cubicBezTo>
                      <a:pt x="4907" y="435"/>
                      <a:pt x="4907" y="64"/>
                      <a:pt x="4907" y="64"/>
                    </a:cubicBezTo>
                    <a:lnTo>
                      <a:pt x="4907"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50"/>
              <p:cNvSpPr/>
              <p:nvPr/>
            </p:nvSpPr>
            <p:spPr>
              <a:xfrm>
                <a:off x="1639551" y="4063143"/>
                <a:ext cx="378155" cy="219398"/>
              </a:xfrm>
              <a:custGeom>
                <a:rect b="b" l="l" r="r" t="t"/>
                <a:pathLst>
                  <a:path extrusionOk="0" h="2576" w="4440">
                    <a:moveTo>
                      <a:pt x="927" y="1"/>
                    </a:moveTo>
                    <a:cubicBezTo>
                      <a:pt x="639" y="1"/>
                      <a:pt x="367" y="113"/>
                      <a:pt x="241" y="410"/>
                    </a:cubicBezTo>
                    <a:cubicBezTo>
                      <a:pt x="0" y="976"/>
                      <a:pt x="414" y="1500"/>
                      <a:pt x="828" y="1740"/>
                    </a:cubicBezTo>
                    <a:cubicBezTo>
                      <a:pt x="1268" y="2002"/>
                      <a:pt x="2922" y="2505"/>
                      <a:pt x="3404" y="2568"/>
                    </a:cubicBezTo>
                    <a:cubicBezTo>
                      <a:pt x="3441" y="2573"/>
                      <a:pt x="3477" y="2575"/>
                      <a:pt x="3514" y="2575"/>
                    </a:cubicBezTo>
                    <a:cubicBezTo>
                      <a:pt x="3982" y="2575"/>
                      <a:pt x="4439" y="2186"/>
                      <a:pt x="4279" y="1782"/>
                    </a:cubicBezTo>
                    <a:cubicBezTo>
                      <a:pt x="4101" y="1348"/>
                      <a:pt x="2509" y="714"/>
                      <a:pt x="2268" y="562"/>
                    </a:cubicBezTo>
                    <a:cubicBezTo>
                      <a:pt x="2053" y="431"/>
                      <a:pt x="1660" y="232"/>
                      <a:pt x="1660" y="232"/>
                    </a:cubicBezTo>
                    <a:cubicBezTo>
                      <a:pt x="1472" y="97"/>
                      <a:pt x="1193" y="1"/>
                      <a:pt x="9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50"/>
              <p:cNvSpPr/>
              <p:nvPr/>
            </p:nvSpPr>
            <p:spPr>
              <a:xfrm>
                <a:off x="1643128" y="4058799"/>
                <a:ext cx="373811" cy="227745"/>
              </a:xfrm>
              <a:custGeom>
                <a:rect b="b" l="l" r="r" t="t"/>
                <a:pathLst>
                  <a:path extrusionOk="0" h="2674" w="4389">
                    <a:moveTo>
                      <a:pt x="854" y="110"/>
                    </a:moveTo>
                    <a:cubicBezTo>
                      <a:pt x="1116" y="110"/>
                      <a:pt x="1419" y="199"/>
                      <a:pt x="1592" y="330"/>
                    </a:cubicBezTo>
                    <a:cubicBezTo>
                      <a:pt x="1592" y="330"/>
                      <a:pt x="1985" y="524"/>
                      <a:pt x="2205" y="676"/>
                    </a:cubicBezTo>
                    <a:cubicBezTo>
                      <a:pt x="2273" y="723"/>
                      <a:pt x="2425" y="786"/>
                      <a:pt x="2598" y="854"/>
                    </a:cubicBezTo>
                    <a:cubicBezTo>
                      <a:pt x="2797" y="938"/>
                      <a:pt x="3011" y="1048"/>
                      <a:pt x="3231" y="1158"/>
                    </a:cubicBezTo>
                    <a:cubicBezTo>
                      <a:pt x="3451" y="1289"/>
                      <a:pt x="3687" y="1399"/>
                      <a:pt x="3865" y="1530"/>
                    </a:cubicBezTo>
                    <a:cubicBezTo>
                      <a:pt x="4038" y="1640"/>
                      <a:pt x="4148" y="1771"/>
                      <a:pt x="4190" y="1854"/>
                    </a:cubicBezTo>
                    <a:cubicBezTo>
                      <a:pt x="4258" y="2032"/>
                      <a:pt x="4190" y="2226"/>
                      <a:pt x="4017" y="2357"/>
                    </a:cubicBezTo>
                    <a:cubicBezTo>
                      <a:pt x="3883" y="2491"/>
                      <a:pt x="3663" y="2560"/>
                      <a:pt x="3463" y="2560"/>
                    </a:cubicBezTo>
                    <a:cubicBezTo>
                      <a:pt x="3436" y="2560"/>
                      <a:pt x="3409" y="2559"/>
                      <a:pt x="3383" y="2556"/>
                    </a:cubicBezTo>
                    <a:cubicBezTo>
                      <a:pt x="3142" y="2530"/>
                      <a:pt x="2598" y="2378"/>
                      <a:pt x="2074" y="2226"/>
                    </a:cubicBezTo>
                    <a:cubicBezTo>
                      <a:pt x="1550" y="2053"/>
                      <a:pt x="1027" y="1854"/>
                      <a:pt x="833" y="1744"/>
                    </a:cubicBezTo>
                    <a:cubicBezTo>
                      <a:pt x="613" y="1613"/>
                      <a:pt x="414" y="1441"/>
                      <a:pt x="283" y="1221"/>
                    </a:cubicBezTo>
                    <a:cubicBezTo>
                      <a:pt x="178" y="985"/>
                      <a:pt x="131" y="744"/>
                      <a:pt x="241" y="482"/>
                    </a:cubicBezTo>
                    <a:cubicBezTo>
                      <a:pt x="351" y="220"/>
                      <a:pt x="592" y="131"/>
                      <a:pt x="854" y="110"/>
                    </a:cubicBezTo>
                    <a:close/>
                    <a:moveTo>
                      <a:pt x="854" y="0"/>
                    </a:moveTo>
                    <a:cubicBezTo>
                      <a:pt x="545" y="0"/>
                      <a:pt x="262" y="131"/>
                      <a:pt x="131" y="435"/>
                    </a:cubicBezTo>
                    <a:cubicBezTo>
                      <a:pt x="0" y="744"/>
                      <a:pt x="68" y="1027"/>
                      <a:pt x="199" y="1268"/>
                    </a:cubicBezTo>
                    <a:cubicBezTo>
                      <a:pt x="330" y="1509"/>
                      <a:pt x="545" y="1702"/>
                      <a:pt x="765" y="1833"/>
                    </a:cubicBezTo>
                    <a:cubicBezTo>
                      <a:pt x="985" y="1964"/>
                      <a:pt x="1508" y="2163"/>
                      <a:pt x="2053" y="2336"/>
                    </a:cubicBezTo>
                    <a:cubicBezTo>
                      <a:pt x="2577" y="2488"/>
                      <a:pt x="3100" y="2640"/>
                      <a:pt x="3362" y="2661"/>
                    </a:cubicBezTo>
                    <a:cubicBezTo>
                      <a:pt x="3409" y="2669"/>
                      <a:pt x="3457" y="2673"/>
                      <a:pt x="3504" y="2673"/>
                    </a:cubicBezTo>
                    <a:cubicBezTo>
                      <a:pt x="3722" y="2673"/>
                      <a:pt x="3938" y="2588"/>
                      <a:pt x="4080" y="2446"/>
                    </a:cubicBezTo>
                    <a:cubicBezTo>
                      <a:pt x="4279" y="2294"/>
                      <a:pt x="4389" y="2053"/>
                      <a:pt x="4300" y="1812"/>
                    </a:cubicBezTo>
                    <a:cubicBezTo>
                      <a:pt x="4237" y="1681"/>
                      <a:pt x="4106" y="1551"/>
                      <a:pt x="3907" y="1420"/>
                    </a:cubicBezTo>
                    <a:cubicBezTo>
                      <a:pt x="3734" y="1310"/>
                      <a:pt x="3514" y="1179"/>
                      <a:pt x="3273" y="1069"/>
                    </a:cubicBezTo>
                    <a:cubicBezTo>
                      <a:pt x="3059" y="959"/>
                      <a:pt x="2839" y="854"/>
                      <a:pt x="2640" y="765"/>
                    </a:cubicBezTo>
                    <a:cubicBezTo>
                      <a:pt x="2467" y="676"/>
                      <a:pt x="2315" y="613"/>
                      <a:pt x="2273" y="566"/>
                    </a:cubicBezTo>
                    <a:cubicBezTo>
                      <a:pt x="2032" y="435"/>
                      <a:pt x="1660" y="241"/>
                      <a:pt x="1660" y="241"/>
                    </a:cubicBezTo>
                    <a:cubicBezTo>
                      <a:pt x="1440" y="89"/>
                      <a:pt x="1137" y="0"/>
                      <a:pt x="85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50"/>
              <p:cNvSpPr/>
              <p:nvPr/>
            </p:nvSpPr>
            <p:spPr>
              <a:xfrm>
                <a:off x="1901360" y="3100907"/>
                <a:ext cx="85681" cy="108762"/>
              </a:xfrm>
              <a:custGeom>
                <a:rect b="b" l="l" r="r" t="t"/>
                <a:pathLst>
                  <a:path extrusionOk="0" h="1277" w="1006">
                    <a:moveTo>
                      <a:pt x="67" y="0"/>
                    </a:moveTo>
                    <a:cubicBezTo>
                      <a:pt x="45" y="0"/>
                      <a:pt x="19" y="15"/>
                      <a:pt x="0" y="30"/>
                    </a:cubicBezTo>
                    <a:cubicBezTo>
                      <a:pt x="0" y="56"/>
                      <a:pt x="0" y="98"/>
                      <a:pt x="27" y="119"/>
                    </a:cubicBezTo>
                    <a:cubicBezTo>
                      <a:pt x="461" y="360"/>
                      <a:pt x="702" y="795"/>
                      <a:pt x="896" y="1234"/>
                    </a:cubicBezTo>
                    <a:cubicBezTo>
                      <a:pt x="896" y="1276"/>
                      <a:pt x="943" y="1276"/>
                      <a:pt x="964" y="1276"/>
                    </a:cubicBezTo>
                    <a:cubicBezTo>
                      <a:pt x="985" y="1255"/>
                      <a:pt x="1006" y="1234"/>
                      <a:pt x="985" y="1187"/>
                    </a:cubicBezTo>
                    <a:cubicBezTo>
                      <a:pt x="812" y="732"/>
                      <a:pt x="550" y="292"/>
                      <a:pt x="89" y="9"/>
                    </a:cubicBezTo>
                    <a:cubicBezTo>
                      <a:pt x="83" y="3"/>
                      <a:pt x="75" y="0"/>
                      <a:pt x="6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50"/>
              <p:cNvSpPr/>
              <p:nvPr/>
            </p:nvSpPr>
            <p:spPr>
              <a:xfrm>
                <a:off x="1975797" y="3219973"/>
                <a:ext cx="18823" cy="78867"/>
              </a:xfrm>
              <a:custGeom>
                <a:rect b="b" l="l" r="r" t="t"/>
                <a:pathLst>
                  <a:path extrusionOk="0" h="926" w="221">
                    <a:moveTo>
                      <a:pt x="68" y="1"/>
                    </a:moveTo>
                    <a:cubicBezTo>
                      <a:pt x="60" y="1"/>
                      <a:pt x="50" y="3"/>
                      <a:pt x="43" y="9"/>
                    </a:cubicBezTo>
                    <a:cubicBezTo>
                      <a:pt x="22" y="9"/>
                      <a:pt x="1" y="51"/>
                      <a:pt x="22" y="72"/>
                    </a:cubicBezTo>
                    <a:cubicBezTo>
                      <a:pt x="111" y="313"/>
                      <a:pt x="69" y="596"/>
                      <a:pt x="90" y="884"/>
                    </a:cubicBezTo>
                    <a:cubicBezTo>
                      <a:pt x="90" y="905"/>
                      <a:pt x="111" y="926"/>
                      <a:pt x="132" y="926"/>
                    </a:cubicBezTo>
                    <a:cubicBezTo>
                      <a:pt x="174" y="926"/>
                      <a:pt x="200" y="905"/>
                      <a:pt x="200" y="884"/>
                    </a:cubicBezTo>
                    <a:cubicBezTo>
                      <a:pt x="174" y="596"/>
                      <a:pt x="221" y="313"/>
                      <a:pt x="111" y="30"/>
                    </a:cubicBezTo>
                    <a:cubicBezTo>
                      <a:pt x="111" y="15"/>
                      <a:pt x="90" y="1"/>
                      <a:pt x="6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50"/>
              <p:cNvSpPr/>
              <p:nvPr/>
            </p:nvSpPr>
            <p:spPr>
              <a:xfrm>
                <a:off x="1975797" y="3086599"/>
                <a:ext cx="106292" cy="23422"/>
              </a:xfrm>
              <a:custGeom>
                <a:rect b="b" l="l" r="r" t="t"/>
                <a:pathLst>
                  <a:path extrusionOk="0" h="275" w="1248">
                    <a:moveTo>
                      <a:pt x="878" y="1"/>
                    </a:moveTo>
                    <a:cubicBezTo>
                      <a:pt x="588" y="1"/>
                      <a:pt x="316" y="60"/>
                      <a:pt x="43" y="156"/>
                    </a:cubicBezTo>
                    <a:cubicBezTo>
                      <a:pt x="1" y="177"/>
                      <a:pt x="1" y="198"/>
                      <a:pt x="1" y="245"/>
                    </a:cubicBezTo>
                    <a:cubicBezTo>
                      <a:pt x="16" y="260"/>
                      <a:pt x="31" y="275"/>
                      <a:pt x="55" y="275"/>
                    </a:cubicBezTo>
                    <a:cubicBezTo>
                      <a:pt x="65" y="275"/>
                      <a:pt x="76" y="272"/>
                      <a:pt x="90" y="266"/>
                    </a:cubicBezTo>
                    <a:cubicBezTo>
                      <a:pt x="342" y="170"/>
                      <a:pt x="598" y="108"/>
                      <a:pt x="870" y="108"/>
                    </a:cubicBezTo>
                    <a:cubicBezTo>
                      <a:pt x="971" y="108"/>
                      <a:pt x="1073" y="117"/>
                      <a:pt x="1179" y="135"/>
                    </a:cubicBezTo>
                    <a:cubicBezTo>
                      <a:pt x="1200" y="135"/>
                      <a:pt x="1247" y="114"/>
                      <a:pt x="1247" y="93"/>
                    </a:cubicBezTo>
                    <a:cubicBezTo>
                      <a:pt x="1247" y="46"/>
                      <a:pt x="1221" y="25"/>
                      <a:pt x="1200" y="25"/>
                    </a:cubicBezTo>
                    <a:cubicBezTo>
                      <a:pt x="1090" y="8"/>
                      <a:pt x="983" y="1"/>
                      <a:pt x="87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50"/>
              <p:cNvSpPr/>
              <p:nvPr/>
            </p:nvSpPr>
            <p:spPr>
              <a:xfrm>
                <a:off x="1992746" y="3132590"/>
                <a:ext cx="38923" cy="101182"/>
              </a:xfrm>
              <a:custGeom>
                <a:rect b="b" l="l" r="r" t="t"/>
                <a:pathLst>
                  <a:path extrusionOk="0" h="1188" w="457">
                    <a:moveTo>
                      <a:pt x="54" y="0"/>
                    </a:moveTo>
                    <a:cubicBezTo>
                      <a:pt x="45" y="0"/>
                      <a:pt x="34" y="3"/>
                      <a:pt x="22" y="9"/>
                    </a:cubicBezTo>
                    <a:cubicBezTo>
                      <a:pt x="1" y="30"/>
                      <a:pt x="1" y="77"/>
                      <a:pt x="22" y="98"/>
                    </a:cubicBezTo>
                    <a:cubicBezTo>
                      <a:pt x="263" y="402"/>
                      <a:pt x="284" y="752"/>
                      <a:pt x="347" y="1145"/>
                    </a:cubicBezTo>
                    <a:cubicBezTo>
                      <a:pt x="347" y="1166"/>
                      <a:pt x="368" y="1187"/>
                      <a:pt x="415" y="1187"/>
                    </a:cubicBezTo>
                    <a:cubicBezTo>
                      <a:pt x="436" y="1187"/>
                      <a:pt x="457" y="1145"/>
                      <a:pt x="457" y="1124"/>
                    </a:cubicBezTo>
                    <a:cubicBezTo>
                      <a:pt x="394" y="752"/>
                      <a:pt x="368" y="360"/>
                      <a:pt x="106" y="30"/>
                    </a:cubicBezTo>
                    <a:cubicBezTo>
                      <a:pt x="91" y="15"/>
                      <a:pt x="76" y="0"/>
                      <a:pt x="5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50"/>
              <p:cNvSpPr/>
              <p:nvPr/>
            </p:nvSpPr>
            <p:spPr>
              <a:xfrm>
                <a:off x="1147104" y="2760062"/>
                <a:ext cx="620549" cy="204664"/>
              </a:xfrm>
              <a:custGeom>
                <a:rect b="b" l="l" r="r" t="t"/>
                <a:pathLst>
                  <a:path extrusionOk="0" h="2403" w="7286">
                    <a:moveTo>
                      <a:pt x="5489" y="1"/>
                    </a:moveTo>
                    <a:cubicBezTo>
                      <a:pt x="5252" y="1"/>
                      <a:pt x="4993" y="18"/>
                      <a:pt x="4714" y="62"/>
                    </a:cubicBezTo>
                    <a:cubicBezTo>
                      <a:pt x="3316" y="282"/>
                      <a:pt x="132" y="586"/>
                      <a:pt x="132" y="586"/>
                    </a:cubicBezTo>
                    <a:cubicBezTo>
                      <a:pt x="132" y="586"/>
                      <a:pt x="1" y="1702"/>
                      <a:pt x="43" y="2047"/>
                    </a:cubicBezTo>
                    <a:cubicBezTo>
                      <a:pt x="85" y="2377"/>
                      <a:pt x="587" y="2377"/>
                      <a:pt x="1917" y="2398"/>
                    </a:cubicBezTo>
                    <a:cubicBezTo>
                      <a:pt x="2008" y="2401"/>
                      <a:pt x="2109" y="2402"/>
                      <a:pt x="2219" y="2402"/>
                    </a:cubicBezTo>
                    <a:cubicBezTo>
                      <a:pt x="3743" y="2402"/>
                      <a:pt x="7011" y="2145"/>
                      <a:pt x="7133" y="1984"/>
                    </a:cubicBezTo>
                    <a:cubicBezTo>
                      <a:pt x="7264" y="1806"/>
                      <a:pt x="7285" y="1110"/>
                      <a:pt x="7023" y="282"/>
                    </a:cubicBezTo>
                    <a:cubicBezTo>
                      <a:pt x="7023" y="282"/>
                      <a:pt x="6437" y="1"/>
                      <a:pt x="54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50"/>
              <p:cNvSpPr/>
              <p:nvPr/>
            </p:nvSpPr>
            <p:spPr>
              <a:xfrm>
                <a:off x="1143101" y="2755292"/>
                <a:ext cx="624552" cy="214884"/>
              </a:xfrm>
              <a:custGeom>
                <a:rect b="b" l="l" r="r" t="t"/>
                <a:pathLst>
                  <a:path extrusionOk="0" h="2523" w="7333">
                    <a:moveTo>
                      <a:pt x="5698" y="118"/>
                    </a:moveTo>
                    <a:cubicBezTo>
                      <a:pt x="6526" y="139"/>
                      <a:pt x="7008" y="380"/>
                      <a:pt x="7029" y="380"/>
                    </a:cubicBezTo>
                    <a:cubicBezTo>
                      <a:pt x="7139" y="773"/>
                      <a:pt x="7201" y="1145"/>
                      <a:pt x="7201" y="1428"/>
                    </a:cubicBezTo>
                    <a:cubicBezTo>
                      <a:pt x="7228" y="1579"/>
                      <a:pt x="7201" y="1710"/>
                      <a:pt x="7201" y="1799"/>
                    </a:cubicBezTo>
                    <a:cubicBezTo>
                      <a:pt x="7180" y="1909"/>
                      <a:pt x="7159" y="1972"/>
                      <a:pt x="7139" y="2019"/>
                    </a:cubicBezTo>
                    <a:cubicBezTo>
                      <a:pt x="7139" y="2011"/>
                      <a:pt x="7136" y="2008"/>
                      <a:pt x="7132" y="2008"/>
                    </a:cubicBezTo>
                    <a:cubicBezTo>
                      <a:pt x="7125" y="2008"/>
                      <a:pt x="7111" y="2019"/>
                      <a:pt x="7097" y="2019"/>
                    </a:cubicBezTo>
                    <a:cubicBezTo>
                      <a:pt x="7070" y="2040"/>
                      <a:pt x="7029" y="2040"/>
                      <a:pt x="6966" y="2061"/>
                    </a:cubicBezTo>
                    <a:cubicBezTo>
                      <a:pt x="6856" y="2082"/>
                      <a:pt x="6678" y="2103"/>
                      <a:pt x="6484" y="2124"/>
                    </a:cubicBezTo>
                    <a:cubicBezTo>
                      <a:pt x="6112" y="2192"/>
                      <a:pt x="5588" y="2234"/>
                      <a:pt x="5023" y="2281"/>
                    </a:cubicBezTo>
                    <a:cubicBezTo>
                      <a:pt x="4046" y="2355"/>
                      <a:pt x="2956" y="2416"/>
                      <a:pt x="2261" y="2416"/>
                    </a:cubicBezTo>
                    <a:cubicBezTo>
                      <a:pt x="2162" y="2416"/>
                      <a:pt x="2072" y="2415"/>
                      <a:pt x="1991" y="2412"/>
                    </a:cubicBezTo>
                    <a:cubicBezTo>
                      <a:pt x="1310" y="2386"/>
                      <a:pt x="854" y="2386"/>
                      <a:pt x="551" y="2344"/>
                    </a:cubicBezTo>
                    <a:cubicBezTo>
                      <a:pt x="420" y="2323"/>
                      <a:pt x="310" y="2281"/>
                      <a:pt x="242" y="2234"/>
                    </a:cubicBezTo>
                    <a:cubicBezTo>
                      <a:pt x="179" y="2192"/>
                      <a:pt x="158" y="2150"/>
                      <a:pt x="132" y="2082"/>
                    </a:cubicBezTo>
                    <a:cubicBezTo>
                      <a:pt x="111" y="1930"/>
                      <a:pt x="132" y="1559"/>
                      <a:pt x="179" y="1255"/>
                    </a:cubicBezTo>
                    <a:cubicBezTo>
                      <a:pt x="200" y="946"/>
                      <a:pt x="221" y="731"/>
                      <a:pt x="221" y="684"/>
                    </a:cubicBezTo>
                    <a:cubicBezTo>
                      <a:pt x="289" y="684"/>
                      <a:pt x="3384" y="401"/>
                      <a:pt x="4761" y="186"/>
                    </a:cubicBezTo>
                    <a:cubicBezTo>
                      <a:pt x="5107" y="118"/>
                      <a:pt x="5437" y="118"/>
                      <a:pt x="5698" y="118"/>
                    </a:cubicBezTo>
                    <a:close/>
                    <a:moveTo>
                      <a:pt x="5502" y="1"/>
                    </a:moveTo>
                    <a:cubicBezTo>
                      <a:pt x="5273" y="1"/>
                      <a:pt x="5022" y="25"/>
                      <a:pt x="4761" y="76"/>
                    </a:cubicBezTo>
                    <a:cubicBezTo>
                      <a:pt x="3363" y="291"/>
                      <a:pt x="179" y="579"/>
                      <a:pt x="179" y="579"/>
                    </a:cubicBezTo>
                    <a:lnTo>
                      <a:pt x="111" y="600"/>
                    </a:lnTo>
                    <a:lnTo>
                      <a:pt x="111" y="642"/>
                    </a:lnTo>
                    <a:cubicBezTo>
                      <a:pt x="111" y="642"/>
                      <a:pt x="90" y="904"/>
                      <a:pt x="48" y="1234"/>
                    </a:cubicBezTo>
                    <a:cubicBezTo>
                      <a:pt x="27" y="1559"/>
                      <a:pt x="1" y="1909"/>
                      <a:pt x="27" y="2103"/>
                    </a:cubicBezTo>
                    <a:cubicBezTo>
                      <a:pt x="48" y="2192"/>
                      <a:pt x="90" y="2281"/>
                      <a:pt x="179" y="2344"/>
                    </a:cubicBezTo>
                    <a:cubicBezTo>
                      <a:pt x="262" y="2386"/>
                      <a:pt x="372" y="2433"/>
                      <a:pt x="551" y="2454"/>
                    </a:cubicBezTo>
                    <a:cubicBezTo>
                      <a:pt x="854" y="2496"/>
                      <a:pt x="1310" y="2496"/>
                      <a:pt x="1964" y="2517"/>
                    </a:cubicBezTo>
                    <a:cubicBezTo>
                      <a:pt x="2065" y="2521"/>
                      <a:pt x="2178" y="2523"/>
                      <a:pt x="2301" y="2523"/>
                    </a:cubicBezTo>
                    <a:cubicBezTo>
                      <a:pt x="3014" y="2523"/>
                      <a:pt x="4075" y="2462"/>
                      <a:pt x="5044" y="2386"/>
                    </a:cubicBezTo>
                    <a:cubicBezTo>
                      <a:pt x="5588" y="2344"/>
                      <a:pt x="6112" y="2302"/>
                      <a:pt x="6505" y="2234"/>
                    </a:cubicBezTo>
                    <a:cubicBezTo>
                      <a:pt x="6704" y="2213"/>
                      <a:pt x="6877" y="2192"/>
                      <a:pt x="6987" y="2171"/>
                    </a:cubicBezTo>
                    <a:cubicBezTo>
                      <a:pt x="7050" y="2150"/>
                      <a:pt x="7097" y="2150"/>
                      <a:pt x="7139" y="2124"/>
                    </a:cubicBezTo>
                    <a:cubicBezTo>
                      <a:pt x="7180" y="2124"/>
                      <a:pt x="7201" y="2103"/>
                      <a:pt x="7228" y="2082"/>
                    </a:cubicBezTo>
                    <a:cubicBezTo>
                      <a:pt x="7269" y="2019"/>
                      <a:pt x="7290" y="1930"/>
                      <a:pt x="7311" y="1820"/>
                    </a:cubicBezTo>
                    <a:cubicBezTo>
                      <a:pt x="7332" y="1710"/>
                      <a:pt x="7332" y="1579"/>
                      <a:pt x="7332" y="1428"/>
                    </a:cubicBezTo>
                    <a:cubicBezTo>
                      <a:pt x="7311" y="1124"/>
                      <a:pt x="7269" y="731"/>
                      <a:pt x="7139" y="317"/>
                    </a:cubicBezTo>
                    <a:lnTo>
                      <a:pt x="7118" y="291"/>
                    </a:lnTo>
                    <a:lnTo>
                      <a:pt x="7097" y="291"/>
                    </a:lnTo>
                    <a:cubicBezTo>
                      <a:pt x="7097" y="291"/>
                      <a:pt x="6573" y="29"/>
                      <a:pt x="5719" y="8"/>
                    </a:cubicBezTo>
                    <a:cubicBezTo>
                      <a:pt x="5650" y="3"/>
                      <a:pt x="5577" y="1"/>
                      <a:pt x="550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50"/>
              <p:cNvSpPr/>
              <p:nvPr/>
            </p:nvSpPr>
            <p:spPr>
              <a:xfrm>
                <a:off x="1230766" y="1096491"/>
                <a:ext cx="2248867" cy="2399609"/>
              </a:xfrm>
              <a:custGeom>
                <a:rect b="b" l="l" r="r" t="t"/>
                <a:pathLst>
                  <a:path extrusionOk="0" h="28176" w="26406">
                    <a:moveTo>
                      <a:pt x="6960" y="0"/>
                    </a:moveTo>
                    <a:lnTo>
                      <a:pt x="1" y="28175"/>
                    </a:lnTo>
                    <a:lnTo>
                      <a:pt x="21540" y="28175"/>
                    </a:lnTo>
                    <a:lnTo>
                      <a:pt x="26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50"/>
              <p:cNvSpPr/>
              <p:nvPr/>
            </p:nvSpPr>
            <p:spPr>
              <a:xfrm>
                <a:off x="1225401" y="1091126"/>
                <a:ext cx="2259513" cy="2408466"/>
              </a:xfrm>
              <a:custGeom>
                <a:rect b="b" l="l" r="r" t="t"/>
                <a:pathLst>
                  <a:path extrusionOk="0" h="28280" w="26531">
                    <a:moveTo>
                      <a:pt x="26400" y="132"/>
                    </a:moveTo>
                    <a:lnTo>
                      <a:pt x="21556" y="28170"/>
                    </a:lnTo>
                    <a:lnTo>
                      <a:pt x="153" y="28170"/>
                    </a:lnTo>
                    <a:lnTo>
                      <a:pt x="7071" y="132"/>
                    </a:lnTo>
                    <a:close/>
                    <a:moveTo>
                      <a:pt x="6982" y="1"/>
                    </a:moveTo>
                    <a:lnTo>
                      <a:pt x="6961" y="42"/>
                    </a:lnTo>
                    <a:lnTo>
                      <a:pt x="1" y="28280"/>
                    </a:lnTo>
                    <a:lnTo>
                      <a:pt x="21645" y="28280"/>
                    </a:lnTo>
                    <a:lnTo>
                      <a:pt x="26531"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50"/>
              <p:cNvSpPr/>
              <p:nvPr/>
            </p:nvSpPr>
            <p:spPr>
              <a:xfrm>
                <a:off x="1905597" y="1163344"/>
                <a:ext cx="1445506" cy="65236"/>
              </a:xfrm>
              <a:custGeom>
                <a:rect b="b" l="l" r="r" t="t"/>
                <a:pathLst>
                  <a:path extrusionOk="0" h="766" w="16973">
                    <a:moveTo>
                      <a:pt x="173" y="1"/>
                    </a:moveTo>
                    <a:lnTo>
                      <a:pt x="0" y="766"/>
                    </a:lnTo>
                    <a:lnTo>
                      <a:pt x="16842" y="766"/>
                    </a:lnTo>
                    <a:lnTo>
                      <a:pt x="169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50"/>
              <p:cNvSpPr/>
              <p:nvPr/>
            </p:nvSpPr>
            <p:spPr>
              <a:xfrm>
                <a:off x="1899721" y="1159852"/>
                <a:ext cx="1457173" cy="72731"/>
              </a:xfrm>
              <a:custGeom>
                <a:rect b="b" l="l" r="r" t="t"/>
                <a:pathLst>
                  <a:path extrusionOk="0" h="854" w="17110">
                    <a:moveTo>
                      <a:pt x="16979" y="110"/>
                    </a:moveTo>
                    <a:lnTo>
                      <a:pt x="16869" y="744"/>
                    </a:lnTo>
                    <a:lnTo>
                      <a:pt x="132" y="744"/>
                    </a:lnTo>
                    <a:lnTo>
                      <a:pt x="284" y="110"/>
                    </a:lnTo>
                    <a:close/>
                    <a:moveTo>
                      <a:pt x="200" y="0"/>
                    </a:moveTo>
                    <a:lnTo>
                      <a:pt x="200" y="42"/>
                    </a:lnTo>
                    <a:lnTo>
                      <a:pt x="1" y="854"/>
                    </a:lnTo>
                    <a:lnTo>
                      <a:pt x="16958" y="854"/>
                    </a:lnTo>
                    <a:lnTo>
                      <a:pt x="17110"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50"/>
              <p:cNvSpPr/>
              <p:nvPr/>
            </p:nvSpPr>
            <p:spPr>
              <a:xfrm>
                <a:off x="1881070" y="1267754"/>
                <a:ext cx="1451808" cy="65151"/>
              </a:xfrm>
              <a:custGeom>
                <a:rect b="b" l="l" r="r" t="t"/>
                <a:pathLst>
                  <a:path extrusionOk="0" h="765" w="17047">
                    <a:moveTo>
                      <a:pt x="178" y="0"/>
                    </a:moveTo>
                    <a:lnTo>
                      <a:pt x="0" y="765"/>
                    </a:lnTo>
                    <a:lnTo>
                      <a:pt x="16915" y="765"/>
                    </a:lnTo>
                    <a:lnTo>
                      <a:pt x="170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50"/>
              <p:cNvSpPr/>
              <p:nvPr/>
            </p:nvSpPr>
            <p:spPr>
              <a:xfrm>
                <a:off x="1873916" y="1261963"/>
                <a:ext cx="1464242" cy="74519"/>
              </a:xfrm>
              <a:custGeom>
                <a:rect b="b" l="l" r="r" t="t"/>
                <a:pathLst>
                  <a:path extrusionOk="0" h="875" w="17193">
                    <a:moveTo>
                      <a:pt x="17062" y="110"/>
                    </a:moveTo>
                    <a:lnTo>
                      <a:pt x="16952" y="765"/>
                    </a:lnTo>
                    <a:lnTo>
                      <a:pt x="152" y="765"/>
                    </a:lnTo>
                    <a:lnTo>
                      <a:pt x="304" y="110"/>
                    </a:lnTo>
                    <a:close/>
                    <a:moveTo>
                      <a:pt x="215" y="0"/>
                    </a:moveTo>
                    <a:lnTo>
                      <a:pt x="215" y="47"/>
                    </a:lnTo>
                    <a:lnTo>
                      <a:pt x="0" y="875"/>
                    </a:lnTo>
                    <a:lnTo>
                      <a:pt x="17041" y="875"/>
                    </a:lnTo>
                    <a:lnTo>
                      <a:pt x="17193"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50"/>
              <p:cNvSpPr/>
              <p:nvPr/>
            </p:nvSpPr>
            <p:spPr>
              <a:xfrm>
                <a:off x="1855181" y="1371653"/>
                <a:ext cx="1458962" cy="65236"/>
              </a:xfrm>
              <a:custGeom>
                <a:rect b="b" l="l" r="r" t="t"/>
                <a:pathLst>
                  <a:path extrusionOk="0" h="766" w="17131">
                    <a:moveTo>
                      <a:pt x="199" y="1"/>
                    </a:moveTo>
                    <a:lnTo>
                      <a:pt x="0" y="765"/>
                    </a:lnTo>
                    <a:lnTo>
                      <a:pt x="16999" y="765"/>
                    </a:lnTo>
                    <a:lnTo>
                      <a:pt x="171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50"/>
              <p:cNvSpPr/>
              <p:nvPr/>
            </p:nvSpPr>
            <p:spPr>
              <a:xfrm>
                <a:off x="1849815" y="1366288"/>
                <a:ext cx="1469607" cy="74179"/>
              </a:xfrm>
              <a:custGeom>
                <a:rect b="b" l="l" r="r" t="t"/>
                <a:pathLst>
                  <a:path extrusionOk="0" h="871" w="17256">
                    <a:moveTo>
                      <a:pt x="17125" y="106"/>
                    </a:moveTo>
                    <a:lnTo>
                      <a:pt x="17020" y="760"/>
                    </a:lnTo>
                    <a:lnTo>
                      <a:pt x="131" y="760"/>
                    </a:lnTo>
                    <a:lnTo>
                      <a:pt x="304" y="106"/>
                    </a:lnTo>
                    <a:close/>
                    <a:moveTo>
                      <a:pt x="215" y="1"/>
                    </a:moveTo>
                    <a:lnTo>
                      <a:pt x="194" y="43"/>
                    </a:lnTo>
                    <a:lnTo>
                      <a:pt x="0" y="870"/>
                    </a:lnTo>
                    <a:lnTo>
                      <a:pt x="17104" y="870"/>
                    </a:lnTo>
                    <a:lnTo>
                      <a:pt x="1725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50"/>
              <p:cNvSpPr/>
              <p:nvPr/>
            </p:nvSpPr>
            <p:spPr>
              <a:xfrm>
                <a:off x="1829291" y="1475552"/>
                <a:ext cx="832318" cy="65236"/>
              </a:xfrm>
              <a:custGeom>
                <a:rect b="b" l="l" r="r" t="t"/>
                <a:pathLst>
                  <a:path extrusionOk="0" h="766" w="9773">
                    <a:moveTo>
                      <a:pt x="194" y="1"/>
                    </a:moveTo>
                    <a:lnTo>
                      <a:pt x="1" y="765"/>
                    </a:lnTo>
                    <a:lnTo>
                      <a:pt x="9621" y="765"/>
                    </a:lnTo>
                    <a:lnTo>
                      <a:pt x="9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50"/>
              <p:cNvSpPr/>
              <p:nvPr/>
            </p:nvSpPr>
            <p:spPr>
              <a:xfrm>
                <a:off x="1823500" y="1470187"/>
                <a:ext cx="845688" cy="76393"/>
              </a:xfrm>
              <a:custGeom>
                <a:rect b="b" l="l" r="r" t="t"/>
                <a:pathLst>
                  <a:path extrusionOk="0" h="897" w="9930">
                    <a:moveTo>
                      <a:pt x="9778" y="111"/>
                    </a:moveTo>
                    <a:lnTo>
                      <a:pt x="9647" y="787"/>
                    </a:lnTo>
                    <a:lnTo>
                      <a:pt x="152" y="787"/>
                    </a:lnTo>
                    <a:lnTo>
                      <a:pt x="309" y="111"/>
                    </a:lnTo>
                    <a:close/>
                    <a:moveTo>
                      <a:pt x="220" y="1"/>
                    </a:moveTo>
                    <a:lnTo>
                      <a:pt x="199" y="43"/>
                    </a:lnTo>
                    <a:lnTo>
                      <a:pt x="0" y="896"/>
                    </a:lnTo>
                    <a:lnTo>
                      <a:pt x="9736" y="896"/>
                    </a:lnTo>
                    <a:lnTo>
                      <a:pt x="993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50"/>
              <p:cNvSpPr/>
              <p:nvPr/>
            </p:nvSpPr>
            <p:spPr>
              <a:xfrm>
                <a:off x="1805190" y="1581750"/>
                <a:ext cx="1471907" cy="66940"/>
              </a:xfrm>
              <a:custGeom>
                <a:rect b="b" l="l" r="r" t="t"/>
                <a:pathLst>
                  <a:path extrusionOk="0" h="786" w="17283">
                    <a:moveTo>
                      <a:pt x="174" y="0"/>
                    </a:moveTo>
                    <a:lnTo>
                      <a:pt x="1" y="786"/>
                    </a:lnTo>
                    <a:lnTo>
                      <a:pt x="17152" y="786"/>
                    </a:lnTo>
                    <a:lnTo>
                      <a:pt x="172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50"/>
              <p:cNvSpPr/>
              <p:nvPr/>
            </p:nvSpPr>
            <p:spPr>
              <a:xfrm>
                <a:off x="1797610" y="1575959"/>
                <a:ext cx="1484852" cy="76308"/>
              </a:xfrm>
              <a:custGeom>
                <a:rect b="b" l="l" r="r" t="t"/>
                <a:pathLst>
                  <a:path extrusionOk="0" h="896" w="17435">
                    <a:moveTo>
                      <a:pt x="17303" y="110"/>
                    </a:moveTo>
                    <a:lnTo>
                      <a:pt x="17173" y="786"/>
                    </a:lnTo>
                    <a:lnTo>
                      <a:pt x="153" y="786"/>
                    </a:lnTo>
                    <a:lnTo>
                      <a:pt x="304" y="110"/>
                    </a:lnTo>
                    <a:close/>
                    <a:moveTo>
                      <a:pt x="221" y="0"/>
                    </a:moveTo>
                    <a:lnTo>
                      <a:pt x="221" y="47"/>
                    </a:lnTo>
                    <a:lnTo>
                      <a:pt x="1" y="896"/>
                    </a:lnTo>
                    <a:lnTo>
                      <a:pt x="17282" y="896"/>
                    </a:lnTo>
                    <a:lnTo>
                      <a:pt x="17434"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50"/>
              <p:cNvSpPr/>
              <p:nvPr/>
            </p:nvSpPr>
            <p:spPr>
              <a:xfrm>
                <a:off x="1778875" y="1687438"/>
                <a:ext cx="1479486" cy="66940"/>
              </a:xfrm>
              <a:custGeom>
                <a:rect b="b" l="l" r="r" t="t"/>
                <a:pathLst>
                  <a:path extrusionOk="0" h="786" w="17372">
                    <a:moveTo>
                      <a:pt x="179" y="0"/>
                    </a:moveTo>
                    <a:lnTo>
                      <a:pt x="1" y="786"/>
                    </a:lnTo>
                    <a:lnTo>
                      <a:pt x="17220" y="786"/>
                    </a:lnTo>
                    <a:lnTo>
                      <a:pt x="17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50"/>
              <p:cNvSpPr/>
              <p:nvPr/>
            </p:nvSpPr>
            <p:spPr>
              <a:xfrm>
                <a:off x="1771721" y="1683861"/>
                <a:ext cx="1492006" cy="76308"/>
              </a:xfrm>
              <a:custGeom>
                <a:rect b="b" l="l" r="r" t="t"/>
                <a:pathLst>
                  <a:path extrusionOk="0" h="896" w="17519">
                    <a:moveTo>
                      <a:pt x="17387" y="110"/>
                    </a:moveTo>
                    <a:lnTo>
                      <a:pt x="17257" y="786"/>
                    </a:lnTo>
                    <a:lnTo>
                      <a:pt x="153" y="786"/>
                    </a:lnTo>
                    <a:lnTo>
                      <a:pt x="305" y="110"/>
                    </a:lnTo>
                    <a:close/>
                    <a:moveTo>
                      <a:pt x="216" y="0"/>
                    </a:moveTo>
                    <a:lnTo>
                      <a:pt x="216" y="42"/>
                    </a:lnTo>
                    <a:lnTo>
                      <a:pt x="1" y="896"/>
                    </a:lnTo>
                    <a:lnTo>
                      <a:pt x="17367" y="896"/>
                    </a:lnTo>
                    <a:lnTo>
                      <a:pt x="17518"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50"/>
              <p:cNvSpPr/>
              <p:nvPr/>
            </p:nvSpPr>
            <p:spPr>
              <a:xfrm>
                <a:off x="1751282" y="1795339"/>
                <a:ext cx="1486555" cy="68813"/>
              </a:xfrm>
              <a:custGeom>
                <a:rect b="b" l="l" r="r" t="t"/>
                <a:pathLst>
                  <a:path extrusionOk="0" h="808" w="17455">
                    <a:moveTo>
                      <a:pt x="194" y="1"/>
                    </a:moveTo>
                    <a:lnTo>
                      <a:pt x="0" y="807"/>
                    </a:lnTo>
                    <a:lnTo>
                      <a:pt x="17324" y="807"/>
                    </a:lnTo>
                    <a:lnTo>
                      <a:pt x="174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50"/>
              <p:cNvSpPr/>
              <p:nvPr/>
            </p:nvSpPr>
            <p:spPr>
              <a:xfrm>
                <a:off x="1745491" y="1791762"/>
                <a:ext cx="1499926" cy="76393"/>
              </a:xfrm>
              <a:custGeom>
                <a:rect b="b" l="l" r="r" t="t"/>
                <a:pathLst>
                  <a:path extrusionOk="0" h="897" w="17612">
                    <a:moveTo>
                      <a:pt x="17460" y="111"/>
                    </a:moveTo>
                    <a:lnTo>
                      <a:pt x="17350" y="786"/>
                    </a:lnTo>
                    <a:lnTo>
                      <a:pt x="152" y="786"/>
                    </a:lnTo>
                    <a:lnTo>
                      <a:pt x="309" y="111"/>
                    </a:lnTo>
                    <a:close/>
                    <a:moveTo>
                      <a:pt x="220" y="1"/>
                    </a:moveTo>
                    <a:lnTo>
                      <a:pt x="220" y="43"/>
                    </a:lnTo>
                    <a:lnTo>
                      <a:pt x="0" y="896"/>
                    </a:lnTo>
                    <a:lnTo>
                      <a:pt x="17434" y="896"/>
                    </a:lnTo>
                    <a:lnTo>
                      <a:pt x="1761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50"/>
              <p:cNvSpPr/>
              <p:nvPr/>
            </p:nvSpPr>
            <p:spPr>
              <a:xfrm>
                <a:off x="1724966" y="1905029"/>
                <a:ext cx="1291698" cy="68813"/>
              </a:xfrm>
              <a:custGeom>
                <a:rect b="b" l="l" r="r" t="t"/>
                <a:pathLst>
                  <a:path extrusionOk="0" h="808" w="15167">
                    <a:moveTo>
                      <a:pt x="199" y="1"/>
                    </a:moveTo>
                    <a:lnTo>
                      <a:pt x="0" y="807"/>
                    </a:lnTo>
                    <a:lnTo>
                      <a:pt x="15014" y="807"/>
                    </a:lnTo>
                    <a:lnTo>
                      <a:pt x="151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50"/>
              <p:cNvSpPr/>
              <p:nvPr/>
            </p:nvSpPr>
            <p:spPr>
              <a:xfrm>
                <a:off x="1719601" y="1899238"/>
                <a:ext cx="1302854" cy="78181"/>
              </a:xfrm>
              <a:custGeom>
                <a:rect b="b" l="l" r="r" t="t"/>
                <a:pathLst>
                  <a:path extrusionOk="0" h="918" w="15298">
                    <a:moveTo>
                      <a:pt x="15166" y="111"/>
                    </a:moveTo>
                    <a:lnTo>
                      <a:pt x="15035" y="813"/>
                    </a:lnTo>
                    <a:lnTo>
                      <a:pt x="152" y="813"/>
                    </a:lnTo>
                    <a:lnTo>
                      <a:pt x="304" y="111"/>
                    </a:lnTo>
                    <a:close/>
                    <a:moveTo>
                      <a:pt x="220" y="1"/>
                    </a:moveTo>
                    <a:lnTo>
                      <a:pt x="220" y="48"/>
                    </a:lnTo>
                    <a:lnTo>
                      <a:pt x="0" y="917"/>
                    </a:lnTo>
                    <a:lnTo>
                      <a:pt x="15145" y="917"/>
                    </a:lnTo>
                    <a:lnTo>
                      <a:pt x="15297"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50"/>
              <p:cNvSpPr/>
              <p:nvPr/>
            </p:nvSpPr>
            <p:spPr>
              <a:xfrm>
                <a:off x="1699077" y="2014804"/>
                <a:ext cx="1501714" cy="68728"/>
              </a:xfrm>
              <a:custGeom>
                <a:rect b="b" l="l" r="r" t="t"/>
                <a:pathLst>
                  <a:path extrusionOk="0" h="807" w="17633">
                    <a:moveTo>
                      <a:pt x="199" y="0"/>
                    </a:moveTo>
                    <a:lnTo>
                      <a:pt x="0" y="807"/>
                    </a:lnTo>
                    <a:lnTo>
                      <a:pt x="17481" y="807"/>
                    </a:lnTo>
                    <a:lnTo>
                      <a:pt x="176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50"/>
              <p:cNvSpPr/>
              <p:nvPr/>
            </p:nvSpPr>
            <p:spPr>
              <a:xfrm>
                <a:off x="1693712" y="2009013"/>
                <a:ext cx="1512445" cy="79885"/>
              </a:xfrm>
              <a:custGeom>
                <a:rect b="b" l="l" r="r" t="t"/>
                <a:pathLst>
                  <a:path extrusionOk="0" h="938" w="17759">
                    <a:moveTo>
                      <a:pt x="17607" y="110"/>
                    </a:moveTo>
                    <a:lnTo>
                      <a:pt x="17497" y="807"/>
                    </a:lnTo>
                    <a:lnTo>
                      <a:pt x="131" y="807"/>
                    </a:lnTo>
                    <a:lnTo>
                      <a:pt x="304" y="110"/>
                    </a:lnTo>
                    <a:close/>
                    <a:moveTo>
                      <a:pt x="215" y="0"/>
                    </a:moveTo>
                    <a:lnTo>
                      <a:pt x="194" y="47"/>
                    </a:lnTo>
                    <a:lnTo>
                      <a:pt x="1" y="938"/>
                    </a:lnTo>
                    <a:lnTo>
                      <a:pt x="17586" y="938"/>
                    </a:lnTo>
                    <a:lnTo>
                      <a:pt x="17759"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50"/>
              <p:cNvSpPr/>
              <p:nvPr/>
            </p:nvSpPr>
            <p:spPr>
              <a:xfrm>
                <a:off x="1671399" y="2124494"/>
                <a:ext cx="1508953" cy="70517"/>
              </a:xfrm>
              <a:custGeom>
                <a:rect b="b" l="l" r="r" t="t"/>
                <a:pathLst>
                  <a:path extrusionOk="0" h="828" w="17718">
                    <a:moveTo>
                      <a:pt x="194" y="1"/>
                    </a:moveTo>
                    <a:lnTo>
                      <a:pt x="1" y="828"/>
                    </a:lnTo>
                    <a:lnTo>
                      <a:pt x="17565" y="828"/>
                    </a:lnTo>
                    <a:lnTo>
                      <a:pt x="17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50"/>
              <p:cNvSpPr/>
              <p:nvPr/>
            </p:nvSpPr>
            <p:spPr>
              <a:xfrm>
                <a:off x="1665608" y="2120492"/>
                <a:ext cx="1520025" cy="79885"/>
              </a:xfrm>
              <a:custGeom>
                <a:rect b="b" l="l" r="r" t="t"/>
                <a:pathLst>
                  <a:path extrusionOk="0" h="938" w="17848">
                    <a:moveTo>
                      <a:pt x="17717" y="110"/>
                    </a:moveTo>
                    <a:lnTo>
                      <a:pt x="17586" y="807"/>
                    </a:lnTo>
                    <a:lnTo>
                      <a:pt x="152" y="807"/>
                    </a:lnTo>
                    <a:lnTo>
                      <a:pt x="331" y="110"/>
                    </a:lnTo>
                    <a:close/>
                    <a:moveTo>
                      <a:pt x="221" y="0"/>
                    </a:moveTo>
                    <a:lnTo>
                      <a:pt x="221" y="48"/>
                    </a:lnTo>
                    <a:lnTo>
                      <a:pt x="1" y="938"/>
                    </a:lnTo>
                    <a:lnTo>
                      <a:pt x="17675" y="938"/>
                    </a:lnTo>
                    <a:lnTo>
                      <a:pt x="17848"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50"/>
              <p:cNvSpPr/>
              <p:nvPr/>
            </p:nvSpPr>
            <p:spPr>
              <a:xfrm>
                <a:off x="1645084" y="2237761"/>
                <a:ext cx="1514745" cy="70602"/>
              </a:xfrm>
              <a:custGeom>
                <a:rect b="b" l="l" r="r" t="t"/>
                <a:pathLst>
                  <a:path extrusionOk="0" h="829" w="17786">
                    <a:moveTo>
                      <a:pt x="200" y="1"/>
                    </a:moveTo>
                    <a:lnTo>
                      <a:pt x="1" y="828"/>
                    </a:lnTo>
                    <a:lnTo>
                      <a:pt x="17633" y="828"/>
                    </a:lnTo>
                    <a:lnTo>
                      <a:pt x="17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50"/>
              <p:cNvSpPr/>
              <p:nvPr/>
            </p:nvSpPr>
            <p:spPr>
              <a:xfrm>
                <a:off x="1637930" y="2231970"/>
                <a:ext cx="1527690" cy="79970"/>
              </a:xfrm>
              <a:custGeom>
                <a:rect b="b" l="l" r="r" t="t"/>
                <a:pathLst>
                  <a:path extrusionOk="0" h="939" w="17938">
                    <a:moveTo>
                      <a:pt x="17806" y="111"/>
                    </a:moveTo>
                    <a:lnTo>
                      <a:pt x="17675" y="833"/>
                    </a:lnTo>
                    <a:lnTo>
                      <a:pt x="153" y="833"/>
                    </a:lnTo>
                    <a:lnTo>
                      <a:pt x="326" y="111"/>
                    </a:lnTo>
                    <a:close/>
                    <a:moveTo>
                      <a:pt x="237" y="1"/>
                    </a:moveTo>
                    <a:lnTo>
                      <a:pt x="216" y="48"/>
                    </a:lnTo>
                    <a:lnTo>
                      <a:pt x="1" y="938"/>
                    </a:lnTo>
                    <a:lnTo>
                      <a:pt x="17780" y="938"/>
                    </a:lnTo>
                    <a:lnTo>
                      <a:pt x="17937"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50"/>
              <p:cNvSpPr/>
              <p:nvPr/>
            </p:nvSpPr>
            <p:spPr>
              <a:xfrm>
                <a:off x="1617491" y="2349240"/>
                <a:ext cx="919697" cy="72390"/>
              </a:xfrm>
              <a:custGeom>
                <a:rect b="b" l="l" r="r" t="t"/>
                <a:pathLst>
                  <a:path extrusionOk="0" h="850" w="10799">
                    <a:moveTo>
                      <a:pt x="194" y="1"/>
                    </a:moveTo>
                    <a:lnTo>
                      <a:pt x="0" y="849"/>
                    </a:lnTo>
                    <a:lnTo>
                      <a:pt x="10626" y="849"/>
                    </a:lnTo>
                    <a:lnTo>
                      <a:pt x="107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50"/>
              <p:cNvSpPr/>
              <p:nvPr/>
            </p:nvSpPr>
            <p:spPr>
              <a:xfrm>
                <a:off x="1611615" y="2345237"/>
                <a:ext cx="931364" cy="80396"/>
              </a:xfrm>
              <a:custGeom>
                <a:rect b="b" l="l" r="r" t="t"/>
                <a:pathLst>
                  <a:path extrusionOk="0" h="944" w="10936">
                    <a:moveTo>
                      <a:pt x="10805" y="111"/>
                    </a:moveTo>
                    <a:lnTo>
                      <a:pt x="10653" y="833"/>
                    </a:lnTo>
                    <a:lnTo>
                      <a:pt x="132" y="833"/>
                    </a:lnTo>
                    <a:lnTo>
                      <a:pt x="310" y="111"/>
                    </a:lnTo>
                    <a:close/>
                    <a:moveTo>
                      <a:pt x="221" y="1"/>
                    </a:moveTo>
                    <a:lnTo>
                      <a:pt x="221" y="48"/>
                    </a:lnTo>
                    <a:lnTo>
                      <a:pt x="1" y="943"/>
                    </a:lnTo>
                    <a:lnTo>
                      <a:pt x="10737" y="943"/>
                    </a:lnTo>
                    <a:lnTo>
                      <a:pt x="1093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50"/>
              <p:cNvSpPr/>
              <p:nvPr/>
            </p:nvSpPr>
            <p:spPr>
              <a:xfrm>
                <a:off x="1589387" y="2464380"/>
                <a:ext cx="1531607" cy="72731"/>
              </a:xfrm>
              <a:custGeom>
                <a:rect b="b" l="l" r="r" t="t"/>
                <a:pathLst>
                  <a:path extrusionOk="0" h="854" w="17984">
                    <a:moveTo>
                      <a:pt x="199" y="0"/>
                    </a:moveTo>
                    <a:lnTo>
                      <a:pt x="0" y="854"/>
                    </a:lnTo>
                    <a:lnTo>
                      <a:pt x="17826" y="854"/>
                    </a:lnTo>
                    <a:lnTo>
                      <a:pt x="179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50"/>
              <p:cNvSpPr/>
              <p:nvPr/>
            </p:nvSpPr>
            <p:spPr>
              <a:xfrm>
                <a:off x="1584022" y="2459015"/>
                <a:ext cx="1542338" cy="81673"/>
              </a:xfrm>
              <a:custGeom>
                <a:rect b="b" l="l" r="r" t="t"/>
                <a:pathLst>
                  <a:path extrusionOk="0" h="959" w="18110">
                    <a:moveTo>
                      <a:pt x="17958" y="105"/>
                    </a:moveTo>
                    <a:lnTo>
                      <a:pt x="17827" y="849"/>
                    </a:lnTo>
                    <a:lnTo>
                      <a:pt x="131" y="849"/>
                    </a:lnTo>
                    <a:lnTo>
                      <a:pt x="304" y="105"/>
                    </a:lnTo>
                    <a:close/>
                    <a:moveTo>
                      <a:pt x="215" y="0"/>
                    </a:moveTo>
                    <a:lnTo>
                      <a:pt x="215" y="42"/>
                    </a:lnTo>
                    <a:lnTo>
                      <a:pt x="0" y="959"/>
                    </a:lnTo>
                    <a:lnTo>
                      <a:pt x="17937" y="959"/>
                    </a:lnTo>
                    <a:lnTo>
                      <a:pt x="18109"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50"/>
              <p:cNvSpPr/>
              <p:nvPr/>
            </p:nvSpPr>
            <p:spPr>
              <a:xfrm>
                <a:off x="1561709" y="2579435"/>
                <a:ext cx="1536973" cy="72731"/>
              </a:xfrm>
              <a:custGeom>
                <a:rect b="b" l="l" r="r" t="t"/>
                <a:pathLst>
                  <a:path extrusionOk="0" h="854" w="18047">
                    <a:moveTo>
                      <a:pt x="194" y="0"/>
                    </a:moveTo>
                    <a:lnTo>
                      <a:pt x="0" y="854"/>
                    </a:lnTo>
                    <a:lnTo>
                      <a:pt x="17916" y="854"/>
                    </a:lnTo>
                    <a:lnTo>
                      <a:pt x="180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50"/>
              <p:cNvSpPr/>
              <p:nvPr/>
            </p:nvSpPr>
            <p:spPr>
              <a:xfrm>
                <a:off x="1555918" y="2574070"/>
                <a:ext cx="1549918" cy="81673"/>
              </a:xfrm>
              <a:custGeom>
                <a:rect b="b" l="l" r="r" t="t"/>
                <a:pathLst>
                  <a:path extrusionOk="0" h="959" w="18199">
                    <a:moveTo>
                      <a:pt x="18047" y="110"/>
                    </a:moveTo>
                    <a:lnTo>
                      <a:pt x="17916" y="849"/>
                    </a:lnTo>
                    <a:lnTo>
                      <a:pt x="131" y="849"/>
                    </a:lnTo>
                    <a:lnTo>
                      <a:pt x="330" y="110"/>
                    </a:lnTo>
                    <a:close/>
                    <a:moveTo>
                      <a:pt x="220" y="0"/>
                    </a:moveTo>
                    <a:lnTo>
                      <a:pt x="220" y="42"/>
                    </a:lnTo>
                    <a:lnTo>
                      <a:pt x="0" y="959"/>
                    </a:lnTo>
                    <a:lnTo>
                      <a:pt x="18026" y="959"/>
                    </a:lnTo>
                    <a:lnTo>
                      <a:pt x="18199"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50"/>
              <p:cNvSpPr/>
              <p:nvPr/>
            </p:nvSpPr>
            <p:spPr>
              <a:xfrm>
                <a:off x="1533605" y="2694917"/>
                <a:ext cx="1544552" cy="74094"/>
              </a:xfrm>
              <a:custGeom>
                <a:rect b="b" l="l" r="r" t="t"/>
                <a:pathLst>
                  <a:path extrusionOk="0" h="870" w="18136">
                    <a:moveTo>
                      <a:pt x="199" y="1"/>
                    </a:moveTo>
                    <a:lnTo>
                      <a:pt x="0" y="870"/>
                    </a:lnTo>
                    <a:lnTo>
                      <a:pt x="17984" y="870"/>
                    </a:lnTo>
                    <a:lnTo>
                      <a:pt x="181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50"/>
              <p:cNvSpPr/>
              <p:nvPr/>
            </p:nvSpPr>
            <p:spPr>
              <a:xfrm>
                <a:off x="1528240" y="2690914"/>
                <a:ext cx="1555283" cy="82184"/>
              </a:xfrm>
              <a:custGeom>
                <a:rect b="b" l="l" r="r" t="t"/>
                <a:pathLst>
                  <a:path extrusionOk="0" h="965" w="18262">
                    <a:moveTo>
                      <a:pt x="18131" y="110"/>
                    </a:moveTo>
                    <a:lnTo>
                      <a:pt x="18000" y="854"/>
                    </a:lnTo>
                    <a:lnTo>
                      <a:pt x="132" y="854"/>
                    </a:lnTo>
                    <a:lnTo>
                      <a:pt x="304" y="110"/>
                    </a:lnTo>
                    <a:close/>
                    <a:moveTo>
                      <a:pt x="215" y="0"/>
                    </a:moveTo>
                    <a:lnTo>
                      <a:pt x="215" y="48"/>
                    </a:lnTo>
                    <a:lnTo>
                      <a:pt x="1" y="964"/>
                    </a:lnTo>
                    <a:lnTo>
                      <a:pt x="18110" y="964"/>
                    </a:lnTo>
                    <a:lnTo>
                      <a:pt x="18262"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50"/>
              <p:cNvSpPr/>
              <p:nvPr/>
            </p:nvSpPr>
            <p:spPr>
              <a:xfrm>
                <a:off x="1504139" y="2813549"/>
                <a:ext cx="1553495" cy="72816"/>
              </a:xfrm>
              <a:custGeom>
                <a:rect b="b" l="l" r="r" t="t"/>
                <a:pathLst>
                  <a:path extrusionOk="0" h="855" w="18241">
                    <a:moveTo>
                      <a:pt x="216" y="1"/>
                    </a:moveTo>
                    <a:lnTo>
                      <a:pt x="1" y="854"/>
                    </a:lnTo>
                    <a:lnTo>
                      <a:pt x="18089" y="854"/>
                    </a:lnTo>
                    <a:lnTo>
                      <a:pt x="182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50"/>
              <p:cNvSpPr/>
              <p:nvPr/>
            </p:nvSpPr>
            <p:spPr>
              <a:xfrm>
                <a:off x="1498348" y="2808183"/>
                <a:ext cx="1564651" cy="83547"/>
              </a:xfrm>
              <a:custGeom>
                <a:rect b="b" l="l" r="r" t="t"/>
                <a:pathLst>
                  <a:path extrusionOk="0" h="981" w="18372">
                    <a:moveTo>
                      <a:pt x="18241" y="111"/>
                    </a:moveTo>
                    <a:lnTo>
                      <a:pt x="18110" y="875"/>
                    </a:lnTo>
                    <a:lnTo>
                      <a:pt x="153" y="875"/>
                    </a:lnTo>
                    <a:lnTo>
                      <a:pt x="331" y="111"/>
                    </a:lnTo>
                    <a:close/>
                    <a:moveTo>
                      <a:pt x="242" y="1"/>
                    </a:moveTo>
                    <a:lnTo>
                      <a:pt x="242" y="43"/>
                    </a:lnTo>
                    <a:lnTo>
                      <a:pt x="1" y="980"/>
                    </a:lnTo>
                    <a:lnTo>
                      <a:pt x="18199" y="980"/>
                    </a:lnTo>
                    <a:lnTo>
                      <a:pt x="1837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50"/>
              <p:cNvSpPr/>
              <p:nvPr/>
            </p:nvSpPr>
            <p:spPr>
              <a:xfrm>
                <a:off x="1476035" y="2930818"/>
                <a:ext cx="804724" cy="76393"/>
              </a:xfrm>
              <a:custGeom>
                <a:rect b="b" l="l" r="r" t="t"/>
                <a:pathLst>
                  <a:path extrusionOk="0" h="897" w="9449">
                    <a:moveTo>
                      <a:pt x="221" y="1"/>
                    </a:moveTo>
                    <a:lnTo>
                      <a:pt x="1" y="896"/>
                    </a:lnTo>
                    <a:lnTo>
                      <a:pt x="9255" y="896"/>
                    </a:lnTo>
                    <a:lnTo>
                      <a:pt x="94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50"/>
              <p:cNvSpPr/>
              <p:nvPr/>
            </p:nvSpPr>
            <p:spPr>
              <a:xfrm>
                <a:off x="1470755" y="2927241"/>
                <a:ext cx="815796" cy="83547"/>
              </a:xfrm>
              <a:custGeom>
                <a:rect b="b" l="l" r="r" t="t"/>
                <a:pathLst>
                  <a:path extrusionOk="0" h="981" w="9579">
                    <a:moveTo>
                      <a:pt x="9426" y="106"/>
                    </a:moveTo>
                    <a:lnTo>
                      <a:pt x="9269" y="870"/>
                    </a:lnTo>
                    <a:lnTo>
                      <a:pt x="131" y="870"/>
                    </a:lnTo>
                    <a:lnTo>
                      <a:pt x="325" y="106"/>
                    </a:lnTo>
                    <a:close/>
                    <a:moveTo>
                      <a:pt x="236" y="1"/>
                    </a:moveTo>
                    <a:lnTo>
                      <a:pt x="215" y="43"/>
                    </a:lnTo>
                    <a:lnTo>
                      <a:pt x="0" y="980"/>
                    </a:lnTo>
                    <a:lnTo>
                      <a:pt x="9358" y="980"/>
                    </a:lnTo>
                    <a:lnTo>
                      <a:pt x="9578"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50"/>
              <p:cNvSpPr/>
              <p:nvPr/>
            </p:nvSpPr>
            <p:spPr>
              <a:xfrm>
                <a:off x="1446228" y="3051750"/>
                <a:ext cx="1568654" cy="74094"/>
              </a:xfrm>
              <a:custGeom>
                <a:rect b="b" l="l" r="r" t="t"/>
                <a:pathLst>
                  <a:path extrusionOk="0" h="870" w="18419">
                    <a:moveTo>
                      <a:pt x="220" y="0"/>
                    </a:moveTo>
                    <a:lnTo>
                      <a:pt x="0" y="869"/>
                    </a:lnTo>
                    <a:lnTo>
                      <a:pt x="18266" y="869"/>
                    </a:lnTo>
                    <a:lnTo>
                      <a:pt x="18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50"/>
              <p:cNvSpPr/>
              <p:nvPr/>
            </p:nvSpPr>
            <p:spPr>
              <a:xfrm>
                <a:off x="1440863" y="3045959"/>
                <a:ext cx="1579811" cy="85676"/>
              </a:xfrm>
              <a:custGeom>
                <a:rect b="b" l="l" r="r" t="t"/>
                <a:pathLst>
                  <a:path extrusionOk="0" h="1006" w="18550">
                    <a:moveTo>
                      <a:pt x="18418" y="110"/>
                    </a:moveTo>
                    <a:lnTo>
                      <a:pt x="18287" y="896"/>
                    </a:lnTo>
                    <a:lnTo>
                      <a:pt x="152" y="896"/>
                    </a:lnTo>
                    <a:lnTo>
                      <a:pt x="325" y="110"/>
                    </a:lnTo>
                    <a:close/>
                    <a:moveTo>
                      <a:pt x="241" y="0"/>
                    </a:moveTo>
                    <a:lnTo>
                      <a:pt x="241" y="47"/>
                    </a:lnTo>
                    <a:lnTo>
                      <a:pt x="0" y="1005"/>
                    </a:lnTo>
                    <a:lnTo>
                      <a:pt x="18371" y="1005"/>
                    </a:lnTo>
                    <a:lnTo>
                      <a:pt x="18549"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50"/>
              <p:cNvSpPr/>
              <p:nvPr/>
            </p:nvSpPr>
            <p:spPr>
              <a:xfrm>
                <a:off x="1416762" y="3172596"/>
                <a:ext cx="1577596" cy="75882"/>
              </a:xfrm>
              <a:custGeom>
                <a:rect b="b" l="l" r="r" t="t"/>
                <a:pathLst>
                  <a:path extrusionOk="0" h="891" w="18524">
                    <a:moveTo>
                      <a:pt x="215" y="0"/>
                    </a:moveTo>
                    <a:lnTo>
                      <a:pt x="0" y="891"/>
                    </a:lnTo>
                    <a:lnTo>
                      <a:pt x="18350" y="891"/>
                    </a:lnTo>
                    <a:lnTo>
                      <a:pt x="185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50"/>
              <p:cNvSpPr/>
              <p:nvPr/>
            </p:nvSpPr>
            <p:spPr>
              <a:xfrm>
                <a:off x="1410971" y="3166805"/>
                <a:ext cx="1589179" cy="87464"/>
              </a:xfrm>
              <a:custGeom>
                <a:rect b="b" l="l" r="r" t="t"/>
                <a:pathLst>
                  <a:path extrusionOk="0" h="1027" w="18660">
                    <a:moveTo>
                      <a:pt x="18528" y="131"/>
                    </a:moveTo>
                    <a:lnTo>
                      <a:pt x="18377" y="896"/>
                    </a:lnTo>
                    <a:lnTo>
                      <a:pt x="152" y="896"/>
                    </a:lnTo>
                    <a:lnTo>
                      <a:pt x="330" y="131"/>
                    </a:lnTo>
                    <a:close/>
                    <a:moveTo>
                      <a:pt x="241" y="0"/>
                    </a:moveTo>
                    <a:lnTo>
                      <a:pt x="241" y="42"/>
                    </a:lnTo>
                    <a:lnTo>
                      <a:pt x="0" y="1027"/>
                    </a:lnTo>
                    <a:lnTo>
                      <a:pt x="18481" y="1027"/>
                    </a:lnTo>
                    <a:lnTo>
                      <a:pt x="18659"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50"/>
              <p:cNvSpPr/>
              <p:nvPr/>
            </p:nvSpPr>
            <p:spPr>
              <a:xfrm>
                <a:off x="1386870" y="3295231"/>
                <a:ext cx="1585176" cy="75882"/>
              </a:xfrm>
              <a:custGeom>
                <a:rect b="b" l="l" r="r" t="t"/>
                <a:pathLst>
                  <a:path extrusionOk="0" h="891" w="18613">
                    <a:moveTo>
                      <a:pt x="241" y="0"/>
                    </a:moveTo>
                    <a:lnTo>
                      <a:pt x="1" y="891"/>
                    </a:lnTo>
                    <a:lnTo>
                      <a:pt x="18461" y="891"/>
                    </a:lnTo>
                    <a:lnTo>
                      <a:pt x="186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50"/>
              <p:cNvSpPr/>
              <p:nvPr/>
            </p:nvSpPr>
            <p:spPr>
              <a:xfrm>
                <a:off x="1381504" y="3289440"/>
                <a:ext cx="1596333" cy="87464"/>
              </a:xfrm>
              <a:custGeom>
                <a:rect b="b" l="l" r="r" t="t"/>
                <a:pathLst>
                  <a:path extrusionOk="0" h="1027" w="18744">
                    <a:moveTo>
                      <a:pt x="18613" y="110"/>
                    </a:moveTo>
                    <a:lnTo>
                      <a:pt x="18482" y="896"/>
                    </a:lnTo>
                    <a:lnTo>
                      <a:pt x="153" y="896"/>
                    </a:lnTo>
                    <a:lnTo>
                      <a:pt x="346" y="110"/>
                    </a:lnTo>
                    <a:close/>
                    <a:moveTo>
                      <a:pt x="236" y="0"/>
                    </a:moveTo>
                    <a:lnTo>
                      <a:pt x="236" y="42"/>
                    </a:lnTo>
                    <a:lnTo>
                      <a:pt x="1" y="1027"/>
                    </a:lnTo>
                    <a:lnTo>
                      <a:pt x="18565" y="1027"/>
                    </a:lnTo>
                    <a:lnTo>
                      <a:pt x="18744"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50"/>
              <p:cNvSpPr/>
              <p:nvPr/>
            </p:nvSpPr>
            <p:spPr>
              <a:xfrm>
                <a:off x="1593390" y="1951443"/>
                <a:ext cx="53569" cy="196135"/>
              </a:xfrm>
              <a:custGeom>
                <a:rect b="b" l="l" r="r" t="t"/>
                <a:pathLst>
                  <a:path extrusionOk="0" h="2303" w="629">
                    <a:moveTo>
                      <a:pt x="566" y="1"/>
                    </a:moveTo>
                    <a:cubicBezTo>
                      <a:pt x="545" y="1"/>
                      <a:pt x="498" y="22"/>
                      <a:pt x="498" y="43"/>
                    </a:cubicBezTo>
                    <a:lnTo>
                      <a:pt x="0" y="2226"/>
                    </a:lnTo>
                    <a:cubicBezTo>
                      <a:pt x="0" y="2268"/>
                      <a:pt x="0" y="2294"/>
                      <a:pt x="42" y="2294"/>
                    </a:cubicBezTo>
                    <a:cubicBezTo>
                      <a:pt x="48" y="2300"/>
                      <a:pt x="55" y="2302"/>
                      <a:pt x="62" y="2302"/>
                    </a:cubicBezTo>
                    <a:cubicBezTo>
                      <a:pt x="82" y="2302"/>
                      <a:pt x="105" y="2282"/>
                      <a:pt x="105" y="2247"/>
                    </a:cubicBezTo>
                    <a:lnTo>
                      <a:pt x="608" y="69"/>
                    </a:lnTo>
                    <a:cubicBezTo>
                      <a:pt x="629" y="43"/>
                      <a:pt x="608" y="1"/>
                      <a:pt x="56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50"/>
              <p:cNvSpPr/>
              <p:nvPr/>
            </p:nvSpPr>
            <p:spPr>
              <a:xfrm>
                <a:off x="1972306" y="1752431"/>
                <a:ext cx="492453" cy="652573"/>
              </a:xfrm>
              <a:custGeom>
                <a:rect b="b" l="l" r="r" t="t"/>
                <a:pathLst>
                  <a:path extrusionOk="0" h="7662" w="5782">
                    <a:moveTo>
                      <a:pt x="5520" y="0"/>
                    </a:moveTo>
                    <a:cubicBezTo>
                      <a:pt x="5321" y="0"/>
                      <a:pt x="5059" y="351"/>
                      <a:pt x="4451" y="896"/>
                    </a:cubicBezTo>
                    <a:cubicBezTo>
                      <a:pt x="4142" y="1179"/>
                      <a:pt x="3839" y="1509"/>
                      <a:pt x="3598" y="1791"/>
                    </a:cubicBezTo>
                    <a:cubicBezTo>
                      <a:pt x="3619" y="1749"/>
                      <a:pt x="3645" y="1702"/>
                      <a:pt x="3645" y="1640"/>
                    </a:cubicBezTo>
                    <a:cubicBezTo>
                      <a:pt x="3661" y="1422"/>
                      <a:pt x="3497" y="1266"/>
                      <a:pt x="3361" y="1266"/>
                    </a:cubicBezTo>
                    <a:cubicBezTo>
                      <a:pt x="3320" y="1266"/>
                      <a:pt x="3282" y="1280"/>
                      <a:pt x="3252" y="1310"/>
                    </a:cubicBezTo>
                    <a:cubicBezTo>
                      <a:pt x="3121" y="1440"/>
                      <a:pt x="2901" y="1619"/>
                      <a:pt x="2529" y="1833"/>
                    </a:cubicBezTo>
                    <a:cubicBezTo>
                      <a:pt x="2137" y="2032"/>
                      <a:pt x="1985" y="2357"/>
                      <a:pt x="1812" y="2729"/>
                    </a:cubicBezTo>
                    <a:cubicBezTo>
                      <a:pt x="1655" y="3101"/>
                      <a:pt x="1634" y="3321"/>
                      <a:pt x="1482" y="3645"/>
                    </a:cubicBezTo>
                    <a:cubicBezTo>
                      <a:pt x="1288" y="3886"/>
                      <a:pt x="848" y="4389"/>
                      <a:pt x="608" y="4583"/>
                    </a:cubicBezTo>
                    <a:cubicBezTo>
                      <a:pt x="262" y="4824"/>
                      <a:pt x="0" y="4735"/>
                      <a:pt x="283" y="5436"/>
                    </a:cubicBezTo>
                    <a:cubicBezTo>
                      <a:pt x="566" y="6133"/>
                      <a:pt x="869" y="6656"/>
                      <a:pt x="1393" y="7117"/>
                    </a:cubicBezTo>
                    <a:cubicBezTo>
                      <a:pt x="1896" y="7552"/>
                      <a:pt x="2509" y="7662"/>
                      <a:pt x="2509" y="7662"/>
                    </a:cubicBezTo>
                    <a:cubicBezTo>
                      <a:pt x="2509" y="7662"/>
                      <a:pt x="3053" y="7222"/>
                      <a:pt x="3446" y="6855"/>
                    </a:cubicBezTo>
                    <a:cubicBezTo>
                      <a:pt x="3708" y="6615"/>
                      <a:pt x="3949" y="6264"/>
                      <a:pt x="4080" y="6070"/>
                    </a:cubicBezTo>
                    <a:cubicBezTo>
                      <a:pt x="4320" y="6002"/>
                      <a:pt x="4603" y="5850"/>
                      <a:pt x="4907" y="5588"/>
                    </a:cubicBezTo>
                    <a:cubicBezTo>
                      <a:pt x="5389" y="5195"/>
                      <a:pt x="5520" y="4892"/>
                      <a:pt x="5347" y="4389"/>
                    </a:cubicBezTo>
                    <a:cubicBezTo>
                      <a:pt x="5190" y="3865"/>
                      <a:pt x="4645" y="3163"/>
                      <a:pt x="4514" y="2949"/>
                    </a:cubicBezTo>
                    <a:cubicBezTo>
                      <a:pt x="4383" y="2729"/>
                      <a:pt x="4755" y="2378"/>
                      <a:pt x="4907" y="2184"/>
                    </a:cubicBezTo>
                    <a:cubicBezTo>
                      <a:pt x="5085" y="2011"/>
                      <a:pt x="5562" y="1268"/>
                      <a:pt x="5672" y="854"/>
                    </a:cubicBezTo>
                    <a:cubicBezTo>
                      <a:pt x="5782" y="414"/>
                      <a:pt x="5761" y="131"/>
                      <a:pt x="5583" y="21"/>
                    </a:cubicBezTo>
                    <a:cubicBezTo>
                      <a:pt x="5562" y="21"/>
                      <a:pt x="5541" y="0"/>
                      <a:pt x="5520"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50"/>
              <p:cNvSpPr/>
              <p:nvPr/>
            </p:nvSpPr>
            <p:spPr>
              <a:xfrm>
                <a:off x="2271504" y="1748854"/>
                <a:ext cx="195039" cy="527713"/>
              </a:xfrm>
              <a:custGeom>
                <a:rect b="b" l="l" r="r" t="t"/>
                <a:pathLst>
                  <a:path extrusionOk="0" h="6196" w="2290">
                    <a:moveTo>
                      <a:pt x="2007" y="0"/>
                    </a:moveTo>
                    <a:cubicBezTo>
                      <a:pt x="1965" y="0"/>
                      <a:pt x="1918" y="0"/>
                      <a:pt x="1897" y="21"/>
                    </a:cubicBezTo>
                    <a:cubicBezTo>
                      <a:pt x="1808" y="42"/>
                      <a:pt x="1745" y="110"/>
                      <a:pt x="1656" y="173"/>
                    </a:cubicBezTo>
                    <a:cubicBezTo>
                      <a:pt x="1483" y="351"/>
                      <a:pt x="1242" y="587"/>
                      <a:pt x="891" y="917"/>
                    </a:cubicBezTo>
                    <a:cubicBezTo>
                      <a:pt x="608" y="1158"/>
                      <a:pt x="347" y="1462"/>
                      <a:pt x="132" y="1723"/>
                    </a:cubicBezTo>
                    <a:cubicBezTo>
                      <a:pt x="132" y="1723"/>
                      <a:pt x="85" y="1854"/>
                      <a:pt x="1" y="2053"/>
                    </a:cubicBezTo>
                    <a:cubicBezTo>
                      <a:pt x="237" y="1744"/>
                      <a:pt x="608" y="1331"/>
                      <a:pt x="980" y="980"/>
                    </a:cubicBezTo>
                    <a:cubicBezTo>
                      <a:pt x="1331" y="676"/>
                      <a:pt x="1572" y="414"/>
                      <a:pt x="1724" y="262"/>
                    </a:cubicBezTo>
                    <a:cubicBezTo>
                      <a:pt x="1808" y="194"/>
                      <a:pt x="1876" y="152"/>
                      <a:pt x="1939" y="131"/>
                    </a:cubicBezTo>
                    <a:cubicBezTo>
                      <a:pt x="1986" y="110"/>
                      <a:pt x="2007" y="110"/>
                      <a:pt x="2028" y="110"/>
                    </a:cubicBezTo>
                    <a:cubicBezTo>
                      <a:pt x="2117" y="173"/>
                      <a:pt x="2159" y="241"/>
                      <a:pt x="2159" y="372"/>
                    </a:cubicBezTo>
                    <a:cubicBezTo>
                      <a:pt x="2180" y="503"/>
                      <a:pt x="2159" y="676"/>
                      <a:pt x="2096" y="875"/>
                    </a:cubicBezTo>
                    <a:cubicBezTo>
                      <a:pt x="1986" y="1289"/>
                      <a:pt x="1504" y="2027"/>
                      <a:pt x="1352" y="2205"/>
                    </a:cubicBezTo>
                    <a:cubicBezTo>
                      <a:pt x="1284" y="2289"/>
                      <a:pt x="1132" y="2420"/>
                      <a:pt x="1048" y="2577"/>
                    </a:cubicBezTo>
                    <a:cubicBezTo>
                      <a:pt x="1001" y="2640"/>
                      <a:pt x="959" y="2729"/>
                      <a:pt x="938" y="2792"/>
                    </a:cubicBezTo>
                    <a:cubicBezTo>
                      <a:pt x="917" y="2881"/>
                      <a:pt x="917" y="2944"/>
                      <a:pt x="959" y="3033"/>
                    </a:cubicBezTo>
                    <a:cubicBezTo>
                      <a:pt x="1022" y="3143"/>
                      <a:pt x="1200" y="3363"/>
                      <a:pt x="1352" y="3624"/>
                    </a:cubicBezTo>
                    <a:cubicBezTo>
                      <a:pt x="1525" y="3907"/>
                      <a:pt x="1703" y="4190"/>
                      <a:pt x="1787" y="4452"/>
                    </a:cubicBezTo>
                    <a:cubicBezTo>
                      <a:pt x="1855" y="4693"/>
                      <a:pt x="1876" y="4886"/>
                      <a:pt x="1808" y="5065"/>
                    </a:cubicBezTo>
                    <a:cubicBezTo>
                      <a:pt x="1745" y="5237"/>
                      <a:pt x="1593" y="5389"/>
                      <a:pt x="1352" y="5588"/>
                    </a:cubicBezTo>
                    <a:cubicBezTo>
                      <a:pt x="1069" y="5824"/>
                      <a:pt x="787" y="6002"/>
                      <a:pt x="546" y="6065"/>
                    </a:cubicBezTo>
                    <a:lnTo>
                      <a:pt x="546" y="6086"/>
                    </a:lnTo>
                    <a:lnTo>
                      <a:pt x="478" y="6196"/>
                    </a:lnTo>
                    <a:cubicBezTo>
                      <a:pt x="760" y="6133"/>
                      <a:pt x="1090" y="5955"/>
                      <a:pt x="1441" y="5672"/>
                    </a:cubicBezTo>
                    <a:cubicBezTo>
                      <a:pt x="1677" y="5478"/>
                      <a:pt x="1834" y="5300"/>
                      <a:pt x="1897" y="5085"/>
                    </a:cubicBezTo>
                    <a:cubicBezTo>
                      <a:pt x="1986" y="4886"/>
                      <a:pt x="1986" y="4672"/>
                      <a:pt x="1897" y="4410"/>
                    </a:cubicBezTo>
                    <a:cubicBezTo>
                      <a:pt x="1808" y="4148"/>
                      <a:pt x="1635" y="3839"/>
                      <a:pt x="1462" y="3577"/>
                    </a:cubicBezTo>
                    <a:cubicBezTo>
                      <a:pt x="1284" y="3294"/>
                      <a:pt x="1111" y="3075"/>
                      <a:pt x="1048" y="2970"/>
                    </a:cubicBezTo>
                    <a:cubicBezTo>
                      <a:pt x="1022" y="2923"/>
                      <a:pt x="1022" y="2881"/>
                      <a:pt x="1048" y="2813"/>
                    </a:cubicBezTo>
                    <a:cubicBezTo>
                      <a:pt x="1048" y="2771"/>
                      <a:pt x="1090" y="2708"/>
                      <a:pt x="1132" y="2640"/>
                    </a:cubicBezTo>
                    <a:cubicBezTo>
                      <a:pt x="1221" y="2509"/>
                      <a:pt x="1352" y="2357"/>
                      <a:pt x="1441" y="2268"/>
                    </a:cubicBezTo>
                    <a:cubicBezTo>
                      <a:pt x="1614" y="2074"/>
                      <a:pt x="2096" y="1352"/>
                      <a:pt x="2200" y="917"/>
                    </a:cubicBezTo>
                    <a:cubicBezTo>
                      <a:pt x="2269" y="697"/>
                      <a:pt x="2290" y="503"/>
                      <a:pt x="2269" y="351"/>
                    </a:cubicBezTo>
                    <a:cubicBezTo>
                      <a:pt x="2269" y="220"/>
                      <a:pt x="2200" y="89"/>
                      <a:pt x="2096" y="21"/>
                    </a:cubicBezTo>
                    <a:cubicBezTo>
                      <a:pt x="2070" y="0"/>
                      <a:pt x="2028" y="0"/>
                      <a:pt x="200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50"/>
              <p:cNvSpPr/>
              <p:nvPr/>
            </p:nvSpPr>
            <p:spPr>
              <a:xfrm>
                <a:off x="1981674" y="2044134"/>
                <a:ext cx="349282" cy="366231"/>
              </a:xfrm>
              <a:custGeom>
                <a:rect b="b" l="l" r="r" t="t"/>
                <a:pathLst>
                  <a:path extrusionOk="0" h="4300" w="4101">
                    <a:moveTo>
                      <a:pt x="1482" y="0"/>
                    </a:moveTo>
                    <a:lnTo>
                      <a:pt x="1440" y="47"/>
                    </a:lnTo>
                    <a:cubicBezTo>
                      <a:pt x="1440" y="47"/>
                      <a:pt x="1283" y="241"/>
                      <a:pt x="1068" y="482"/>
                    </a:cubicBezTo>
                    <a:cubicBezTo>
                      <a:pt x="869" y="723"/>
                      <a:pt x="607" y="985"/>
                      <a:pt x="456" y="1095"/>
                    </a:cubicBezTo>
                    <a:cubicBezTo>
                      <a:pt x="304" y="1226"/>
                      <a:pt x="152" y="1247"/>
                      <a:pt x="63" y="1378"/>
                    </a:cubicBezTo>
                    <a:cubicBezTo>
                      <a:pt x="21" y="1440"/>
                      <a:pt x="0" y="1509"/>
                      <a:pt x="0" y="1618"/>
                    </a:cubicBezTo>
                    <a:cubicBezTo>
                      <a:pt x="21" y="1728"/>
                      <a:pt x="42" y="1859"/>
                      <a:pt x="131" y="2032"/>
                    </a:cubicBezTo>
                    <a:cubicBezTo>
                      <a:pt x="414" y="2729"/>
                      <a:pt x="717" y="3273"/>
                      <a:pt x="1241" y="3734"/>
                    </a:cubicBezTo>
                    <a:cubicBezTo>
                      <a:pt x="1765" y="4190"/>
                      <a:pt x="2399" y="4300"/>
                      <a:pt x="2399" y="4300"/>
                    </a:cubicBezTo>
                    <a:lnTo>
                      <a:pt x="2419" y="4300"/>
                    </a:lnTo>
                    <a:lnTo>
                      <a:pt x="2440" y="4279"/>
                    </a:lnTo>
                    <a:cubicBezTo>
                      <a:pt x="2440" y="4279"/>
                      <a:pt x="2964" y="3844"/>
                      <a:pt x="3357" y="3472"/>
                    </a:cubicBezTo>
                    <a:cubicBezTo>
                      <a:pt x="3771" y="3101"/>
                      <a:pt x="4101" y="2556"/>
                      <a:pt x="4101" y="2556"/>
                    </a:cubicBezTo>
                    <a:lnTo>
                      <a:pt x="4101" y="2535"/>
                    </a:lnTo>
                    <a:lnTo>
                      <a:pt x="3928" y="2598"/>
                    </a:lnTo>
                    <a:cubicBezTo>
                      <a:pt x="3839" y="2729"/>
                      <a:pt x="3598" y="3121"/>
                      <a:pt x="3294" y="3383"/>
                    </a:cubicBezTo>
                    <a:cubicBezTo>
                      <a:pt x="2922" y="3734"/>
                      <a:pt x="2399" y="4148"/>
                      <a:pt x="2378" y="4169"/>
                    </a:cubicBezTo>
                    <a:cubicBezTo>
                      <a:pt x="2357" y="4169"/>
                      <a:pt x="1807" y="4059"/>
                      <a:pt x="1330" y="3645"/>
                    </a:cubicBezTo>
                    <a:cubicBezTo>
                      <a:pt x="827" y="3190"/>
                      <a:pt x="498" y="2666"/>
                      <a:pt x="236" y="1990"/>
                    </a:cubicBezTo>
                    <a:cubicBezTo>
                      <a:pt x="152" y="1812"/>
                      <a:pt x="131" y="1681"/>
                      <a:pt x="105" y="1598"/>
                    </a:cubicBezTo>
                    <a:cubicBezTo>
                      <a:pt x="105" y="1509"/>
                      <a:pt x="131" y="1467"/>
                      <a:pt x="152" y="1440"/>
                    </a:cubicBezTo>
                    <a:cubicBezTo>
                      <a:pt x="194" y="1378"/>
                      <a:pt x="346" y="1336"/>
                      <a:pt x="524" y="1205"/>
                    </a:cubicBezTo>
                    <a:cubicBezTo>
                      <a:pt x="697" y="1074"/>
                      <a:pt x="958" y="812"/>
                      <a:pt x="1152" y="571"/>
                    </a:cubicBezTo>
                    <a:cubicBezTo>
                      <a:pt x="1241" y="461"/>
                      <a:pt x="1309" y="393"/>
                      <a:pt x="1351" y="330"/>
                    </a:cubicBezTo>
                    <a:lnTo>
                      <a:pt x="1393" y="262"/>
                    </a:lnTo>
                    <a:cubicBezTo>
                      <a:pt x="1440" y="220"/>
                      <a:pt x="1482" y="178"/>
                      <a:pt x="1482" y="157"/>
                    </a:cubicBezTo>
                    <a:lnTo>
                      <a:pt x="1503" y="26"/>
                    </a:lnTo>
                    <a:lnTo>
                      <a:pt x="1482"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50"/>
              <p:cNvSpPr/>
              <p:nvPr/>
            </p:nvSpPr>
            <p:spPr>
              <a:xfrm>
                <a:off x="1533345" y="2170780"/>
                <a:ext cx="617397" cy="401236"/>
              </a:xfrm>
              <a:custGeom>
                <a:rect b="b" l="l" r="r" t="t"/>
                <a:pathLst>
                  <a:path extrusionOk="0" h="4711" w="7249">
                    <a:moveTo>
                      <a:pt x="5395" y="1"/>
                    </a:moveTo>
                    <a:cubicBezTo>
                      <a:pt x="5395" y="1"/>
                      <a:pt x="5086" y="372"/>
                      <a:pt x="3798" y="739"/>
                    </a:cubicBezTo>
                    <a:cubicBezTo>
                      <a:pt x="2536" y="1111"/>
                      <a:pt x="917" y="1111"/>
                      <a:pt x="917" y="1111"/>
                    </a:cubicBezTo>
                    <a:cubicBezTo>
                      <a:pt x="917" y="1111"/>
                      <a:pt x="1" y="1703"/>
                      <a:pt x="111" y="3054"/>
                    </a:cubicBezTo>
                    <a:cubicBezTo>
                      <a:pt x="200" y="4384"/>
                      <a:pt x="1158" y="4646"/>
                      <a:pt x="1467" y="4693"/>
                    </a:cubicBezTo>
                    <a:cubicBezTo>
                      <a:pt x="1539" y="4703"/>
                      <a:pt x="1695" y="4710"/>
                      <a:pt x="1909" y="4710"/>
                    </a:cubicBezTo>
                    <a:cubicBezTo>
                      <a:pt x="2600" y="4710"/>
                      <a:pt x="3903" y="4632"/>
                      <a:pt x="5002" y="4300"/>
                    </a:cubicBezTo>
                    <a:cubicBezTo>
                      <a:pt x="6416" y="3860"/>
                      <a:pt x="7249" y="3143"/>
                      <a:pt x="7249" y="3143"/>
                    </a:cubicBezTo>
                    <a:lnTo>
                      <a:pt x="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50"/>
              <p:cNvSpPr/>
              <p:nvPr/>
            </p:nvSpPr>
            <p:spPr>
              <a:xfrm>
                <a:off x="1529853" y="2163200"/>
                <a:ext cx="628044" cy="413841"/>
              </a:xfrm>
              <a:custGeom>
                <a:rect b="b" l="l" r="r" t="t"/>
                <a:pathLst>
                  <a:path extrusionOk="0" h="4859" w="7374">
                    <a:moveTo>
                      <a:pt x="5410" y="173"/>
                    </a:moveTo>
                    <a:lnTo>
                      <a:pt x="7222" y="3211"/>
                    </a:lnTo>
                    <a:cubicBezTo>
                      <a:pt x="7180" y="3253"/>
                      <a:pt x="6394" y="3907"/>
                      <a:pt x="5017" y="4321"/>
                    </a:cubicBezTo>
                    <a:cubicBezTo>
                      <a:pt x="4320" y="4541"/>
                      <a:pt x="3514" y="4651"/>
                      <a:pt x="2859" y="4714"/>
                    </a:cubicBezTo>
                    <a:cubicBezTo>
                      <a:pt x="2464" y="4738"/>
                      <a:pt x="2120" y="4748"/>
                      <a:pt x="1877" y="4748"/>
                    </a:cubicBezTo>
                    <a:cubicBezTo>
                      <a:pt x="1705" y="4748"/>
                      <a:pt x="1583" y="4743"/>
                      <a:pt x="1529" y="4735"/>
                    </a:cubicBezTo>
                    <a:cubicBezTo>
                      <a:pt x="1377" y="4714"/>
                      <a:pt x="1068" y="4625"/>
                      <a:pt x="786" y="4410"/>
                    </a:cubicBezTo>
                    <a:cubicBezTo>
                      <a:pt x="503" y="4169"/>
                      <a:pt x="241" y="3797"/>
                      <a:pt x="199" y="3143"/>
                    </a:cubicBezTo>
                    <a:cubicBezTo>
                      <a:pt x="110" y="1833"/>
                      <a:pt x="958" y="1268"/>
                      <a:pt x="985" y="1247"/>
                    </a:cubicBezTo>
                    <a:cubicBezTo>
                      <a:pt x="1026" y="1247"/>
                      <a:pt x="2598" y="1247"/>
                      <a:pt x="3865" y="875"/>
                    </a:cubicBezTo>
                    <a:cubicBezTo>
                      <a:pt x="4493" y="697"/>
                      <a:pt x="4912" y="503"/>
                      <a:pt x="5148" y="372"/>
                    </a:cubicBezTo>
                    <a:cubicBezTo>
                      <a:pt x="5347" y="262"/>
                      <a:pt x="5389" y="200"/>
                      <a:pt x="5410" y="173"/>
                    </a:cubicBezTo>
                    <a:close/>
                    <a:moveTo>
                      <a:pt x="5436" y="1"/>
                    </a:moveTo>
                    <a:lnTo>
                      <a:pt x="5389" y="69"/>
                    </a:lnTo>
                    <a:cubicBezTo>
                      <a:pt x="5389" y="69"/>
                      <a:pt x="5326" y="131"/>
                      <a:pt x="5085" y="283"/>
                    </a:cubicBezTo>
                    <a:cubicBezTo>
                      <a:pt x="4865" y="414"/>
                      <a:pt x="4472" y="592"/>
                      <a:pt x="3839" y="765"/>
                    </a:cubicBezTo>
                    <a:cubicBezTo>
                      <a:pt x="2577" y="1137"/>
                      <a:pt x="958" y="1137"/>
                      <a:pt x="958" y="1137"/>
                    </a:cubicBezTo>
                    <a:lnTo>
                      <a:pt x="937" y="1137"/>
                    </a:lnTo>
                    <a:lnTo>
                      <a:pt x="937" y="1158"/>
                    </a:lnTo>
                    <a:cubicBezTo>
                      <a:pt x="937" y="1158"/>
                      <a:pt x="0" y="1771"/>
                      <a:pt x="89" y="3143"/>
                    </a:cubicBezTo>
                    <a:cubicBezTo>
                      <a:pt x="131" y="3818"/>
                      <a:pt x="414" y="4258"/>
                      <a:pt x="723" y="4494"/>
                    </a:cubicBezTo>
                    <a:cubicBezTo>
                      <a:pt x="1006" y="4735"/>
                      <a:pt x="1351" y="4824"/>
                      <a:pt x="1508" y="4845"/>
                    </a:cubicBezTo>
                    <a:cubicBezTo>
                      <a:pt x="1580" y="4853"/>
                      <a:pt x="1708" y="4858"/>
                      <a:pt x="1882" y="4858"/>
                    </a:cubicBezTo>
                    <a:cubicBezTo>
                      <a:pt x="2127" y="4858"/>
                      <a:pt x="2464" y="4848"/>
                      <a:pt x="2859" y="4824"/>
                    </a:cubicBezTo>
                    <a:cubicBezTo>
                      <a:pt x="3535" y="4782"/>
                      <a:pt x="4341" y="4651"/>
                      <a:pt x="5064" y="4431"/>
                    </a:cubicBezTo>
                    <a:cubicBezTo>
                      <a:pt x="6504" y="3996"/>
                      <a:pt x="7332" y="3253"/>
                      <a:pt x="7332" y="3253"/>
                    </a:cubicBezTo>
                    <a:lnTo>
                      <a:pt x="7374" y="3232"/>
                    </a:lnTo>
                    <a:lnTo>
                      <a:pt x="543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50"/>
              <p:cNvSpPr/>
              <p:nvPr/>
            </p:nvSpPr>
            <p:spPr>
              <a:xfrm>
                <a:off x="1907151" y="2140374"/>
                <a:ext cx="308741" cy="349282"/>
              </a:xfrm>
              <a:custGeom>
                <a:rect b="b" l="l" r="r" t="t"/>
                <a:pathLst>
                  <a:path extrusionOk="0" h="4101" w="3625">
                    <a:moveTo>
                      <a:pt x="1294" y="0"/>
                    </a:moveTo>
                    <a:cubicBezTo>
                      <a:pt x="1119" y="0"/>
                      <a:pt x="821" y="288"/>
                      <a:pt x="503" y="399"/>
                    </a:cubicBezTo>
                    <a:cubicBezTo>
                      <a:pt x="131" y="530"/>
                      <a:pt x="0" y="965"/>
                      <a:pt x="220" y="1405"/>
                    </a:cubicBezTo>
                    <a:cubicBezTo>
                      <a:pt x="435" y="1819"/>
                      <a:pt x="1833" y="3845"/>
                      <a:pt x="2027" y="4002"/>
                    </a:cubicBezTo>
                    <a:cubicBezTo>
                      <a:pt x="2110" y="4063"/>
                      <a:pt x="2168" y="4101"/>
                      <a:pt x="2242" y="4101"/>
                    </a:cubicBezTo>
                    <a:cubicBezTo>
                      <a:pt x="2326" y="4101"/>
                      <a:pt x="2432" y="4052"/>
                      <a:pt x="2619" y="3934"/>
                    </a:cubicBezTo>
                    <a:cubicBezTo>
                      <a:pt x="2944" y="3714"/>
                      <a:pt x="3404" y="3322"/>
                      <a:pt x="3514" y="3170"/>
                    </a:cubicBezTo>
                    <a:cubicBezTo>
                      <a:pt x="3624" y="2997"/>
                      <a:pt x="3624" y="2866"/>
                      <a:pt x="3624" y="2866"/>
                    </a:cubicBezTo>
                    <a:lnTo>
                      <a:pt x="3624" y="2866"/>
                    </a:lnTo>
                    <a:cubicBezTo>
                      <a:pt x="3624" y="2866"/>
                      <a:pt x="3582" y="2941"/>
                      <a:pt x="3502" y="2941"/>
                    </a:cubicBezTo>
                    <a:cubicBezTo>
                      <a:pt x="3453" y="2941"/>
                      <a:pt x="3391" y="2913"/>
                      <a:pt x="3315" y="2824"/>
                    </a:cubicBezTo>
                    <a:cubicBezTo>
                      <a:pt x="3122" y="2604"/>
                      <a:pt x="1833" y="1054"/>
                      <a:pt x="1572" y="619"/>
                    </a:cubicBezTo>
                    <a:cubicBezTo>
                      <a:pt x="1331" y="206"/>
                      <a:pt x="1373" y="28"/>
                      <a:pt x="1373" y="28"/>
                    </a:cubicBezTo>
                    <a:cubicBezTo>
                      <a:pt x="1350" y="9"/>
                      <a:pt x="1324" y="0"/>
                      <a:pt x="1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50"/>
              <p:cNvSpPr/>
              <p:nvPr/>
            </p:nvSpPr>
            <p:spPr>
              <a:xfrm>
                <a:off x="1908940" y="2136201"/>
                <a:ext cx="312318" cy="358055"/>
              </a:xfrm>
              <a:custGeom>
                <a:rect b="b" l="l" r="r" t="t"/>
                <a:pathLst>
                  <a:path extrusionOk="0" h="4204" w="3667">
                    <a:moveTo>
                      <a:pt x="1259" y="112"/>
                    </a:moveTo>
                    <a:cubicBezTo>
                      <a:pt x="1279" y="112"/>
                      <a:pt x="1289" y="124"/>
                      <a:pt x="1289" y="124"/>
                    </a:cubicBezTo>
                    <a:cubicBezTo>
                      <a:pt x="1310" y="145"/>
                      <a:pt x="1310" y="187"/>
                      <a:pt x="1310" y="229"/>
                    </a:cubicBezTo>
                    <a:cubicBezTo>
                      <a:pt x="1331" y="338"/>
                      <a:pt x="1399" y="490"/>
                      <a:pt x="1509" y="689"/>
                    </a:cubicBezTo>
                    <a:cubicBezTo>
                      <a:pt x="1640" y="930"/>
                      <a:pt x="2032" y="1407"/>
                      <a:pt x="2399" y="1889"/>
                    </a:cubicBezTo>
                    <a:cubicBezTo>
                      <a:pt x="2771" y="2349"/>
                      <a:pt x="3143" y="2805"/>
                      <a:pt x="3253" y="2915"/>
                    </a:cubicBezTo>
                    <a:cubicBezTo>
                      <a:pt x="3294" y="2978"/>
                      <a:pt x="3362" y="3025"/>
                      <a:pt x="3404" y="3025"/>
                    </a:cubicBezTo>
                    <a:cubicBezTo>
                      <a:pt x="3425" y="3036"/>
                      <a:pt x="3442" y="3041"/>
                      <a:pt x="3457" y="3041"/>
                    </a:cubicBezTo>
                    <a:cubicBezTo>
                      <a:pt x="3471" y="3041"/>
                      <a:pt x="3483" y="3036"/>
                      <a:pt x="3493" y="3025"/>
                    </a:cubicBezTo>
                    <a:lnTo>
                      <a:pt x="3493" y="3025"/>
                    </a:lnTo>
                    <a:cubicBezTo>
                      <a:pt x="3493" y="3088"/>
                      <a:pt x="3493" y="3109"/>
                      <a:pt x="3446" y="3177"/>
                    </a:cubicBezTo>
                    <a:cubicBezTo>
                      <a:pt x="3404" y="3240"/>
                      <a:pt x="3273" y="3397"/>
                      <a:pt x="3101" y="3528"/>
                    </a:cubicBezTo>
                    <a:cubicBezTo>
                      <a:pt x="2923" y="3680"/>
                      <a:pt x="2729" y="3811"/>
                      <a:pt x="2556" y="3921"/>
                    </a:cubicBezTo>
                    <a:cubicBezTo>
                      <a:pt x="2399" y="4025"/>
                      <a:pt x="2294" y="4093"/>
                      <a:pt x="2226" y="4093"/>
                    </a:cubicBezTo>
                    <a:cubicBezTo>
                      <a:pt x="2184" y="4093"/>
                      <a:pt x="2137" y="4072"/>
                      <a:pt x="2032" y="4004"/>
                    </a:cubicBezTo>
                    <a:cubicBezTo>
                      <a:pt x="2032" y="3983"/>
                      <a:pt x="1985" y="3941"/>
                      <a:pt x="1922" y="3873"/>
                    </a:cubicBezTo>
                    <a:cubicBezTo>
                      <a:pt x="1875" y="3811"/>
                      <a:pt x="1791" y="3701"/>
                      <a:pt x="1723" y="3591"/>
                    </a:cubicBezTo>
                    <a:cubicBezTo>
                      <a:pt x="1551" y="3397"/>
                      <a:pt x="1352" y="3109"/>
                      <a:pt x="1158" y="2826"/>
                    </a:cubicBezTo>
                    <a:cubicBezTo>
                      <a:pt x="765" y="2239"/>
                      <a:pt x="351" y="1627"/>
                      <a:pt x="241" y="1433"/>
                    </a:cubicBezTo>
                    <a:cubicBezTo>
                      <a:pt x="131" y="1213"/>
                      <a:pt x="131" y="1014"/>
                      <a:pt x="173" y="862"/>
                    </a:cubicBezTo>
                    <a:cubicBezTo>
                      <a:pt x="220" y="689"/>
                      <a:pt x="330" y="558"/>
                      <a:pt x="503" y="490"/>
                    </a:cubicBezTo>
                    <a:cubicBezTo>
                      <a:pt x="697" y="428"/>
                      <a:pt x="875" y="297"/>
                      <a:pt x="1027" y="208"/>
                    </a:cubicBezTo>
                    <a:cubicBezTo>
                      <a:pt x="1116" y="166"/>
                      <a:pt x="1179" y="124"/>
                      <a:pt x="1221" y="124"/>
                    </a:cubicBezTo>
                    <a:cubicBezTo>
                      <a:pt x="1236" y="115"/>
                      <a:pt x="1249" y="112"/>
                      <a:pt x="1259" y="112"/>
                    </a:cubicBezTo>
                    <a:close/>
                    <a:moveTo>
                      <a:pt x="1282" y="0"/>
                    </a:moveTo>
                    <a:cubicBezTo>
                      <a:pt x="1255" y="0"/>
                      <a:pt x="1228" y="5"/>
                      <a:pt x="1200" y="14"/>
                    </a:cubicBezTo>
                    <a:cubicBezTo>
                      <a:pt x="1116" y="35"/>
                      <a:pt x="1048" y="56"/>
                      <a:pt x="985" y="124"/>
                    </a:cubicBezTo>
                    <a:cubicBezTo>
                      <a:pt x="828" y="208"/>
                      <a:pt x="634" y="318"/>
                      <a:pt x="461" y="407"/>
                    </a:cubicBezTo>
                    <a:cubicBezTo>
                      <a:pt x="262" y="469"/>
                      <a:pt x="131" y="621"/>
                      <a:pt x="68" y="820"/>
                    </a:cubicBezTo>
                    <a:cubicBezTo>
                      <a:pt x="0" y="1014"/>
                      <a:pt x="21" y="1255"/>
                      <a:pt x="152" y="1475"/>
                    </a:cubicBezTo>
                    <a:cubicBezTo>
                      <a:pt x="262" y="1695"/>
                      <a:pt x="655" y="2302"/>
                      <a:pt x="1069" y="2873"/>
                    </a:cubicBezTo>
                    <a:cubicBezTo>
                      <a:pt x="1268" y="3177"/>
                      <a:pt x="1461" y="3460"/>
                      <a:pt x="1613" y="3680"/>
                    </a:cubicBezTo>
                    <a:cubicBezTo>
                      <a:pt x="1702" y="3790"/>
                      <a:pt x="1770" y="3873"/>
                      <a:pt x="1833" y="3941"/>
                    </a:cubicBezTo>
                    <a:cubicBezTo>
                      <a:pt x="1901" y="4004"/>
                      <a:pt x="1922" y="4051"/>
                      <a:pt x="1964" y="4093"/>
                    </a:cubicBezTo>
                    <a:cubicBezTo>
                      <a:pt x="2074" y="4156"/>
                      <a:pt x="2137" y="4203"/>
                      <a:pt x="2247" y="4203"/>
                    </a:cubicBezTo>
                    <a:cubicBezTo>
                      <a:pt x="2357" y="4203"/>
                      <a:pt x="2446" y="4135"/>
                      <a:pt x="2619" y="4025"/>
                    </a:cubicBezTo>
                    <a:cubicBezTo>
                      <a:pt x="2792" y="3921"/>
                      <a:pt x="2991" y="3763"/>
                      <a:pt x="3163" y="3612"/>
                    </a:cubicBezTo>
                    <a:cubicBezTo>
                      <a:pt x="3342" y="3460"/>
                      <a:pt x="3493" y="3329"/>
                      <a:pt x="3535" y="3240"/>
                    </a:cubicBezTo>
                    <a:cubicBezTo>
                      <a:pt x="3645" y="3088"/>
                      <a:pt x="3645" y="2957"/>
                      <a:pt x="3645" y="2936"/>
                    </a:cubicBezTo>
                    <a:lnTo>
                      <a:pt x="3666" y="2915"/>
                    </a:lnTo>
                    <a:lnTo>
                      <a:pt x="3556" y="2873"/>
                    </a:lnTo>
                    <a:cubicBezTo>
                      <a:pt x="3556" y="2873"/>
                      <a:pt x="3535" y="2915"/>
                      <a:pt x="3493" y="2936"/>
                    </a:cubicBezTo>
                    <a:lnTo>
                      <a:pt x="3446" y="2936"/>
                    </a:lnTo>
                    <a:cubicBezTo>
                      <a:pt x="3404" y="2915"/>
                      <a:pt x="3383" y="2894"/>
                      <a:pt x="3342" y="2847"/>
                    </a:cubicBezTo>
                    <a:cubicBezTo>
                      <a:pt x="3232" y="2716"/>
                      <a:pt x="2860" y="2281"/>
                      <a:pt x="2488" y="1800"/>
                    </a:cubicBezTo>
                    <a:cubicBezTo>
                      <a:pt x="2116" y="1344"/>
                      <a:pt x="1723" y="841"/>
                      <a:pt x="1613" y="647"/>
                    </a:cubicBezTo>
                    <a:cubicBezTo>
                      <a:pt x="1482" y="428"/>
                      <a:pt x="1441" y="297"/>
                      <a:pt x="1420" y="208"/>
                    </a:cubicBezTo>
                    <a:lnTo>
                      <a:pt x="1420" y="98"/>
                    </a:lnTo>
                    <a:lnTo>
                      <a:pt x="1420" y="56"/>
                    </a:lnTo>
                    <a:lnTo>
                      <a:pt x="1399" y="35"/>
                    </a:lnTo>
                    <a:cubicBezTo>
                      <a:pt x="1359" y="10"/>
                      <a:pt x="1321" y="0"/>
                      <a:pt x="128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50"/>
              <p:cNvSpPr/>
              <p:nvPr/>
            </p:nvSpPr>
            <p:spPr>
              <a:xfrm>
                <a:off x="2093160" y="1854548"/>
                <a:ext cx="194954" cy="286427"/>
              </a:xfrm>
              <a:custGeom>
                <a:rect b="b" l="l" r="r" t="t"/>
                <a:pathLst>
                  <a:path extrusionOk="0" h="3363" w="2289">
                    <a:moveTo>
                      <a:pt x="1938" y="1"/>
                    </a:moveTo>
                    <a:cubicBezTo>
                      <a:pt x="1896" y="1"/>
                      <a:pt x="1833" y="27"/>
                      <a:pt x="1786" y="69"/>
                    </a:cubicBezTo>
                    <a:cubicBezTo>
                      <a:pt x="1676" y="200"/>
                      <a:pt x="1461" y="372"/>
                      <a:pt x="1069" y="592"/>
                    </a:cubicBezTo>
                    <a:cubicBezTo>
                      <a:pt x="676" y="812"/>
                      <a:pt x="524" y="1137"/>
                      <a:pt x="346" y="1509"/>
                    </a:cubicBezTo>
                    <a:cubicBezTo>
                      <a:pt x="173" y="1902"/>
                      <a:pt x="152" y="2122"/>
                      <a:pt x="0" y="2467"/>
                    </a:cubicBezTo>
                    <a:lnTo>
                      <a:pt x="0" y="2488"/>
                    </a:lnTo>
                    <a:cubicBezTo>
                      <a:pt x="0" y="2488"/>
                      <a:pt x="0" y="2535"/>
                      <a:pt x="21" y="2577"/>
                    </a:cubicBezTo>
                    <a:lnTo>
                      <a:pt x="105" y="2467"/>
                    </a:lnTo>
                    <a:cubicBezTo>
                      <a:pt x="262" y="2142"/>
                      <a:pt x="283" y="1923"/>
                      <a:pt x="456" y="1551"/>
                    </a:cubicBezTo>
                    <a:cubicBezTo>
                      <a:pt x="608" y="1179"/>
                      <a:pt x="760" y="875"/>
                      <a:pt x="1131" y="681"/>
                    </a:cubicBezTo>
                    <a:cubicBezTo>
                      <a:pt x="1524" y="461"/>
                      <a:pt x="1744" y="289"/>
                      <a:pt x="1875" y="158"/>
                    </a:cubicBezTo>
                    <a:cubicBezTo>
                      <a:pt x="1890" y="139"/>
                      <a:pt x="1905" y="123"/>
                      <a:pt x="1929" y="123"/>
                    </a:cubicBezTo>
                    <a:cubicBezTo>
                      <a:pt x="1939" y="123"/>
                      <a:pt x="1951" y="126"/>
                      <a:pt x="1964" y="132"/>
                    </a:cubicBezTo>
                    <a:cubicBezTo>
                      <a:pt x="1985" y="132"/>
                      <a:pt x="2027" y="132"/>
                      <a:pt x="2048" y="158"/>
                    </a:cubicBezTo>
                    <a:cubicBezTo>
                      <a:pt x="2116" y="221"/>
                      <a:pt x="2179" y="310"/>
                      <a:pt x="2158" y="441"/>
                    </a:cubicBezTo>
                    <a:cubicBezTo>
                      <a:pt x="2158" y="571"/>
                      <a:pt x="2095" y="681"/>
                      <a:pt x="2027" y="812"/>
                    </a:cubicBezTo>
                    <a:cubicBezTo>
                      <a:pt x="1964" y="943"/>
                      <a:pt x="1875" y="1074"/>
                      <a:pt x="1833" y="1247"/>
                    </a:cubicBezTo>
                    <a:cubicBezTo>
                      <a:pt x="1744" y="1572"/>
                      <a:pt x="1786" y="1881"/>
                      <a:pt x="1702" y="2425"/>
                    </a:cubicBezTo>
                    <a:cubicBezTo>
                      <a:pt x="1655" y="2708"/>
                      <a:pt x="1634" y="2991"/>
                      <a:pt x="1524" y="3211"/>
                    </a:cubicBezTo>
                    <a:cubicBezTo>
                      <a:pt x="1503" y="3253"/>
                      <a:pt x="1482" y="3321"/>
                      <a:pt x="1440" y="3363"/>
                    </a:cubicBezTo>
                    <a:cubicBezTo>
                      <a:pt x="1545" y="3342"/>
                      <a:pt x="1634" y="3253"/>
                      <a:pt x="1634" y="3253"/>
                    </a:cubicBezTo>
                    <a:cubicBezTo>
                      <a:pt x="1744" y="3012"/>
                      <a:pt x="1786" y="2729"/>
                      <a:pt x="1833" y="2446"/>
                    </a:cubicBezTo>
                    <a:cubicBezTo>
                      <a:pt x="1917" y="1881"/>
                      <a:pt x="1854" y="1572"/>
                      <a:pt x="1938" y="1268"/>
                    </a:cubicBezTo>
                    <a:cubicBezTo>
                      <a:pt x="1985" y="1116"/>
                      <a:pt x="2048" y="985"/>
                      <a:pt x="2116" y="875"/>
                    </a:cubicBezTo>
                    <a:cubicBezTo>
                      <a:pt x="2200" y="744"/>
                      <a:pt x="2268" y="613"/>
                      <a:pt x="2268" y="441"/>
                    </a:cubicBezTo>
                    <a:cubicBezTo>
                      <a:pt x="2289" y="289"/>
                      <a:pt x="2226" y="158"/>
                      <a:pt x="2116" y="69"/>
                    </a:cubicBezTo>
                    <a:cubicBezTo>
                      <a:pt x="2069" y="48"/>
                      <a:pt x="2027" y="27"/>
                      <a:pt x="196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50"/>
              <p:cNvSpPr/>
              <p:nvPr/>
            </p:nvSpPr>
            <p:spPr>
              <a:xfrm>
                <a:off x="2421827" y="2018242"/>
                <a:ext cx="117449" cy="163782"/>
              </a:xfrm>
              <a:custGeom>
                <a:rect b="b" l="l" r="r" t="t"/>
                <a:pathLst>
                  <a:path extrusionOk="0" h="1923" w="1379">
                    <a:moveTo>
                      <a:pt x="938" y="1"/>
                    </a:moveTo>
                    <a:cubicBezTo>
                      <a:pt x="938" y="1"/>
                      <a:pt x="676" y="200"/>
                      <a:pt x="415" y="592"/>
                    </a:cubicBezTo>
                    <a:cubicBezTo>
                      <a:pt x="153" y="959"/>
                      <a:pt x="132" y="985"/>
                      <a:pt x="69" y="1310"/>
                    </a:cubicBezTo>
                    <a:cubicBezTo>
                      <a:pt x="1" y="1640"/>
                      <a:pt x="263" y="1922"/>
                      <a:pt x="483" y="1922"/>
                    </a:cubicBezTo>
                    <a:cubicBezTo>
                      <a:pt x="697" y="1922"/>
                      <a:pt x="1179" y="1158"/>
                      <a:pt x="1289" y="807"/>
                    </a:cubicBezTo>
                    <a:cubicBezTo>
                      <a:pt x="1378" y="461"/>
                      <a:pt x="1289" y="304"/>
                      <a:pt x="938"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50"/>
              <p:cNvSpPr/>
              <p:nvPr/>
            </p:nvSpPr>
            <p:spPr>
              <a:xfrm>
                <a:off x="2420038" y="2012877"/>
                <a:ext cx="121027" cy="172725"/>
              </a:xfrm>
              <a:custGeom>
                <a:rect b="b" l="l" r="r" t="t"/>
                <a:pathLst>
                  <a:path extrusionOk="0" h="2028" w="1421">
                    <a:moveTo>
                      <a:pt x="959" y="153"/>
                    </a:moveTo>
                    <a:cubicBezTo>
                      <a:pt x="1090" y="283"/>
                      <a:pt x="1200" y="393"/>
                      <a:pt x="1242" y="477"/>
                    </a:cubicBezTo>
                    <a:cubicBezTo>
                      <a:pt x="1289" y="587"/>
                      <a:pt x="1289" y="697"/>
                      <a:pt x="1242" y="870"/>
                    </a:cubicBezTo>
                    <a:cubicBezTo>
                      <a:pt x="1200" y="1022"/>
                      <a:pt x="1069" y="1310"/>
                      <a:pt x="917" y="1525"/>
                    </a:cubicBezTo>
                    <a:cubicBezTo>
                      <a:pt x="828" y="1635"/>
                      <a:pt x="745" y="1745"/>
                      <a:pt x="676" y="1807"/>
                    </a:cubicBezTo>
                    <a:cubicBezTo>
                      <a:pt x="587" y="1896"/>
                      <a:pt x="525" y="1917"/>
                      <a:pt x="504" y="1917"/>
                    </a:cubicBezTo>
                    <a:cubicBezTo>
                      <a:pt x="415" y="1917"/>
                      <a:pt x="305" y="1876"/>
                      <a:pt x="242" y="1766"/>
                    </a:cubicBezTo>
                    <a:cubicBezTo>
                      <a:pt x="153" y="1677"/>
                      <a:pt x="111" y="1546"/>
                      <a:pt x="153" y="1394"/>
                    </a:cubicBezTo>
                    <a:cubicBezTo>
                      <a:pt x="221" y="1069"/>
                      <a:pt x="221" y="1069"/>
                      <a:pt x="483" y="676"/>
                    </a:cubicBezTo>
                    <a:cubicBezTo>
                      <a:pt x="718" y="325"/>
                      <a:pt x="938" y="174"/>
                      <a:pt x="959" y="153"/>
                    </a:cubicBezTo>
                    <a:close/>
                    <a:moveTo>
                      <a:pt x="959" y="1"/>
                    </a:moveTo>
                    <a:lnTo>
                      <a:pt x="938" y="22"/>
                    </a:lnTo>
                    <a:cubicBezTo>
                      <a:pt x="938" y="22"/>
                      <a:pt x="655" y="215"/>
                      <a:pt x="394" y="608"/>
                    </a:cubicBezTo>
                    <a:cubicBezTo>
                      <a:pt x="132" y="1001"/>
                      <a:pt x="111" y="1048"/>
                      <a:pt x="22" y="1373"/>
                    </a:cubicBezTo>
                    <a:cubicBezTo>
                      <a:pt x="1" y="1546"/>
                      <a:pt x="43" y="1724"/>
                      <a:pt x="132" y="1834"/>
                    </a:cubicBezTo>
                    <a:cubicBezTo>
                      <a:pt x="242" y="1965"/>
                      <a:pt x="373" y="2027"/>
                      <a:pt x="504" y="2027"/>
                    </a:cubicBezTo>
                    <a:cubicBezTo>
                      <a:pt x="587" y="2027"/>
                      <a:pt x="676" y="1985"/>
                      <a:pt x="745" y="1896"/>
                    </a:cubicBezTo>
                    <a:cubicBezTo>
                      <a:pt x="828" y="1807"/>
                      <a:pt x="917" y="1703"/>
                      <a:pt x="1006" y="1593"/>
                    </a:cubicBezTo>
                    <a:cubicBezTo>
                      <a:pt x="1158" y="1352"/>
                      <a:pt x="1310" y="1090"/>
                      <a:pt x="1352" y="891"/>
                    </a:cubicBezTo>
                    <a:cubicBezTo>
                      <a:pt x="1399" y="718"/>
                      <a:pt x="1420" y="566"/>
                      <a:pt x="1352" y="435"/>
                    </a:cubicBezTo>
                    <a:cubicBezTo>
                      <a:pt x="1289" y="304"/>
                      <a:pt x="1179" y="174"/>
                      <a:pt x="1006" y="22"/>
                    </a:cubicBezTo>
                    <a:lnTo>
                      <a:pt x="959"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50"/>
              <p:cNvSpPr/>
              <p:nvPr/>
            </p:nvSpPr>
            <p:spPr>
              <a:xfrm>
                <a:off x="2379072" y="1946019"/>
                <a:ext cx="130310" cy="182179"/>
              </a:xfrm>
              <a:custGeom>
                <a:rect b="b" l="l" r="r" t="t"/>
                <a:pathLst>
                  <a:path extrusionOk="0" h="2139" w="1530">
                    <a:moveTo>
                      <a:pt x="1047" y="0"/>
                    </a:moveTo>
                    <a:cubicBezTo>
                      <a:pt x="1047" y="0"/>
                      <a:pt x="613" y="608"/>
                      <a:pt x="440" y="938"/>
                    </a:cubicBezTo>
                    <a:cubicBezTo>
                      <a:pt x="262" y="1241"/>
                      <a:pt x="0" y="1461"/>
                      <a:pt x="262" y="1896"/>
                    </a:cubicBezTo>
                    <a:cubicBezTo>
                      <a:pt x="351" y="2067"/>
                      <a:pt x="458" y="2138"/>
                      <a:pt x="570" y="2138"/>
                    </a:cubicBezTo>
                    <a:cubicBezTo>
                      <a:pt x="760" y="2138"/>
                      <a:pt x="964" y="1932"/>
                      <a:pt x="1116" y="1655"/>
                    </a:cubicBezTo>
                    <a:cubicBezTo>
                      <a:pt x="1330" y="1241"/>
                      <a:pt x="1508" y="979"/>
                      <a:pt x="1508" y="697"/>
                    </a:cubicBezTo>
                    <a:cubicBezTo>
                      <a:pt x="1529" y="435"/>
                      <a:pt x="1356" y="194"/>
                      <a:pt x="1047"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50"/>
              <p:cNvSpPr/>
              <p:nvPr/>
            </p:nvSpPr>
            <p:spPr>
              <a:xfrm>
                <a:off x="2384864" y="1940228"/>
                <a:ext cx="128096" cy="192314"/>
              </a:xfrm>
              <a:custGeom>
                <a:rect b="b" l="l" r="r" t="t"/>
                <a:pathLst>
                  <a:path extrusionOk="0" h="2258" w="1504">
                    <a:moveTo>
                      <a:pt x="979" y="152"/>
                    </a:moveTo>
                    <a:cubicBezTo>
                      <a:pt x="1262" y="351"/>
                      <a:pt x="1393" y="524"/>
                      <a:pt x="1393" y="765"/>
                    </a:cubicBezTo>
                    <a:cubicBezTo>
                      <a:pt x="1393" y="1027"/>
                      <a:pt x="1220" y="1288"/>
                      <a:pt x="979" y="1702"/>
                    </a:cubicBezTo>
                    <a:cubicBezTo>
                      <a:pt x="869" y="1901"/>
                      <a:pt x="718" y="2074"/>
                      <a:pt x="608" y="2116"/>
                    </a:cubicBezTo>
                    <a:cubicBezTo>
                      <a:pt x="572" y="2143"/>
                      <a:pt x="534" y="2154"/>
                      <a:pt x="496" y="2154"/>
                    </a:cubicBezTo>
                    <a:cubicBezTo>
                      <a:pt x="469" y="2154"/>
                      <a:pt x="441" y="2148"/>
                      <a:pt x="414" y="2137"/>
                    </a:cubicBezTo>
                    <a:cubicBezTo>
                      <a:pt x="372" y="2116"/>
                      <a:pt x="304" y="2053"/>
                      <a:pt x="241" y="1943"/>
                    </a:cubicBezTo>
                    <a:cubicBezTo>
                      <a:pt x="131" y="1744"/>
                      <a:pt x="131" y="1592"/>
                      <a:pt x="173" y="1461"/>
                    </a:cubicBezTo>
                    <a:cubicBezTo>
                      <a:pt x="215" y="1330"/>
                      <a:pt x="325" y="1178"/>
                      <a:pt x="414" y="1027"/>
                    </a:cubicBezTo>
                    <a:cubicBezTo>
                      <a:pt x="566" y="723"/>
                      <a:pt x="938" y="220"/>
                      <a:pt x="979" y="152"/>
                    </a:cubicBezTo>
                    <a:close/>
                    <a:moveTo>
                      <a:pt x="959" y="0"/>
                    </a:moveTo>
                    <a:lnTo>
                      <a:pt x="917" y="42"/>
                    </a:lnTo>
                    <a:cubicBezTo>
                      <a:pt x="917" y="42"/>
                      <a:pt x="503" y="634"/>
                      <a:pt x="304" y="958"/>
                    </a:cubicBezTo>
                    <a:cubicBezTo>
                      <a:pt x="215" y="1136"/>
                      <a:pt x="131" y="1267"/>
                      <a:pt x="63" y="1419"/>
                    </a:cubicBezTo>
                    <a:cubicBezTo>
                      <a:pt x="0" y="1592"/>
                      <a:pt x="21" y="1770"/>
                      <a:pt x="152" y="2006"/>
                    </a:cubicBezTo>
                    <a:cubicBezTo>
                      <a:pt x="215" y="2116"/>
                      <a:pt x="283" y="2205"/>
                      <a:pt x="372" y="2226"/>
                    </a:cubicBezTo>
                    <a:cubicBezTo>
                      <a:pt x="414" y="2247"/>
                      <a:pt x="462" y="2257"/>
                      <a:pt x="511" y="2257"/>
                    </a:cubicBezTo>
                    <a:cubicBezTo>
                      <a:pt x="561" y="2257"/>
                      <a:pt x="610" y="2247"/>
                      <a:pt x="655" y="2226"/>
                    </a:cubicBezTo>
                    <a:cubicBezTo>
                      <a:pt x="807" y="2163"/>
                      <a:pt x="959" y="1985"/>
                      <a:pt x="1089" y="1770"/>
                    </a:cubicBezTo>
                    <a:cubicBezTo>
                      <a:pt x="1330" y="1330"/>
                      <a:pt x="1503" y="1068"/>
                      <a:pt x="1503" y="765"/>
                    </a:cubicBezTo>
                    <a:cubicBezTo>
                      <a:pt x="1503" y="482"/>
                      <a:pt x="1330" y="241"/>
                      <a:pt x="1000" y="21"/>
                    </a:cubicBezTo>
                    <a:lnTo>
                      <a:pt x="959"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50"/>
              <p:cNvSpPr/>
              <p:nvPr/>
            </p:nvSpPr>
            <p:spPr>
              <a:xfrm>
                <a:off x="2340235" y="1867920"/>
                <a:ext cx="141042" cy="199383"/>
              </a:xfrm>
              <a:custGeom>
                <a:rect b="b" l="l" r="r" t="t"/>
                <a:pathLst>
                  <a:path extrusionOk="0" h="2341" w="1656">
                    <a:moveTo>
                      <a:pt x="1090" y="1"/>
                    </a:moveTo>
                    <a:cubicBezTo>
                      <a:pt x="1090" y="1"/>
                      <a:pt x="849" y="153"/>
                      <a:pt x="608" y="456"/>
                    </a:cubicBezTo>
                    <a:cubicBezTo>
                      <a:pt x="346" y="786"/>
                      <a:pt x="283" y="1069"/>
                      <a:pt x="152" y="1394"/>
                    </a:cubicBezTo>
                    <a:cubicBezTo>
                      <a:pt x="0" y="1724"/>
                      <a:pt x="131" y="1965"/>
                      <a:pt x="325" y="2226"/>
                    </a:cubicBezTo>
                    <a:cubicBezTo>
                      <a:pt x="379" y="2306"/>
                      <a:pt x="443" y="2341"/>
                      <a:pt x="513" y="2341"/>
                    </a:cubicBezTo>
                    <a:cubicBezTo>
                      <a:pt x="673" y="2341"/>
                      <a:pt x="865" y="2156"/>
                      <a:pt x="1048" y="1896"/>
                    </a:cubicBezTo>
                    <a:cubicBezTo>
                      <a:pt x="1289" y="1525"/>
                      <a:pt x="1634" y="1153"/>
                      <a:pt x="1634" y="786"/>
                    </a:cubicBezTo>
                    <a:cubicBezTo>
                      <a:pt x="1655" y="435"/>
                      <a:pt x="1503" y="215"/>
                      <a:pt x="1090"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50"/>
              <p:cNvSpPr/>
              <p:nvPr/>
            </p:nvSpPr>
            <p:spPr>
              <a:xfrm>
                <a:off x="2340235" y="1862128"/>
                <a:ext cx="145045" cy="209092"/>
              </a:xfrm>
              <a:custGeom>
                <a:rect b="b" l="l" r="r" t="t"/>
                <a:pathLst>
                  <a:path extrusionOk="0" h="2455" w="1703">
                    <a:moveTo>
                      <a:pt x="1090" y="132"/>
                    </a:moveTo>
                    <a:cubicBezTo>
                      <a:pt x="1263" y="242"/>
                      <a:pt x="1393" y="331"/>
                      <a:pt x="1483" y="435"/>
                    </a:cubicBezTo>
                    <a:cubicBezTo>
                      <a:pt x="1572" y="566"/>
                      <a:pt x="1592" y="676"/>
                      <a:pt x="1592" y="854"/>
                    </a:cubicBezTo>
                    <a:cubicBezTo>
                      <a:pt x="1572" y="1179"/>
                      <a:pt x="1242" y="1551"/>
                      <a:pt x="1001" y="1923"/>
                    </a:cubicBezTo>
                    <a:cubicBezTo>
                      <a:pt x="870" y="2116"/>
                      <a:pt x="739" y="2247"/>
                      <a:pt x="634" y="2315"/>
                    </a:cubicBezTo>
                    <a:cubicBezTo>
                      <a:pt x="586" y="2330"/>
                      <a:pt x="551" y="2345"/>
                      <a:pt x="518" y="2345"/>
                    </a:cubicBezTo>
                    <a:cubicBezTo>
                      <a:pt x="504" y="2345"/>
                      <a:pt x="491" y="2342"/>
                      <a:pt x="477" y="2336"/>
                    </a:cubicBezTo>
                    <a:cubicBezTo>
                      <a:pt x="435" y="2336"/>
                      <a:pt x="393" y="2315"/>
                      <a:pt x="372" y="2247"/>
                    </a:cubicBezTo>
                    <a:cubicBezTo>
                      <a:pt x="283" y="2116"/>
                      <a:pt x="194" y="2006"/>
                      <a:pt x="152" y="1875"/>
                    </a:cubicBezTo>
                    <a:cubicBezTo>
                      <a:pt x="131" y="1771"/>
                      <a:pt x="131" y="1640"/>
                      <a:pt x="194" y="1483"/>
                    </a:cubicBezTo>
                    <a:cubicBezTo>
                      <a:pt x="346" y="1137"/>
                      <a:pt x="393" y="896"/>
                      <a:pt x="655" y="566"/>
                    </a:cubicBezTo>
                    <a:cubicBezTo>
                      <a:pt x="870" y="262"/>
                      <a:pt x="1069" y="152"/>
                      <a:pt x="1090" y="132"/>
                    </a:cubicBezTo>
                    <a:close/>
                    <a:moveTo>
                      <a:pt x="1069" y="1"/>
                    </a:moveTo>
                    <a:lnTo>
                      <a:pt x="1048" y="22"/>
                    </a:lnTo>
                    <a:cubicBezTo>
                      <a:pt x="1048" y="22"/>
                      <a:pt x="807" y="173"/>
                      <a:pt x="566" y="503"/>
                    </a:cubicBezTo>
                    <a:cubicBezTo>
                      <a:pt x="304" y="828"/>
                      <a:pt x="241" y="1116"/>
                      <a:pt x="84" y="1441"/>
                    </a:cubicBezTo>
                    <a:cubicBezTo>
                      <a:pt x="21" y="1614"/>
                      <a:pt x="0" y="1771"/>
                      <a:pt x="42" y="1923"/>
                    </a:cubicBezTo>
                    <a:cubicBezTo>
                      <a:pt x="84" y="2053"/>
                      <a:pt x="173" y="2184"/>
                      <a:pt x="262" y="2315"/>
                    </a:cubicBezTo>
                    <a:cubicBezTo>
                      <a:pt x="325" y="2399"/>
                      <a:pt x="393" y="2446"/>
                      <a:pt x="456" y="2446"/>
                    </a:cubicBezTo>
                    <a:cubicBezTo>
                      <a:pt x="476" y="2452"/>
                      <a:pt x="497" y="2455"/>
                      <a:pt x="519" y="2455"/>
                    </a:cubicBezTo>
                    <a:cubicBezTo>
                      <a:pt x="572" y="2455"/>
                      <a:pt x="628" y="2440"/>
                      <a:pt x="676" y="2425"/>
                    </a:cubicBezTo>
                    <a:cubicBezTo>
                      <a:pt x="828" y="2336"/>
                      <a:pt x="959" y="2184"/>
                      <a:pt x="1090" y="1985"/>
                    </a:cubicBezTo>
                    <a:cubicBezTo>
                      <a:pt x="1331" y="1614"/>
                      <a:pt x="1682" y="1247"/>
                      <a:pt x="1702" y="854"/>
                    </a:cubicBezTo>
                    <a:cubicBezTo>
                      <a:pt x="1702" y="676"/>
                      <a:pt x="1655" y="503"/>
                      <a:pt x="1572" y="372"/>
                    </a:cubicBezTo>
                    <a:cubicBezTo>
                      <a:pt x="1462" y="242"/>
                      <a:pt x="1331" y="132"/>
                      <a:pt x="1111" y="22"/>
                    </a:cubicBezTo>
                    <a:lnTo>
                      <a:pt x="1069"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50"/>
              <p:cNvSpPr/>
              <p:nvPr/>
            </p:nvSpPr>
            <p:spPr>
              <a:xfrm>
                <a:off x="1031615" y="2202633"/>
                <a:ext cx="758354" cy="758780"/>
              </a:xfrm>
              <a:custGeom>
                <a:rect b="b" l="l" r="r" t="t"/>
                <a:pathLst>
                  <a:path extrusionOk="0" h="8909" w="8904">
                    <a:moveTo>
                      <a:pt x="1517" y="0"/>
                    </a:moveTo>
                    <a:cubicBezTo>
                      <a:pt x="1174" y="0"/>
                      <a:pt x="1088" y="135"/>
                      <a:pt x="786" y="606"/>
                    </a:cubicBezTo>
                    <a:cubicBezTo>
                      <a:pt x="330" y="1350"/>
                      <a:pt x="0" y="4581"/>
                      <a:pt x="419" y="6497"/>
                    </a:cubicBezTo>
                    <a:cubicBezTo>
                      <a:pt x="854" y="8419"/>
                      <a:pt x="1226" y="8723"/>
                      <a:pt x="2708" y="8875"/>
                    </a:cubicBezTo>
                    <a:cubicBezTo>
                      <a:pt x="2968" y="8898"/>
                      <a:pt x="3317" y="8909"/>
                      <a:pt x="3716" y="8909"/>
                    </a:cubicBezTo>
                    <a:cubicBezTo>
                      <a:pt x="5597" y="8909"/>
                      <a:pt x="8601" y="8668"/>
                      <a:pt x="8709" y="8309"/>
                    </a:cubicBezTo>
                    <a:cubicBezTo>
                      <a:pt x="8861" y="7875"/>
                      <a:pt x="8903" y="7021"/>
                      <a:pt x="8359" y="5780"/>
                    </a:cubicBezTo>
                    <a:cubicBezTo>
                      <a:pt x="7814" y="4513"/>
                      <a:pt x="7641" y="4078"/>
                      <a:pt x="7683" y="2983"/>
                    </a:cubicBezTo>
                    <a:cubicBezTo>
                      <a:pt x="7751" y="1915"/>
                      <a:pt x="7814" y="784"/>
                      <a:pt x="6856" y="391"/>
                    </a:cubicBezTo>
                    <a:cubicBezTo>
                      <a:pt x="6856" y="391"/>
                      <a:pt x="3472" y="192"/>
                      <a:pt x="2336" y="82"/>
                    </a:cubicBezTo>
                    <a:cubicBezTo>
                      <a:pt x="1947" y="37"/>
                      <a:pt x="1697" y="0"/>
                      <a:pt x="15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50"/>
              <p:cNvSpPr/>
              <p:nvPr/>
            </p:nvSpPr>
            <p:spPr>
              <a:xfrm>
                <a:off x="1042772" y="2197608"/>
                <a:ext cx="752988" cy="769341"/>
              </a:xfrm>
              <a:custGeom>
                <a:rect b="b" l="l" r="r" t="t"/>
                <a:pathLst>
                  <a:path extrusionOk="0" h="9033" w="8841">
                    <a:moveTo>
                      <a:pt x="1373" y="124"/>
                    </a:moveTo>
                    <a:cubicBezTo>
                      <a:pt x="1544" y="124"/>
                      <a:pt x="1803" y="155"/>
                      <a:pt x="2205" y="188"/>
                    </a:cubicBezTo>
                    <a:cubicBezTo>
                      <a:pt x="3341" y="293"/>
                      <a:pt x="6704" y="513"/>
                      <a:pt x="6725" y="513"/>
                    </a:cubicBezTo>
                    <a:cubicBezTo>
                      <a:pt x="7159" y="686"/>
                      <a:pt x="7379" y="1058"/>
                      <a:pt x="7463" y="1518"/>
                    </a:cubicBezTo>
                    <a:cubicBezTo>
                      <a:pt x="7552" y="1953"/>
                      <a:pt x="7531" y="2519"/>
                      <a:pt x="7510" y="3042"/>
                    </a:cubicBezTo>
                    <a:cubicBezTo>
                      <a:pt x="7442" y="4137"/>
                      <a:pt x="7641" y="4593"/>
                      <a:pt x="8186" y="5860"/>
                    </a:cubicBezTo>
                    <a:cubicBezTo>
                      <a:pt x="8709" y="7101"/>
                      <a:pt x="8688" y="7934"/>
                      <a:pt x="8536" y="8347"/>
                    </a:cubicBezTo>
                    <a:cubicBezTo>
                      <a:pt x="8536" y="8368"/>
                      <a:pt x="8510" y="8389"/>
                      <a:pt x="8489" y="8410"/>
                    </a:cubicBezTo>
                    <a:cubicBezTo>
                      <a:pt x="8447" y="8436"/>
                      <a:pt x="8406" y="8457"/>
                      <a:pt x="8337" y="8478"/>
                    </a:cubicBezTo>
                    <a:cubicBezTo>
                      <a:pt x="8186" y="8520"/>
                      <a:pt x="8013" y="8567"/>
                      <a:pt x="7793" y="8609"/>
                    </a:cubicBezTo>
                    <a:cubicBezTo>
                      <a:pt x="7332" y="8698"/>
                      <a:pt x="6725" y="8761"/>
                      <a:pt x="6070" y="8829"/>
                    </a:cubicBezTo>
                    <a:cubicBezTo>
                      <a:pt x="5271" y="8881"/>
                      <a:pt x="4405" y="8919"/>
                      <a:pt x="3685" y="8919"/>
                    </a:cubicBezTo>
                    <a:cubicBezTo>
                      <a:pt x="3245" y="8919"/>
                      <a:pt x="2859" y="8905"/>
                      <a:pt x="2577" y="8871"/>
                    </a:cubicBezTo>
                    <a:cubicBezTo>
                      <a:pt x="1833" y="8803"/>
                      <a:pt x="1399" y="8698"/>
                      <a:pt x="1074" y="8368"/>
                    </a:cubicBezTo>
                    <a:cubicBezTo>
                      <a:pt x="744" y="8044"/>
                      <a:pt x="550" y="7494"/>
                      <a:pt x="351" y="6535"/>
                    </a:cubicBezTo>
                    <a:cubicBezTo>
                      <a:pt x="131" y="5598"/>
                      <a:pt x="110" y="4310"/>
                      <a:pt x="199" y="3173"/>
                    </a:cubicBezTo>
                    <a:cubicBezTo>
                      <a:pt x="241" y="2608"/>
                      <a:pt x="330" y="2084"/>
                      <a:pt x="419" y="1649"/>
                    </a:cubicBezTo>
                    <a:cubicBezTo>
                      <a:pt x="503" y="1210"/>
                      <a:pt x="592" y="864"/>
                      <a:pt x="702" y="712"/>
                    </a:cubicBezTo>
                    <a:cubicBezTo>
                      <a:pt x="812" y="513"/>
                      <a:pt x="896" y="382"/>
                      <a:pt x="985" y="293"/>
                    </a:cubicBezTo>
                    <a:cubicBezTo>
                      <a:pt x="1048" y="209"/>
                      <a:pt x="1116" y="162"/>
                      <a:pt x="1205" y="141"/>
                    </a:cubicBezTo>
                    <a:cubicBezTo>
                      <a:pt x="1249" y="129"/>
                      <a:pt x="1304" y="124"/>
                      <a:pt x="1373" y="124"/>
                    </a:cubicBezTo>
                    <a:close/>
                    <a:moveTo>
                      <a:pt x="1411" y="0"/>
                    </a:moveTo>
                    <a:cubicBezTo>
                      <a:pt x="1314" y="0"/>
                      <a:pt x="1233" y="10"/>
                      <a:pt x="1158" y="31"/>
                    </a:cubicBezTo>
                    <a:cubicBezTo>
                      <a:pt x="1048" y="78"/>
                      <a:pt x="964" y="120"/>
                      <a:pt x="896" y="230"/>
                    </a:cubicBezTo>
                    <a:cubicBezTo>
                      <a:pt x="812" y="340"/>
                      <a:pt x="723" y="471"/>
                      <a:pt x="613" y="644"/>
                    </a:cubicBezTo>
                    <a:cubicBezTo>
                      <a:pt x="482" y="843"/>
                      <a:pt x="393" y="1189"/>
                      <a:pt x="288" y="1628"/>
                    </a:cubicBezTo>
                    <a:cubicBezTo>
                      <a:pt x="199" y="2063"/>
                      <a:pt x="131" y="2587"/>
                      <a:pt x="89" y="3152"/>
                    </a:cubicBezTo>
                    <a:cubicBezTo>
                      <a:pt x="0" y="4310"/>
                      <a:pt x="27" y="5598"/>
                      <a:pt x="241" y="6577"/>
                    </a:cubicBezTo>
                    <a:cubicBezTo>
                      <a:pt x="440" y="7541"/>
                      <a:pt x="634" y="8107"/>
                      <a:pt x="985" y="8457"/>
                    </a:cubicBezTo>
                    <a:cubicBezTo>
                      <a:pt x="1336" y="8803"/>
                      <a:pt x="1812" y="8913"/>
                      <a:pt x="2556" y="9002"/>
                    </a:cubicBezTo>
                    <a:cubicBezTo>
                      <a:pt x="2808" y="9023"/>
                      <a:pt x="3136" y="9032"/>
                      <a:pt x="3510" y="9032"/>
                    </a:cubicBezTo>
                    <a:cubicBezTo>
                      <a:pt x="4268" y="9032"/>
                      <a:pt x="5214" y="8994"/>
                      <a:pt x="6091" y="8934"/>
                    </a:cubicBezTo>
                    <a:cubicBezTo>
                      <a:pt x="6745" y="8871"/>
                      <a:pt x="7332" y="8803"/>
                      <a:pt x="7793" y="8719"/>
                    </a:cubicBezTo>
                    <a:cubicBezTo>
                      <a:pt x="8034" y="8672"/>
                      <a:pt x="8228" y="8630"/>
                      <a:pt x="8358" y="8588"/>
                    </a:cubicBezTo>
                    <a:cubicBezTo>
                      <a:pt x="8447" y="8567"/>
                      <a:pt x="8489" y="8520"/>
                      <a:pt x="8536" y="8499"/>
                    </a:cubicBezTo>
                    <a:cubicBezTo>
                      <a:pt x="8578" y="8478"/>
                      <a:pt x="8620" y="8436"/>
                      <a:pt x="8641" y="8389"/>
                    </a:cubicBezTo>
                    <a:cubicBezTo>
                      <a:pt x="8798" y="7934"/>
                      <a:pt x="8840" y="7080"/>
                      <a:pt x="8296" y="5818"/>
                    </a:cubicBezTo>
                    <a:cubicBezTo>
                      <a:pt x="7751" y="4551"/>
                      <a:pt x="7573" y="4137"/>
                      <a:pt x="7620" y="3069"/>
                    </a:cubicBezTo>
                    <a:cubicBezTo>
                      <a:pt x="7641" y="2519"/>
                      <a:pt x="7662" y="1953"/>
                      <a:pt x="7573" y="1471"/>
                    </a:cubicBezTo>
                    <a:cubicBezTo>
                      <a:pt x="7489" y="1016"/>
                      <a:pt x="7248" y="602"/>
                      <a:pt x="6745" y="403"/>
                    </a:cubicBezTo>
                    <a:lnTo>
                      <a:pt x="6725" y="403"/>
                    </a:lnTo>
                    <a:cubicBezTo>
                      <a:pt x="6725" y="403"/>
                      <a:pt x="3341" y="188"/>
                      <a:pt x="2205" y="78"/>
                    </a:cubicBezTo>
                    <a:cubicBezTo>
                      <a:pt x="1834" y="34"/>
                      <a:pt x="1594" y="0"/>
                      <a:pt x="141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50"/>
              <p:cNvSpPr/>
              <p:nvPr/>
            </p:nvSpPr>
            <p:spPr>
              <a:xfrm>
                <a:off x="1118998" y="2069770"/>
                <a:ext cx="535379" cy="319388"/>
              </a:xfrm>
              <a:custGeom>
                <a:rect b="b" l="l" r="r" t="t"/>
                <a:pathLst>
                  <a:path extrusionOk="0" h="3750" w="6286">
                    <a:moveTo>
                      <a:pt x="1108" y="0"/>
                    </a:moveTo>
                    <a:cubicBezTo>
                      <a:pt x="909" y="0"/>
                      <a:pt x="745" y="32"/>
                      <a:pt x="614" y="118"/>
                    </a:cubicBezTo>
                    <a:cubicBezTo>
                      <a:pt x="310" y="333"/>
                      <a:pt x="90" y="1056"/>
                      <a:pt x="48" y="1380"/>
                    </a:cubicBezTo>
                    <a:cubicBezTo>
                      <a:pt x="1" y="1731"/>
                      <a:pt x="90" y="1951"/>
                      <a:pt x="504" y="2082"/>
                    </a:cubicBezTo>
                    <a:cubicBezTo>
                      <a:pt x="938" y="2234"/>
                      <a:pt x="1902" y="2475"/>
                      <a:pt x="2577" y="2758"/>
                    </a:cubicBezTo>
                    <a:cubicBezTo>
                      <a:pt x="3232" y="3040"/>
                      <a:pt x="3819" y="3475"/>
                      <a:pt x="4128" y="3653"/>
                    </a:cubicBezTo>
                    <a:cubicBezTo>
                      <a:pt x="4243" y="3719"/>
                      <a:pt x="4337" y="3750"/>
                      <a:pt x="4418" y="3750"/>
                    </a:cubicBezTo>
                    <a:cubicBezTo>
                      <a:pt x="4551" y="3750"/>
                      <a:pt x="4651" y="3668"/>
                      <a:pt x="4761" y="3522"/>
                    </a:cubicBezTo>
                    <a:cubicBezTo>
                      <a:pt x="4934" y="3281"/>
                      <a:pt x="5416" y="2669"/>
                      <a:pt x="5850" y="2234"/>
                    </a:cubicBezTo>
                    <a:cubicBezTo>
                      <a:pt x="6285" y="1820"/>
                      <a:pt x="6285" y="1621"/>
                      <a:pt x="6264" y="1380"/>
                    </a:cubicBezTo>
                    <a:cubicBezTo>
                      <a:pt x="6243" y="1118"/>
                      <a:pt x="5678" y="878"/>
                      <a:pt x="5238" y="726"/>
                    </a:cubicBezTo>
                    <a:cubicBezTo>
                      <a:pt x="4824" y="574"/>
                      <a:pt x="3473" y="249"/>
                      <a:pt x="2949" y="118"/>
                    </a:cubicBezTo>
                    <a:cubicBezTo>
                      <a:pt x="2782" y="82"/>
                      <a:pt x="2629" y="69"/>
                      <a:pt x="2499" y="69"/>
                    </a:cubicBezTo>
                    <a:cubicBezTo>
                      <a:pt x="2240" y="69"/>
                      <a:pt x="2075" y="118"/>
                      <a:pt x="2075" y="118"/>
                    </a:cubicBezTo>
                    <a:cubicBezTo>
                      <a:pt x="1691" y="56"/>
                      <a:pt x="1370" y="0"/>
                      <a:pt x="11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50"/>
              <p:cNvSpPr/>
              <p:nvPr/>
            </p:nvSpPr>
            <p:spPr>
              <a:xfrm>
                <a:off x="1115421" y="2064659"/>
                <a:ext cx="544747" cy="329693"/>
              </a:xfrm>
              <a:custGeom>
                <a:rect b="b" l="l" r="r" t="t"/>
                <a:pathLst>
                  <a:path extrusionOk="0" h="3871" w="6396">
                    <a:moveTo>
                      <a:pt x="1242" y="110"/>
                    </a:moveTo>
                    <a:cubicBezTo>
                      <a:pt x="1462" y="131"/>
                      <a:pt x="1766" y="178"/>
                      <a:pt x="2096" y="241"/>
                    </a:cubicBezTo>
                    <a:lnTo>
                      <a:pt x="2159" y="241"/>
                    </a:lnTo>
                    <a:lnTo>
                      <a:pt x="2159" y="220"/>
                    </a:lnTo>
                    <a:cubicBezTo>
                      <a:pt x="2201" y="220"/>
                      <a:pt x="2333" y="186"/>
                      <a:pt x="2536" y="186"/>
                    </a:cubicBezTo>
                    <a:cubicBezTo>
                      <a:pt x="2662" y="186"/>
                      <a:pt x="2815" y="199"/>
                      <a:pt x="2991" y="241"/>
                    </a:cubicBezTo>
                    <a:cubicBezTo>
                      <a:pt x="3494" y="351"/>
                      <a:pt x="4866" y="676"/>
                      <a:pt x="5259" y="833"/>
                    </a:cubicBezTo>
                    <a:cubicBezTo>
                      <a:pt x="5479" y="917"/>
                      <a:pt x="5720" y="1027"/>
                      <a:pt x="5913" y="1116"/>
                    </a:cubicBezTo>
                    <a:cubicBezTo>
                      <a:pt x="6023" y="1178"/>
                      <a:pt x="6112" y="1226"/>
                      <a:pt x="6154" y="1288"/>
                    </a:cubicBezTo>
                    <a:cubicBezTo>
                      <a:pt x="6217" y="1330"/>
                      <a:pt x="6243" y="1398"/>
                      <a:pt x="6264" y="1440"/>
                    </a:cubicBezTo>
                    <a:cubicBezTo>
                      <a:pt x="6264" y="1571"/>
                      <a:pt x="6264" y="1660"/>
                      <a:pt x="6217" y="1770"/>
                    </a:cubicBezTo>
                    <a:cubicBezTo>
                      <a:pt x="6175" y="1901"/>
                      <a:pt x="6065" y="2053"/>
                      <a:pt x="5851" y="2273"/>
                    </a:cubicBezTo>
                    <a:cubicBezTo>
                      <a:pt x="5411" y="2708"/>
                      <a:pt x="4934" y="3320"/>
                      <a:pt x="4756" y="3556"/>
                    </a:cubicBezTo>
                    <a:cubicBezTo>
                      <a:pt x="4672" y="3666"/>
                      <a:pt x="4604" y="3734"/>
                      <a:pt x="4515" y="3755"/>
                    </a:cubicBezTo>
                    <a:cubicBezTo>
                      <a:pt x="4496" y="3760"/>
                      <a:pt x="4476" y="3763"/>
                      <a:pt x="4455" y="3763"/>
                    </a:cubicBezTo>
                    <a:cubicBezTo>
                      <a:pt x="4386" y="3763"/>
                      <a:pt x="4307" y="3734"/>
                      <a:pt x="4190" y="3666"/>
                    </a:cubicBezTo>
                    <a:cubicBezTo>
                      <a:pt x="3908" y="3493"/>
                      <a:pt x="3316" y="3059"/>
                      <a:pt x="2640" y="2771"/>
                    </a:cubicBezTo>
                    <a:cubicBezTo>
                      <a:pt x="1965" y="2488"/>
                      <a:pt x="980" y="2226"/>
                      <a:pt x="567" y="2095"/>
                    </a:cubicBezTo>
                    <a:cubicBezTo>
                      <a:pt x="373" y="2032"/>
                      <a:pt x="263" y="1943"/>
                      <a:pt x="195" y="1833"/>
                    </a:cubicBezTo>
                    <a:cubicBezTo>
                      <a:pt x="132" y="1749"/>
                      <a:pt x="132" y="1618"/>
                      <a:pt x="153" y="1461"/>
                    </a:cubicBezTo>
                    <a:cubicBezTo>
                      <a:pt x="174" y="1288"/>
                      <a:pt x="242" y="1027"/>
                      <a:pt x="326" y="786"/>
                    </a:cubicBezTo>
                    <a:cubicBezTo>
                      <a:pt x="415" y="545"/>
                      <a:pt x="546" y="330"/>
                      <a:pt x="677" y="241"/>
                    </a:cubicBezTo>
                    <a:cubicBezTo>
                      <a:pt x="807" y="131"/>
                      <a:pt x="1006" y="110"/>
                      <a:pt x="1242" y="110"/>
                    </a:cubicBezTo>
                    <a:close/>
                    <a:moveTo>
                      <a:pt x="1242" y="0"/>
                    </a:moveTo>
                    <a:cubicBezTo>
                      <a:pt x="980" y="0"/>
                      <a:pt x="786" y="21"/>
                      <a:pt x="614" y="131"/>
                    </a:cubicBezTo>
                    <a:cubicBezTo>
                      <a:pt x="436" y="262"/>
                      <a:pt x="305" y="503"/>
                      <a:pt x="221" y="744"/>
                    </a:cubicBezTo>
                    <a:cubicBezTo>
                      <a:pt x="132" y="1006"/>
                      <a:pt x="64" y="1268"/>
                      <a:pt x="43" y="1440"/>
                    </a:cubicBezTo>
                    <a:cubicBezTo>
                      <a:pt x="1" y="1618"/>
                      <a:pt x="22" y="1770"/>
                      <a:pt x="111" y="1901"/>
                    </a:cubicBezTo>
                    <a:cubicBezTo>
                      <a:pt x="174" y="2032"/>
                      <a:pt x="326" y="2116"/>
                      <a:pt x="546" y="2205"/>
                    </a:cubicBezTo>
                    <a:cubicBezTo>
                      <a:pt x="959" y="2336"/>
                      <a:pt x="1944" y="2598"/>
                      <a:pt x="2598" y="2880"/>
                    </a:cubicBezTo>
                    <a:cubicBezTo>
                      <a:pt x="3253" y="3142"/>
                      <a:pt x="3819" y="3582"/>
                      <a:pt x="4122" y="3755"/>
                    </a:cubicBezTo>
                    <a:cubicBezTo>
                      <a:pt x="4270" y="3829"/>
                      <a:pt x="4385" y="3870"/>
                      <a:pt x="4483" y="3870"/>
                    </a:cubicBezTo>
                    <a:cubicBezTo>
                      <a:pt x="4503" y="3870"/>
                      <a:pt x="4523" y="3869"/>
                      <a:pt x="4541" y="3865"/>
                    </a:cubicBezTo>
                    <a:cubicBezTo>
                      <a:pt x="4672" y="3844"/>
                      <a:pt x="4756" y="3755"/>
                      <a:pt x="4845" y="3624"/>
                    </a:cubicBezTo>
                    <a:cubicBezTo>
                      <a:pt x="5018" y="3383"/>
                      <a:pt x="5500" y="2771"/>
                      <a:pt x="5934" y="2336"/>
                    </a:cubicBezTo>
                    <a:cubicBezTo>
                      <a:pt x="6154" y="2116"/>
                      <a:pt x="6264" y="1964"/>
                      <a:pt x="6327" y="1812"/>
                    </a:cubicBezTo>
                    <a:cubicBezTo>
                      <a:pt x="6395" y="1681"/>
                      <a:pt x="6374" y="1550"/>
                      <a:pt x="6374" y="1419"/>
                    </a:cubicBezTo>
                    <a:cubicBezTo>
                      <a:pt x="6348" y="1330"/>
                      <a:pt x="6306" y="1268"/>
                      <a:pt x="6243" y="1199"/>
                    </a:cubicBezTo>
                    <a:cubicBezTo>
                      <a:pt x="6175" y="1137"/>
                      <a:pt x="6086" y="1069"/>
                      <a:pt x="5981" y="1027"/>
                    </a:cubicBezTo>
                    <a:cubicBezTo>
                      <a:pt x="5782" y="917"/>
                      <a:pt x="5521" y="807"/>
                      <a:pt x="5301" y="744"/>
                    </a:cubicBezTo>
                    <a:cubicBezTo>
                      <a:pt x="4866" y="571"/>
                      <a:pt x="3536" y="241"/>
                      <a:pt x="3012" y="131"/>
                    </a:cubicBezTo>
                    <a:cubicBezTo>
                      <a:pt x="2817" y="82"/>
                      <a:pt x="2645" y="67"/>
                      <a:pt x="2506" y="67"/>
                    </a:cubicBezTo>
                    <a:cubicBezTo>
                      <a:pt x="2273" y="67"/>
                      <a:pt x="2130" y="110"/>
                      <a:pt x="2117" y="110"/>
                    </a:cubicBezTo>
                    <a:cubicBezTo>
                      <a:pt x="1766" y="68"/>
                      <a:pt x="1483" y="21"/>
                      <a:pt x="124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50"/>
              <p:cNvSpPr/>
              <p:nvPr/>
            </p:nvSpPr>
            <p:spPr>
              <a:xfrm>
                <a:off x="1225204" y="2086974"/>
                <a:ext cx="343916" cy="234217"/>
              </a:xfrm>
              <a:custGeom>
                <a:rect b="b" l="l" r="r" t="t"/>
                <a:pathLst>
                  <a:path extrusionOk="0" h="2750" w="4038">
                    <a:moveTo>
                      <a:pt x="1440" y="0"/>
                    </a:moveTo>
                    <a:cubicBezTo>
                      <a:pt x="1440" y="0"/>
                      <a:pt x="807" y="89"/>
                      <a:pt x="435" y="110"/>
                    </a:cubicBezTo>
                    <a:cubicBezTo>
                      <a:pt x="84" y="152"/>
                      <a:pt x="0" y="262"/>
                      <a:pt x="173" y="503"/>
                    </a:cubicBezTo>
                    <a:cubicBezTo>
                      <a:pt x="325" y="765"/>
                      <a:pt x="566" y="875"/>
                      <a:pt x="1131" y="1267"/>
                    </a:cubicBezTo>
                    <a:cubicBezTo>
                      <a:pt x="1681" y="1660"/>
                      <a:pt x="2812" y="2467"/>
                      <a:pt x="2901" y="2577"/>
                    </a:cubicBezTo>
                    <a:cubicBezTo>
                      <a:pt x="2991" y="2687"/>
                      <a:pt x="3032" y="2749"/>
                      <a:pt x="3032" y="2749"/>
                    </a:cubicBezTo>
                    <a:cubicBezTo>
                      <a:pt x="3032" y="2749"/>
                      <a:pt x="3666" y="1964"/>
                      <a:pt x="3860" y="1550"/>
                    </a:cubicBezTo>
                    <a:cubicBezTo>
                      <a:pt x="4038" y="1115"/>
                      <a:pt x="3970" y="896"/>
                      <a:pt x="3776" y="765"/>
                    </a:cubicBezTo>
                    <a:cubicBezTo>
                      <a:pt x="3577" y="634"/>
                      <a:pt x="2551" y="283"/>
                      <a:pt x="2116" y="131"/>
                    </a:cubicBezTo>
                    <a:cubicBezTo>
                      <a:pt x="1681" y="0"/>
                      <a:pt x="1440" y="0"/>
                      <a:pt x="14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50"/>
              <p:cNvSpPr/>
              <p:nvPr/>
            </p:nvSpPr>
            <p:spPr>
              <a:xfrm>
                <a:off x="1226993" y="2081608"/>
                <a:ext cx="342128" cy="247163"/>
              </a:xfrm>
              <a:custGeom>
                <a:rect b="b" l="l" r="r" t="t"/>
                <a:pathLst>
                  <a:path extrusionOk="0" h="2902" w="4017">
                    <a:moveTo>
                      <a:pt x="1419" y="110"/>
                    </a:moveTo>
                    <a:cubicBezTo>
                      <a:pt x="1440" y="110"/>
                      <a:pt x="1660" y="110"/>
                      <a:pt x="2074" y="262"/>
                    </a:cubicBezTo>
                    <a:cubicBezTo>
                      <a:pt x="2289" y="325"/>
                      <a:pt x="2661" y="456"/>
                      <a:pt x="2990" y="566"/>
                    </a:cubicBezTo>
                    <a:cubicBezTo>
                      <a:pt x="3163" y="634"/>
                      <a:pt x="3315" y="697"/>
                      <a:pt x="3446" y="739"/>
                    </a:cubicBezTo>
                    <a:cubicBezTo>
                      <a:pt x="3577" y="807"/>
                      <a:pt x="3687" y="849"/>
                      <a:pt x="3708" y="870"/>
                    </a:cubicBezTo>
                    <a:cubicBezTo>
                      <a:pt x="3818" y="938"/>
                      <a:pt x="3860" y="1000"/>
                      <a:pt x="3886" y="1110"/>
                    </a:cubicBezTo>
                    <a:cubicBezTo>
                      <a:pt x="3907" y="1220"/>
                      <a:pt x="3886" y="1372"/>
                      <a:pt x="3797" y="1571"/>
                    </a:cubicBezTo>
                    <a:cubicBezTo>
                      <a:pt x="3687" y="1786"/>
                      <a:pt x="3493" y="2074"/>
                      <a:pt x="3315" y="2336"/>
                    </a:cubicBezTo>
                    <a:cubicBezTo>
                      <a:pt x="3163" y="2551"/>
                      <a:pt x="3053" y="2681"/>
                      <a:pt x="3011" y="2702"/>
                    </a:cubicBezTo>
                    <a:cubicBezTo>
                      <a:pt x="2990" y="2681"/>
                      <a:pt x="2990" y="2681"/>
                      <a:pt x="2922" y="2598"/>
                    </a:cubicBezTo>
                    <a:cubicBezTo>
                      <a:pt x="2901" y="2572"/>
                      <a:pt x="2880" y="2551"/>
                      <a:pt x="2839" y="2530"/>
                    </a:cubicBezTo>
                    <a:cubicBezTo>
                      <a:pt x="2791" y="2488"/>
                      <a:pt x="2750" y="2441"/>
                      <a:pt x="2681" y="2399"/>
                    </a:cubicBezTo>
                    <a:cubicBezTo>
                      <a:pt x="2551" y="2310"/>
                      <a:pt x="2378" y="2179"/>
                      <a:pt x="2205" y="2048"/>
                    </a:cubicBezTo>
                    <a:cubicBezTo>
                      <a:pt x="1833" y="1786"/>
                      <a:pt x="1419" y="1482"/>
                      <a:pt x="1137" y="1288"/>
                    </a:cubicBezTo>
                    <a:cubicBezTo>
                      <a:pt x="587" y="896"/>
                      <a:pt x="351" y="786"/>
                      <a:pt x="194" y="545"/>
                    </a:cubicBezTo>
                    <a:cubicBezTo>
                      <a:pt x="152" y="477"/>
                      <a:pt x="131" y="435"/>
                      <a:pt x="110" y="393"/>
                    </a:cubicBezTo>
                    <a:cubicBezTo>
                      <a:pt x="110" y="372"/>
                      <a:pt x="110" y="346"/>
                      <a:pt x="131" y="325"/>
                    </a:cubicBezTo>
                    <a:cubicBezTo>
                      <a:pt x="152" y="304"/>
                      <a:pt x="262" y="262"/>
                      <a:pt x="435" y="241"/>
                    </a:cubicBezTo>
                    <a:cubicBezTo>
                      <a:pt x="786" y="194"/>
                      <a:pt x="1419" y="110"/>
                      <a:pt x="1419" y="110"/>
                    </a:cubicBezTo>
                    <a:close/>
                    <a:moveTo>
                      <a:pt x="1419" y="0"/>
                    </a:moveTo>
                    <a:cubicBezTo>
                      <a:pt x="1419" y="0"/>
                      <a:pt x="786" y="84"/>
                      <a:pt x="414" y="131"/>
                    </a:cubicBezTo>
                    <a:cubicBezTo>
                      <a:pt x="241" y="131"/>
                      <a:pt x="110" y="173"/>
                      <a:pt x="42" y="262"/>
                    </a:cubicBezTo>
                    <a:cubicBezTo>
                      <a:pt x="0" y="304"/>
                      <a:pt x="0" y="372"/>
                      <a:pt x="0" y="435"/>
                    </a:cubicBezTo>
                    <a:cubicBezTo>
                      <a:pt x="21" y="477"/>
                      <a:pt x="42" y="545"/>
                      <a:pt x="89" y="608"/>
                    </a:cubicBezTo>
                    <a:cubicBezTo>
                      <a:pt x="283" y="870"/>
                      <a:pt x="524" y="979"/>
                      <a:pt x="1069" y="1372"/>
                    </a:cubicBezTo>
                    <a:cubicBezTo>
                      <a:pt x="1351" y="1571"/>
                      <a:pt x="1765" y="1875"/>
                      <a:pt x="2137" y="2137"/>
                    </a:cubicBezTo>
                    <a:cubicBezTo>
                      <a:pt x="2315" y="2268"/>
                      <a:pt x="2488" y="2399"/>
                      <a:pt x="2619" y="2488"/>
                    </a:cubicBezTo>
                    <a:cubicBezTo>
                      <a:pt x="2661" y="2551"/>
                      <a:pt x="2729" y="2572"/>
                      <a:pt x="2770" y="2619"/>
                    </a:cubicBezTo>
                    <a:cubicBezTo>
                      <a:pt x="2812" y="2640"/>
                      <a:pt x="2839" y="2681"/>
                      <a:pt x="2839" y="2681"/>
                    </a:cubicBezTo>
                    <a:cubicBezTo>
                      <a:pt x="2922" y="2791"/>
                      <a:pt x="2970" y="2833"/>
                      <a:pt x="2970" y="2833"/>
                    </a:cubicBezTo>
                    <a:lnTo>
                      <a:pt x="3011" y="2901"/>
                    </a:lnTo>
                    <a:lnTo>
                      <a:pt x="3053" y="2833"/>
                    </a:lnTo>
                    <a:cubicBezTo>
                      <a:pt x="3053" y="2833"/>
                      <a:pt x="3231" y="2640"/>
                      <a:pt x="3404" y="2399"/>
                    </a:cubicBezTo>
                    <a:cubicBezTo>
                      <a:pt x="3577" y="2137"/>
                      <a:pt x="3797" y="1854"/>
                      <a:pt x="3886" y="1634"/>
                    </a:cubicBezTo>
                    <a:cubicBezTo>
                      <a:pt x="3991" y="1419"/>
                      <a:pt x="4017" y="1241"/>
                      <a:pt x="3991" y="1089"/>
                    </a:cubicBezTo>
                    <a:cubicBezTo>
                      <a:pt x="3970" y="959"/>
                      <a:pt x="3886" y="849"/>
                      <a:pt x="3776" y="786"/>
                    </a:cubicBezTo>
                    <a:cubicBezTo>
                      <a:pt x="3729" y="739"/>
                      <a:pt x="3624" y="697"/>
                      <a:pt x="3493" y="634"/>
                    </a:cubicBezTo>
                    <a:cubicBezTo>
                      <a:pt x="3362" y="587"/>
                      <a:pt x="3205" y="524"/>
                      <a:pt x="3032" y="456"/>
                    </a:cubicBezTo>
                    <a:cubicBezTo>
                      <a:pt x="2708" y="346"/>
                      <a:pt x="2336" y="215"/>
                      <a:pt x="2116" y="152"/>
                    </a:cubicBezTo>
                    <a:cubicBezTo>
                      <a:pt x="1681" y="0"/>
                      <a:pt x="1419" y="0"/>
                      <a:pt x="141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50"/>
              <p:cNvSpPr/>
              <p:nvPr/>
            </p:nvSpPr>
            <p:spPr>
              <a:xfrm>
                <a:off x="1351424" y="2215408"/>
                <a:ext cx="186096" cy="105781"/>
              </a:xfrm>
              <a:custGeom>
                <a:rect b="b" l="l" r="r" t="t"/>
                <a:pathLst>
                  <a:path extrusionOk="0" h="1242" w="2185">
                    <a:moveTo>
                      <a:pt x="0" y="0"/>
                    </a:moveTo>
                    <a:lnTo>
                      <a:pt x="0" y="0"/>
                    </a:lnTo>
                    <a:cubicBezTo>
                      <a:pt x="566" y="414"/>
                      <a:pt x="1351" y="980"/>
                      <a:pt x="1419" y="1069"/>
                    </a:cubicBezTo>
                    <a:cubicBezTo>
                      <a:pt x="1509" y="1179"/>
                      <a:pt x="1550" y="1241"/>
                      <a:pt x="1550" y="1241"/>
                    </a:cubicBezTo>
                    <a:cubicBezTo>
                      <a:pt x="1550" y="1241"/>
                      <a:pt x="1922" y="786"/>
                      <a:pt x="2184" y="372"/>
                    </a:cubicBezTo>
                    <a:cubicBezTo>
                      <a:pt x="2032" y="325"/>
                      <a:pt x="1854" y="283"/>
                      <a:pt x="1639" y="215"/>
                    </a:cubicBezTo>
                    <a:cubicBezTo>
                      <a:pt x="1179" y="110"/>
                      <a:pt x="482" y="42"/>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50"/>
              <p:cNvSpPr/>
              <p:nvPr/>
            </p:nvSpPr>
            <p:spPr>
              <a:xfrm>
                <a:off x="1332687" y="2209617"/>
                <a:ext cx="211903" cy="119153"/>
              </a:xfrm>
              <a:custGeom>
                <a:rect b="b" l="l" r="r" t="t"/>
                <a:pathLst>
                  <a:path extrusionOk="0" h="1399" w="2488">
                    <a:moveTo>
                      <a:pt x="419" y="152"/>
                    </a:moveTo>
                    <a:cubicBezTo>
                      <a:pt x="875" y="199"/>
                      <a:pt x="1440" y="262"/>
                      <a:pt x="1859" y="351"/>
                    </a:cubicBezTo>
                    <a:cubicBezTo>
                      <a:pt x="2032" y="393"/>
                      <a:pt x="2184" y="440"/>
                      <a:pt x="2315" y="482"/>
                    </a:cubicBezTo>
                    <a:cubicBezTo>
                      <a:pt x="2074" y="833"/>
                      <a:pt x="1812" y="1158"/>
                      <a:pt x="1770" y="1199"/>
                    </a:cubicBezTo>
                    <a:cubicBezTo>
                      <a:pt x="1749" y="1178"/>
                      <a:pt x="1749" y="1178"/>
                      <a:pt x="1681" y="1095"/>
                    </a:cubicBezTo>
                    <a:cubicBezTo>
                      <a:pt x="1660" y="1069"/>
                      <a:pt x="1598" y="1027"/>
                      <a:pt x="1509" y="938"/>
                    </a:cubicBezTo>
                    <a:cubicBezTo>
                      <a:pt x="1399" y="875"/>
                      <a:pt x="1289" y="786"/>
                      <a:pt x="1158" y="676"/>
                    </a:cubicBezTo>
                    <a:cubicBezTo>
                      <a:pt x="917" y="524"/>
                      <a:pt x="655" y="330"/>
                      <a:pt x="419" y="152"/>
                    </a:cubicBezTo>
                    <a:close/>
                    <a:moveTo>
                      <a:pt x="0" y="0"/>
                    </a:moveTo>
                    <a:lnTo>
                      <a:pt x="178" y="131"/>
                    </a:lnTo>
                    <a:cubicBezTo>
                      <a:pt x="461" y="330"/>
                      <a:pt x="812" y="571"/>
                      <a:pt x="1074" y="786"/>
                    </a:cubicBezTo>
                    <a:cubicBezTo>
                      <a:pt x="1226" y="875"/>
                      <a:pt x="1336" y="964"/>
                      <a:pt x="1440" y="1048"/>
                    </a:cubicBezTo>
                    <a:cubicBezTo>
                      <a:pt x="1529" y="1116"/>
                      <a:pt x="1598" y="1158"/>
                      <a:pt x="1598" y="1178"/>
                    </a:cubicBezTo>
                    <a:cubicBezTo>
                      <a:pt x="1681" y="1288"/>
                      <a:pt x="1729" y="1330"/>
                      <a:pt x="1729" y="1330"/>
                    </a:cubicBezTo>
                    <a:lnTo>
                      <a:pt x="1770" y="1398"/>
                    </a:lnTo>
                    <a:lnTo>
                      <a:pt x="1812" y="1330"/>
                    </a:lnTo>
                    <a:cubicBezTo>
                      <a:pt x="1812" y="1330"/>
                      <a:pt x="2184" y="875"/>
                      <a:pt x="2446" y="482"/>
                    </a:cubicBezTo>
                    <a:lnTo>
                      <a:pt x="2488" y="414"/>
                    </a:lnTo>
                    <a:lnTo>
                      <a:pt x="2425" y="393"/>
                    </a:lnTo>
                    <a:cubicBezTo>
                      <a:pt x="2273" y="351"/>
                      <a:pt x="2095" y="283"/>
                      <a:pt x="1880" y="241"/>
                    </a:cubicBezTo>
                    <a:cubicBezTo>
                      <a:pt x="1399" y="131"/>
                      <a:pt x="723" y="68"/>
                      <a:pt x="220" y="21"/>
                    </a:cubicBezTo>
                    <a:lnTo>
                      <a:pt x="0"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50"/>
              <p:cNvSpPr/>
              <p:nvPr/>
            </p:nvSpPr>
            <p:spPr>
              <a:xfrm>
                <a:off x="1288059" y="2086974"/>
                <a:ext cx="200831" cy="181582"/>
              </a:xfrm>
              <a:custGeom>
                <a:rect b="b" l="l" r="r" t="t"/>
                <a:pathLst>
                  <a:path extrusionOk="0" h="2132" w="2358">
                    <a:moveTo>
                      <a:pt x="702" y="0"/>
                    </a:moveTo>
                    <a:cubicBezTo>
                      <a:pt x="592" y="199"/>
                      <a:pt x="352" y="634"/>
                      <a:pt x="200" y="833"/>
                    </a:cubicBezTo>
                    <a:cubicBezTo>
                      <a:pt x="132" y="937"/>
                      <a:pt x="69" y="985"/>
                      <a:pt x="1" y="1006"/>
                    </a:cubicBezTo>
                    <a:cubicBezTo>
                      <a:pt x="111" y="1068"/>
                      <a:pt x="242" y="1157"/>
                      <a:pt x="393" y="1267"/>
                    </a:cubicBezTo>
                    <a:cubicBezTo>
                      <a:pt x="681" y="1487"/>
                      <a:pt x="1158" y="1812"/>
                      <a:pt x="1551" y="2095"/>
                    </a:cubicBezTo>
                    <a:cubicBezTo>
                      <a:pt x="1572" y="2095"/>
                      <a:pt x="1598" y="2116"/>
                      <a:pt x="1619" y="2116"/>
                    </a:cubicBezTo>
                    <a:cubicBezTo>
                      <a:pt x="1702" y="2127"/>
                      <a:pt x="1777" y="2132"/>
                      <a:pt x="1845" y="2132"/>
                    </a:cubicBezTo>
                    <a:cubicBezTo>
                      <a:pt x="2193" y="2132"/>
                      <a:pt x="2357" y="2011"/>
                      <a:pt x="2357" y="2011"/>
                    </a:cubicBezTo>
                    <a:cubicBezTo>
                      <a:pt x="2357" y="2011"/>
                      <a:pt x="2122" y="1660"/>
                      <a:pt x="2095" y="1440"/>
                    </a:cubicBezTo>
                    <a:cubicBezTo>
                      <a:pt x="2074" y="1246"/>
                      <a:pt x="2095" y="1136"/>
                      <a:pt x="2315" y="723"/>
                    </a:cubicBezTo>
                    <a:lnTo>
                      <a:pt x="2294" y="702"/>
                    </a:lnTo>
                    <a:cubicBezTo>
                      <a:pt x="2294" y="702"/>
                      <a:pt x="1902" y="524"/>
                      <a:pt x="1467" y="330"/>
                    </a:cubicBezTo>
                    <a:cubicBezTo>
                      <a:pt x="1247" y="241"/>
                      <a:pt x="1074" y="110"/>
                      <a:pt x="943" y="21"/>
                    </a:cubicBezTo>
                    <a:cubicBezTo>
                      <a:pt x="786" y="0"/>
                      <a:pt x="702" y="0"/>
                      <a:pt x="702"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50"/>
              <p:cNvSpPr/>
              <p:nvPr/>
            </p:nvSpPr>
            <p:spPr>
              <a:xfrm>
                <a:off x="1279116" y="2081608"/>
                <a:ext cx="217354" cy="191547"/>
              </a:xfrm>
              <a:custGeom>
                <a:rect b="b" l="l" r="r" t="t"/>
                <a:pathLst>
                  <a:path extrusionOk="0" h="2249" w="2552">
                    <a:moveTo>
                      <a:pt x="828" y="110"/>
                    </a:moveTo>
                    <a:cubicBezTo>
                      <a:pt x="828" y="110"/>
                      <a:pt x="891" y="110"/>
                      <a:pt x="1022" y="131"/>
                    </a:cubicBezTo>
                    <a:cubicBezTo>
                      <a:pt x="1153" y="241"/>
                      <a:pt x="1331" y="346"/>
                      <a:pt x="1546" y="435"/>
                    </a:cubicBezTo>
                    <a:cubicBezTo>
                      <a:pt x="1965" y="634"/>
                      <a:pt x="2358" y="807"/>
                      <a:pt x="2358" y="807"/>
                    </a:cubicBezTo>
                    <a:cubicBezTo>
                      <a:pt x="2268" y="979"/>
                      <a:pt x="2200" y="1110"/>
                      <a:pt x="2158" y="1220"/>
                    </a:cubicBezTo>
                    <a:cubicBezTo>
                      <a:pt x="2138" y="1330"/>
                      <a:pt x="2138" y="1419"/>
                      <a:pt x="2158" y="1503"/>
                    </a:cubicBezTo>
                    <a:cubicBezTo>
                      <a:pt x="2158" y="1634"/>
                      <a:pt x="2227" y="1765"/>
                      <a:pt x="2289" y="1896"/>
                    </a:cubicBezTo>
                    <a:cubicBezTo>
                      <a:pt x="2331" y="1985"/>
                      <a:pt x="2358" y="2006"/>
                      <a:pt x="2378" y="2048"/>
                    </a:cubicBezTo>
                    <a:cubicBezTo>
                      <a:pt x="2358" y="2048"/>
                      <a:pt x="2358" y="2074"/>
                      <a:pt x="2268" y="2095"/>
                    </a:cubicBezTo>
                    <a:cubicBezTo>
                      <a:pt x="2193" y="2109"/>
                      <a:pt x="2087" y="2134"/>
                      <a:pt x="1943" y="2134"/>
                    </a:cubicBezTo>
                    <a:cubicBezTo>
                      <a:pt x="1878" y="2134"/>
                      <a:pt x="1805" y="2129"/>
                      <a:pt x="1724" y="2116"/>
                    </a:cubicBezTo>
                    <a:lnTo>
                      <a:pt x="1677" y="2116"/>
                    </a:lnTo>
                    <a:cubicBezTo>
                      <a:pt x="1284" y="1833"/>
                      <a:pt x="828" y="1503"/>
                      <a:pt x="525" y="1288"/>
                    </a:cubicBezTo>
                    <a:cubicBezTo>
                      <a:pt x="415" y="1199"/>
                      <a:pt x="305" y="1131"/>
                      <a:pt x="216" y="1069"/>
                    </a:cubicBezTo>
                    <a:cubicBezTo>
                      <a:pt x="263" y="1048"/>
                      <a:pt x="305" y="1000"/>
                      <a:pt x="347" y="938"/>
                    </a:cubicBezTo>
                    <a:cubicBezTo>
                      <a:pt x="498" y="718"/>
                      <a:pt x="718" y="325"/>
                      <a:pt x="828" y="110"/>
                    </a:cubicBezTo>
                    <a:close/>
                    <a:moveTo>
                      <a:pt x="786" y="0"/>
                    </a:moveTo>
                    <a:lnTo>
                      <a:pt x="760" y="21"/>
                    </a:lnTo>
                    <a:lnTo>
                      <a:pt x="739" y="42"/>
                    </a:lnTo>
                    <a:cubicBezTo>
                      <a:pt x="629" y="241"/>
                      <a:pt x="415" y="655"/>
                      <a:pt x="263" y="870"/>
                    </a:cubicBezTo>
                    <a:cubicBezTo>
                      <a:pt x="195" y="959"/>
                      <a:pt x="153" y="1000"/>
                      <a:pt x="85" y="1027"/>
                    </a:cubicBezTo>
                    <a:lnTo>
                      <a:pt x="1" y="1048"/>
                    </a:lnTo>
                    <a:lnTo>
                      <a:pt x="85" y="1110"/>
                    </a:lnTo>
                    <a:cubicBezTo>
                      <a:pt x="195" y="1199"/>
                      <a:pt x="305" y="1262"/>
                      <a:pt x="457" y="1372"/>
                    </a:cubicBezTo>
                    <a:cubicBezTo>
                      <a:pt x="760" y="1592"/>
                      <a:pt x="1221" y="1917"/>
                      <a:pt x="1614" y="2205"/>
                    </a:cubicBezTo>
                    <a:lnTo>
                      <a:pt x="1635" y="2226"/>
                    </a:lnTo>
                    <a:lnTo>
                      <a:pt x="1724" y="2226"/>
                    </a:lnTo>
                    <a:cubicBezTo>
                      <a:pt x="1824" y="2242"/>
                      <a:pt x="1914" y="2249"/>
                      <a:pt x="1993" y="2249"/>
                    </a:cubicBezTo>
                    <a:cubicBezTo>
                      <a:pt x="2121" y="2249"/>
                      <a:pt x="2221" y="2231"/>
                      <a:pt x="2289" y="2205"/>
                    </a:cubicBezTo>
                    <a:cubicBezTo>
                      <a:pt x="2420" y="2158"/>
                      <a:pt x="2509" y="2116"/>
                      <a:pt x="2509" y="2116"/>
                    </a:cubicBezTo>
                    <a:lnTo>
                      <a:pt x="2551" y="2074"/>
                    </a:lnTo>
                    <a:lnTo>
                      <a:pt x="2509" y="2027"/>
                    </a:lnTo>
                    <a:cubicBezTo>
                      <a:pt x="2509" y="2027"/>
                      <a:pt x="2462" y="1943"/>
                      <a:pt x="2399" y="1833"/>
                    </a:cubicBezTo>
                    <a:cubicBezTo>
                      <a:pt x="2331" y="1723"/>
                      <a:pt x="2268" y="1592"/>
                      <a:pt x="2268" y="1503"/>
                    </a:cubicBezTo>
                    <a:cubicBezTo>
                      <a:pt x="2248" y="1393"/>
                      <a:pt x="2248" y="1330"/>
                      <a:pt x="2268" y="1241"/>
                    </a:cubicBezTo>
                    <a:cubicBezTo>
                      <a:pt x="2310" y="1158"/>
                      <a:pt x="2358" y="1027"/>
                      <a:pt x="2488" y="828"/>
                    </a:cubicBezTo>
                    <a:lnTo>
                      <a:pt x="2509" y="765"/>
                    </a:lnTo>
                    <a:lnTo>
                      <a:pt x="2420" y="718"/>
                    </a:lnTo>
                    <a:cubicBezTo>
                      <a:pt x="2420" y="718"/>
                      <a:pt x="2028" y="524"/>
                      <a:pt x="1593" y="346"/>
                    </a:cubicBezTo>
                    <a:cubicBezTo>
                      <a:pt x="1373" y="241"/>
                      <a:pt x="1200" y="131"/>
                      <a:pt x="1069" y="42"/>
                    </a:cubicBezTo>
                    <a:lnTo>
                      <a:pt x="1069" y="21"/>
                    </a:lnTo>
                    <a:lnTo>
                      <a:pt x="1048" y="21"/>
                    </a:lnTo>
                    <a:cubicBezTo>
                      <a:pt x="891" y="0"/>
                      <a:pt x="807" y="0"/>
                      <a:pt x="80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50"/>
              <p:cNvSpPr/>
              <p:nvPr/>
            </p:nvSpPr>
            <p:spPr>
              <a:xfrm>
                <a:off x="1371950" y="2671742"/>
                <a:ext cx="377388" cy="253381"/>
              </a:xfrm>
              <a:custGeom>
                <a:rect b="b" l="l" r="r" t="t"/>
                <a:pathLst>
                  <a:path extrusionOk="0" h="2975" w="4431">
                    <a:moveTo>
                      <a:pt x="3510" y="1"/>
                    </a:moveTo>
                    <a:cubicBezTo>
                      <a:pt x="3444" y="1"/>
                      <a:pt x="3372" y="4"/>
                      <a:pt x="3294" y="10"/>
                    </a:cubicBezTo>
                    <a:lnTo>
                      <a:pt x="3231" y="10"/>
                    </a:lnTo>
                    <a:cubicBezTo>
                      <a:pt x="3231" y="10"/>
                      <a:pt x="2074" y="293"/>
                      <a:pt x="1268" y="382"/>
                    </a:cubicBezTo>
                    <a:cubicBezTo>
                      <a:pt x="1092" y="400"/>
                      <a:pt x="945" y="405"/>
                      <a:pt x="822" y="405"/>
                    </a:cubicBezTo>
                    <a:cubicBezTo>
                      <a:pt x="660" y="405"/>
                      <a:pt x="538" y="396"/>
                      <a:pt x="444" y="396"/>
                    </a:cubicBezTo>
                    <a:cubicBezTo>
                      <a:pt x="278" y="396"/>
                      <a:pt x="197" y="424"/>
                      <a:pt x="131" y="576"/>
                    </a:cubicBezTo>
                    <a:cubicBezTo>
                      <a:pt x="0" y="858"/>
                      <a:pt x="152" y="1429"/>
                      <a:pt x="173" y="2168"/>
                    </a:cubicBezTo>
                    <a:cubicBezTo>
                      <a:pt x="194" y="2911"/>
                      <a:pt x="393" y="2974"/>
                      <a:pt x="896" y="2974"/>
                    </a:cubicBezTo>
                    <a:cubicBezTo>
                      <a:pt x="1398" y="2974"/>
                      <a:pt x="3928" y="2780"/>
                      <a:pt x="4190" y="2560"/>
                    </a:cubicBezTo>
                    <a:cubicBezTo>
                      <a:pt x="4431" y="2367"/>
                      <a:pt x="4169" y="1450"/>
                      <a:pt x="4148" y="775"/>
                    </a:cubicBezTo>
                    <a:cubicBezTo>
                      <a:pt x="4125" y="162"/>
                      <a:pt x="3959" y="1"/>
                      <a:pt x="35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50"/>
              <p:cNvSpPr/>
              <p:nvPr/>
            </p:nvSpPr>
            <p:spPr>
              <a:xfrm>
                <a:off x="1371950" y="2666206"/>
                <a:ext cx="369808" cy="263516"/>
              </a:xfrm>
              <a:custGeom>
                <a:rect b="b" l="l" r="r" t="t"/>
                <a:pathLst>
                  <a:path extrusionOk="0" h="3094" w="4342">
                    <a:moveTo>
                      <a:pt x="3481" y="110"/>
                    </a:moveTo>
                    <a:cubicBezTo>
                      <a:pt x="3682" y="110"/>
                      <a:pt x="3821" y="141"/>
                      <a:pt x="3907" y="227"/>
                    </a:cubicBezTo>
                    <a:cubicBezTo>
                      <a:pt x="4017" y="316"/>
                      <a:pt x="4080" y="489"/>
                      <a:pt x="4080" y="840"/>
                    </a:cubicBezTo>
                    <a:cubicBezTo>
                      <a:pt x="4080" y="1185"/>
                      <a:pt x="4169" y="1578"/>
                      <a:pt x="4211" y="1908"/>
                    </a:cubicBezTo>
                    <a:cubicBezTo>
                      <a:pt x="4232" y="2081"/>
                      <a:pt x="4232" y="2233"/>
                      <a:pt x="4232" y="2364"/>
                    </a:cubicBezTo>
                    <a:cubicBezTo>
                      <a:pt x="4211" y="2474"/>
                      <a:pt x="4190" y="2563"/>
                      <a:pt x="4148" y="2584"/>
                    </a:cubicBezTo>
                    <a:cubicBezTo>
                      <a:pt x="4122" y="2605"/>
                      <a:pt x="4059" y="2625"/>
                      <a:pt x="3970" y="2646"/>
                    </a:cubicBezTo>
                    <a:cubicBezTo>
                      <a:pt x="3886" y="2694"/>
                      <a:pt x="3776" y="2715"/>
                      <a:pt x="3624" y="2735"/>
                    </a:cubicBezTo>
                    <a:cubicBezTo>
                      <a:pt x="3336" y="2777"/>
                      <a:pt x="2990" y="2824"/>
                      <a:pt x="2640" y="2866"/>
                    </a:cubicBezTo>
                    <a:cubicBezTo>
                      <a:pt x="1896" y="2934"/>
                      <a:pt x="1137" y="2976"/>
                      <a:pt x="896" y="2976"/>
                    </a:cubicBezTo>
                    <a:cubicBezTo>
                      <a:pt x="634" y="2976"/>
                      <a:pt x="482" y="2955"/>
                      <a:pt x="393" y="2866"/>
                    </a:cubicBezTo>
                    <a:cubicBezTo>
                      <a:pt x="304" y="2777"/>
                      <a:pt x="241" y="2584"/>
                      <a:pt x="220" y="2233"/>
                    </a:cubicBezTo>
                    <a:cubicBezTo>
                      <a:pt x="220" y="1861"/>
                      <a:pt x="173" y="1536"/>
                      <a:pt x="152" y="1274"/>
                    </a:cubicBezTo>
                    <a:cubicBezTo>
                      <a:pt x="131" y="992"/>
                      <a:pt x="131" y="793"/>
                      <a:pt x="194" y="662"/>
                    </a:cubicBezTo>
                    <a:cubicBezTo>
                      <a:pt x="220" y="599"/>
                      <a:pt x="241" y="552"/>
                      <a:pt x="283" y="531"/>
                    </a:cubicBezTo>
                    <a:cubicBezTo>
                      <a:pt x="325" y="531"/>
                      <a:pt x="372" y="510"/>
                      <a:pt x="456" y="510"/>
                    </a:cubicBezTo>
                    <a:cubicBezTo>
                      <a:pt x="561" y="510"/>
                      <a:pt x="712" y="519"/>
                      <a:pt x="917" y="519"/>
                    </a:cubicBezTo>
                    <a:cubicBezTo>
                      <a:pt x="1020" y="519"/>
                      <a:pt x="1137" y="517"/>
                      <a:pt x="1268" y="510"/>
                    </a:cubicBezTo>
                    <a:cubicBezTo>
                      <a:pt x="2074" y="421"/>
                      <a:pt x="3205" y="138"/>
                      <a:pt x="3231" y="117"/>
                    </a:cubicBezTo>
                    <a:lnTo>
                      <a:pt x="3294" y="117"/>
                    </a:lnTo>
                    <a:cubicBezTo>
                      <a:pt x="3362" y="112"/>
                      <a:pt x="3424" y="110"/>
                      <a:pt x="3481" y="110"/>
                    </a:cubicBezTo>
                    <a:close/>
                    <a:moveTo>
                      <a:pt x="3477" y="0"/>
                    </a:moveTo>
                    <a:cubicBezTo>
                      <a:pt x="3420" y="0"/>
                      <a:pt x="3359" y="3"/>
                      <a:pt x="3294" y="7"/>
                    </a:cubicBezTo>
                    <a:lnTo>
                      <a:pt x="3205" y="7"/>
                    </a:lnTo>
                    <a:cubicBezTo>
                      <a:pt x="3205" y="7"/>
                      <a:pt x="2053" y="316"/>
                      <a:pt x="1268" y="379"/>
                    </a:cubicBezTo>
                    <a:cubicBezTo>
                      <a:pt x="1071" y="400"/>
                      <a:pt x="913" y="405"/>
                      <a:pt x="781" y="405"/>
                    </a:cubicBezTo>
                    <a:cubicBezTo>
                      <a:pt x="650" y="405"/>
                      <a:pt x="545" y="400"/>
                      <a:pt x="456" y="400"/>
                    </a:cubicBezTo>
                    <a:cubicBezTo>
                      <a:pt x="372" y="400"/>
                      <a:pt x="283" y="400"/>
                      <a:pt x="241" y="447"/>
                    </a:cubicBezTo>
                    <a:cubicBezTo>
                      <a:pt x="173" y="468"/>
                      <a:pt x="131" y="531"/>
                      <a:pt x="89" y="620"/>
                    </a:cubicBezTo>
                    <a:cubicBezTo>
                      <a:pt x="0" y="772"/>
                      <a:pt x="21" y="1013"/>
                      <a:pt x="42" y="1274"/>
                    </a:cubicBezTo>
                    <a:cubicBezTo>
                      <a:pt x="63" y="1557"/>
                      <a:pt x="110" y="1861"/>
                      <a:pt x="110" y="2233"/>
                    </a:cubicBezTo>
                    <a:cubicBezTo>
                      <a:pt x="131" y="2605"/>
                      <a:pt x="173" y="2824"/>
                      <a:pt x="304" y="2955"/>
                    </a:cubicBezTo>
                    <a:cubicBezTo>
                      <a:pt x="407" y="3058"/>
                      <a:pt x="552" y="3093"/>
                      <a:pt x="737" y="3093"/>
                    </a:cubicBezTo>
                    <a:cubicBezTo>
                      <a:pt x="787" y="3093"/>
                      <a:pt x="840" y="3091"/>
                      <a:pt x="896" y="3086"/>
                    </a:cubicBezTo>
                    <a:cubicBezTo>
                      <a:pt x="1158" y="3086"/>
                      <a:pt x="1922" y="3039"/>
                      <a:pt x="2640" y="2976"/>
                    </a:cubicBezTo>
                    <a:cubicBezTo>
                      <a:pt x="3011" y="2934"/>
                      <a:pt x="3362" y="2887"/>
                      <a:pt x="3645" y="2845"/>
                    </a:cubicBezTo>
                    <a:cubicBezTo>
                      <a:pt x="3797" y="2824"/>
                      <a:pt x="3907" y="2804"/>
                      <a:pt x="4017" y="2756"/>
                    </a:cubicBezTo>
                    <a:cubicBezTo>
                      <a:pt x="4101" y="2735"/>
                      <a:pt x="4169" y="2715"/>
                      <a:pt x="4211" y="2673"/>
                    </a:cubicBezTo>
                    <a:cubicBezTo>
                      <a:pt x="4300" y="2605"/>
                      <a:pt x="4321" y="2495"/>
                      <a:pt x="4342" y="2364"/>
                    </a:cubicBezTo>
                    <a:cubicBezTo>
                      <a:pt x="4342" y="2233"/>
                      <a:pt x="4342" y="2081"/>
                      <a:pt x="4321" y="1908"/>
                    </a:cubicBezTo>
                    <a:cubicBezTo>
                      <a:pt x="4279" y="1557"/>
                      <a:pt x="4211" y="1164"/>
                      <a:pt x="4190" y="840"/>
                    </a:cubicBezTo>
                    <a:cubicBezTo>
                      <a:pt x="4190" y="468"/>
                      <a:pt x="4122" y="248"/>
                      <a:pt x="3970" y="138"/>
                    </a:cubicBezTo>
                    <a:cubicBezTo>
                      <a:pt x="3850" y="35"/>
                      <a:pt x="3689" y="0"/>
                      <a:pt x="347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50"/>
              <p:cNvSpPr/>
              <p:nvPr/>
            </p:nvSpPr>
            <p:spPr>
              <a:xfrm>
                <a:off x="1883049" y="3010628"/>
                <a:ext cx="514853" cy="57660"/>
              </a:xfrm>
              <a:custGeom>
                <a:rect b="b" l="l" r="r" t="t"/>
                <a:pathLst>
                  <a:path extrusionOk="0" h="677" w="6045">
                    <a:moveTo>
                      <a:pt x="43" y="1"/>
                    </a:moveTo>
                    <a:cubicBezTo>
                      <a:pt x="43" y="1"/>
                      <a:pt x="22" y="22"/>
                      <a:pt x="22" y="43"/>
                    </a:cubicBezTo>
                    <a:lnTo>
                      <a:pt x="1" y="393"/>
                    </a:lnTo>
                    <a:cubicBezTo>
                      <a:pt x="1" y="414"/>
                      <a:pt x="22" y="435"/>
                      <a:pt x="43" y="435"/>
                    </a:cubicBezTo>
                    <a:lnTo>
                      <a:pt x="6002" y="676"/>
                    </a:lnTo>
                    <a:cubicBezTo>
                      <a:pt x="6023" y="676"/>
                      <a:pt x="6023" y="676"/>
                      <a:pt x="6023" y="655"/>
                    </a:cubicBezTo>
                    <a:lnTo>
                      <a:pt x="6044" y="283"/>
                    </a:lnTo>
                    <a:cubicBezTo>
                      <a:pt x="6044" y="263"/>
                      <a:pt x="6023" y="263"/>
                      <a:pt x="6023" y="263"/>
                    </a:cubicBezTo>
                    <a:lnTo>
                      <a:pt x="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50"/>
              <p:cNvSpPr/>
              <p:nvPr/>
            </p:nvSpPr>
            <p:spPr>
              <a:xfrm>
                <a:off x="1879046" y="3007051"/>
                <a:ext cx="524136" cy="67029"/>
              </a:xfrm>
              <a:custGeom>
                <a:rect b="b" l="l" r="r" t="t"/>
                <a:pathLst>
                  <a:path extrusionOk="0" h="787" w="6154">
                    <a:moveTo>
                      <a:pt x="131" y="111"/>
                    </a:moveTo>
                    <a:lnTo>
                      <a:pt x="6023" y="346"/>
                    </a:lnTo>
                    <a:lnTo>
                      <a:pt x="6023" y="676"/>
                    </a:lnTo>
                    <a:lnTo>
                      <a:pt x="110" y="415"/>
                    </a:lnTo>
                    <a:lnTo>
                      <a:pt x="131" y="111"/>
                    </a:lnTo>
                    <a:close/>
                    <a:moveTo>
                      <a:pt x="110" y="1"/>
                    </a:moveTo>
                    <a:cubicBezTo>
                      <a:pt x="48" y="1"/>
                      <a:pt x="1" y="22"/>
                      <a:pt x="1" y="85"/>
                    </a:cubicBezTo>
                    <a:lnTo>
                      <a:pt x="1" y="435"/>
                    </a:lnTo>
                    <a:cubicBezTo>
                      <a:pt x="1" y="477"/>
                      <a:pt x="27" y="524"/>
                      <a:pt x="90" y="545"/>
                    </a:cubicBezTo>
                    <a:lnTo>
                      <a:pt x="6049" y="786"/>
                    </a:lnTo>
                    <a:cubicBezTo>
                      <a:pt x="6091" y="786"/>
                      <a:pt x="6133" y="739"/>
                      <a:pt x="6133" y="697"/>
                    </a:cubicBezTo>
                    <a:lnTo>
                      <a:pt x="6154" y="325"/>
                    </a:lnTo>
                    <a:cubicBezTo>
                      <a:pt x="6154" y="284"/>
                      <a:pt x="6112" y="242"/>
                      <a:pt x="6070" y="242"/>
                    </a:cubicBezTo>
                    <a:lnTo>
                      <a:pt x="11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50"/>
              <p:cNvSpPr/>
              <p:nvPr/>
            </p:nvSpPr>
            <p:spPr>
              <a:xfrm>
                <a:off x="1884837" y="3032942"/>
                <a:ext cx="514767" cy="35346"/>
              </a:xfrm>
              <a:custGeom>
                <a:rect b="b" l="l" r="r" t="t"/>
                <a:pathLst>
                  <a:path extrusionOk="0" h="415" w="6044">
                    <a:moveTo>
                      <a:pt x="42" y="1"/>
                    </a:moveTo>
                    <a:cubicBezTo>
                      <a:pt x="22" y="1"/>
                      <a:pt x="1" y="1"/>
                      <a:pt x="1" y="21"/>
                    </a:cubicBezTo>
                    <a:lnTo>
                      <a:pt x="1" y="393"/>
                    </a:lnTo>
                    <a:cubicBezTo>
                      <a:pt x="1" y="414"/>
                      <a:pt x="22" y="414"/>
                      <a:pt x="42" y="414"/>
                    </a:cubicBezTo>
                    <a:lnTo>
                      <a:pt x="6002" y="414"/>
                    </a:lnTo>
                    <a:cubicBezTo>
                      <a:pt x="6023" y="414"/>
                      <a:pt x="6044" y="414"/>
                      <a:pt x="6044" y="393"/>
                    </a:cubicBezTo>
                    <a:lnTo>
                      <a:pt x="6044" y="21"/>
                    </a:lnTo>
                    <a:cubicBezTo>
                      <a:pt x="6044" y="1"/>
                      <a:pt x="6023" y="1"/>
                      <a:pt x="6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50"/>
              <p:cNvSpPr/>
              <p:nvPr/>
            </p:nvSpPr>
            <p:spPr>
              <a:xfrm>
                <a:off x="1881260" y="3027577"/>
                <a:ext cx="521922" cy="46503"/>
              </a:xfrm>
              <a:custGeom>
                <a:rect b="b" l="l" r="r" t="t"/>
                <a:pathLst>
                  <a:path extrusionOk="0" h="546" w="6128">
                    <a:moveTo>
                      <a:pt x="6023" y="105"/>
                    </a:moveTo>
                    <a:lnTo>
                      <a:pt x="6023" y="435"/>
                    </a:lnTo>
                    <a:lnTo>
                      <a:pt x="105" y="435"/>
                    </a:lnTo>
                    <a:lnTo>
                      <a:pt x="105" y="105"/>
                    </a:lnTo>
                    <a:close/>
                    <a:moveTo>
                      <a:pt x="84" y="1"/>
                    </a:moveTo>
                    <a:cubicBezTo>
                      <a:pt x="43" y="1"/>
                      <a:pt x="1" y="43"/>
                      <a:pt x="1" y="84"/>
                    </a:cubicBezTo>
                    <a:lnTo>
                      <a:pt x="1" y="456"/>
                    </a:lnTo>
                    <a:cubicBezTo>
                      <a:pt x="1" y="498"/>
                      <a:pt x="43" y="545"/>
                      <a:pt x="84" y="545"/>
                    </a:cubicBezTo>
                    <a:lnTo>
                      <a:pt x="6044" y="545"/>
                    </a:lnTo>
                    <a:cubicBezTo>
                      <a:pt x="6086" y="545"/>
                      <a:pt x="6128" y="498"/>
                      <a:pt x="6128" y="456"/>
                    </a:cubicBezTo>
                    <a:lnTo>
                      <a:pt x="6128" y="84"/>
                    </a:lnTo>
                    <a:cubicBezTo>
                      <a:pt x="6128" y="43"/>
                      <a:pt x="6086" y="1"/>
                      <a:pt x="604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50"/>
              <p:cNvSpPr/>
              <p:nvPr/>
            </p:nvSpPr>
            <p:spPr>
              <a:xfrm>
                <a:off x="1427650" y="3010628"/>
                <a:ext cx="514853" cy="57660"/>
              </a:xfrm>
              <a:custGeom>
                <a:rect b="b" l="l" r="r" t="t"/>
                <a:pathLst>
                  <a:path extrusionOk="0" h="677" w="6045">
                    <a:moveTo>
                      <a:pt x="64" y="1"/>
                    </a:moveTo>
                    <a:cubicBezTo>
                      <a:pt x="43" y="1"/>
                      <a:pt x="22" y="22"/>
                      <a:pt x="22" y="43"/>
                    </a:cubicBezTo>
                    <a:lnTo>
                      <a:pt x="1" y="393"/>
                    </a:lnTo>
                    <a:cubicBezTo>
                      <a:pt x="1" y="414"/>
                      <a:pt x="22" y="435"/>
                      <a:pt x="43" y="435"/>
                    </a:cubicBezTo>
                    <a:lnTo>
                      <a:pt x="6002" y="676"/>
                    </a:lnTo>
                    <a:cubicBezTo>
                      <a:pt x="6023" y="676"/>
                      <a:pt x="6023" y="676"/>
                      <a:pt x="6023" y="655"/>
                    </a:cubicBezTo>
                    <a:lnTo>
                      <a:pt x="6044" y="283"/>
                    </a:lnTo>
                    <a:cubicBezTo>
                      <a:pt x="6044" y="263"/>
                      <a:pt x="6023" y="263"/>
                      <a:pt x="6023" y="263"/>
                    </a:cubicBezTo>
                    <a:lnTo>
                      <a:pt x="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50"/>
              <p:cNvSpPr/>
              <p:nvPr/>
            </p:nvSpPr>
            <p:spPr>
              <a:xfrm>
                <a:off x="1424073" y="3007051"/>
                <a:ext cx="524221" cy="67029"/>
              </a:xfrm>
              <a:custGeom>
                <a:rect b="b" l="l" r="r" t="t"/>
                <a:pathLst>
                  <a:path extrusionOk="0" h="787" w="6155">
                    <a:moveTo>
                      <a:pt x="132" y="111"/>
                    </a:moveTo>
                    <a:lnTo>
                      <a:pt x="6023" y="346"/>
                    </a:lnTo>
                    <a:lnTo>
                      <a:pt x="6023" y="676"/>
                    </a:lnTo>
                    <a:lnTo>
                      <a:pt x="106" y="415"/>
                    </a:lnTo>
                    <a:lnTo>
                      <a:pt x="132" y="111"/>
                    </a:lnTo>
                    <a:close/>
                    <a:moveTo>
                      <a:pt x="106" y="1"/>
                    </a:moveTo>
                    <a:cubicBezTo>
                      <a:pt x="43" y="1"/>
                      <a:pt x="22" y="22"/>
                      <a:pt x="1" y="64"/>
                    </a:cubicBezTo>
                    <a:lnTo>
                      <a:pt x="1" y="435"/>
                    </a:lnTo>
                    <a:cubicBezTo>
                      <a:pt x="1" y="477"/>
                      <a:pt x="22" y="524"/>
                      <a:pt x="85" y="524"/>
                    </a:cubicBezTo>
                    <a:lnTo>
                      <a:pt x="6044" y="786"/>
                    </a:lnTo>
                    <a:cubicBezTo>
                      <a:pt x="6086" y="786"/>
                      <a:pt x="6128" y="739"/>
                      <a:pt x="6128" y="697"/>
                    </a:cubicBezTo>
                    <a:lnTo>
                      <a:pt x="6154" y="325"/>
                    </a:lnTo>
                    <a:cubicBezTo>
                      <a:pt x="6154" y="284"/>
                      <a:pt x="6107" y="242"/>
                      <a:pt x="6065" y="242"/>
                    </a:cubicBezTo>
                    <a:lnTo>
                      <a:pt x="10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50"/>
              <p:cNvSpPr/>
              <p:nvPr/>
            </p:nvSpPr>
            <p:spPr>
              <a:xfrm>
                <a:off x="1429439" y="3010628"/>
                <a:ext cx="968468" cy="22400"/>
              </a:xfrm>
              <a:custGeom>
                <a:rect b="b" l="l" r="r" t="t"/>
                <a:pathLst>
                  <a:path extrusionOk="0" h="263" w="11371">
                    <a:moveTo>
                      <a:pt x="1" y="1"/>
                    </a:moveTo>
                    <a:lnTo>
                      <a:pt x="6023" y="263"/>
                    </a:lnTo>
                    <a:lnTo>
                      <a:pt x="11370" y="263"/>
                    </a:lnTo>
                    <a:lnTo>
                      <a:pt x="53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50"/>
              <p:cNvSpPr/>
              <p:nvPr/>
            </p:nvSpPr>
            <p:spPr>
              <a:xfrm>
                <a:off x="1429439" y="3007618"/>
                <a:ext cx="968468" cy="29554"/>
              </a:xfrm>
              <a:custGeom>
                <a:rect b="b" l="l" r="r" t="t"/>
                <a:pathLst>
                  <a:path extrusionOk="0" h="347" w="11371">
                    <a:moveTo>
                      <a:pt x="5348" y="111"/>
                    </a:moveTo>
                    <a:lnTo>
                      <a:pt x="8663" y="242"/>
                    </a:lnTo>
                    <a:lnTo>
                      <a:pt x="6023" y="242"/>
                    </a:lnTo>
                    <a:lnTo>
                      <a:pt x="2729" y="111"/>
                    </a:lnTo>
                    <a:close/>
                    <a:moveTo>
                      <a:pt x="1" y="1"/>
                    </a:moveTo>
                    <a:lnTo>
                      <a:pt x="1" y="111"/>
                    </a:lnTo>
                    <a:lnTo>
                      <a:pt x="22" y="111"/>
                    </a:lnTo>
                    <a:lnTo>
                      <a:pt x="6023" y="346"/>
                    </a:lnTo>
                    <a:lnTo>
                      <a:pt x="11370" y="346"/>
                    </a:lnTo>
                    <a:lnTo>
                      <a:pt x="11370" y="242"/>
                    </a:lnTo>
                    <a:lnTo>
                      <a:pt x="5348"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50"/>
              <p:cNvSpPr/>
              <p:nvPr/>
            </p:nvSpPr>
            <p:spPr>
              <a:xfrm>
                <a:off x="1908940" y="2592705"/>
                <a:ext cx="256532" cy="475589"/>
              </a:xfrm>
              <a:custGeom>
                <a:rect b="b" l="l" r="r" t="t"/>
                <a:pathLst>
                  <a:path extrusionOk="0" h="5584" w="3012">
                    <a:moveTo>
                      <a:pt x="2661" y="1"/>
                    </a:moveTo>
                    <a:cubicBezTo>
                      <a:pt x="2640" y="1"/>
                      <a:pt x="2619" y="1"/>
                      <a:pt x="2619" y="22"/>
                    </a:cubicBezTo>
                    <a:lnTo>
                      <a:pt x="0" y="5369"/>
                    </a:lnTo>
                    <a:cubicBezTo>
                      <a:pt x="0" y="5389"/>
                      <a:pt x="0" y="5410"/>
                      <a:pt x="21" y="5410"/>
                    </a:cubicBezTo>
                    <a:lnTo>
                      <a:pt x="351" y="5583"/>
                    </a:lnTo>
                    <a:cubicBezTo>
                      <a:pt x="372" y="5583"/>
                      <a:pt x="393" y="5583"/>
                      <a:pt x="393" y="5562"/>
                    </a:cubicBezTo>
                    <a:lnTo>
                      <a:pt x="2991" y="194"/>
                    </a:lnTo>
                    <a:cubicBezTo>
                      <a:pt x="3012" y="174"/>
                      <a:pt x="3012" y="174"/>
                      <a:pt x="2991" y="153"/>
                    </a:cubicBezTo>
                    <a:lnTo>
                      <a:pt x="26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50"/>
              <p:cNvSpPr/>
              <p:nvPr/>
            </p:nvSpPr>
            <p:spPr>
              <a:xfrm>
                <a:off x="1903574" y="2587510"/>
                <a:ext cx="267689" cy="485469"/>
              </a:xfrm>
              <a:custGeom>
                <a:rect b="b" l="l" r="r" t="t"/>
                <a:pathLst>
                  <a:path extrusionOk="0" h="5700" w="3143">
                    <a:moveTo>
                      <a:pt x="2724" y="125"/>
                    </a:moveTo>
                    <a:lnTo>
                      <a:pt x="3012" y="255"/>
                    </a:lnTo>
                    <a:lnTo>
                      <a:pt x="414" y="5581"/>
                    </a:lnTo>
                    <a:lnTo>
                      <a:pt x="131" y="5450"/>
                    </a:lnTo>
                    <a:lnTo>
                      <a:pt x="2724" y="125"/>
                    </a:lnTo>
                    <a:close/>
                    <a:moveTo>
                      <a:pt x="2687" y="1"/>
                    </a:moveTo>
                    <a:cubicBezTo>
                      <a:pt x="2658" y="1"/>
                      <a:pt x="2631" y="11"/>
                      <a:pt x="2619" y="36"/>
                    </a:cubicBezTo>
                    <a:lnTo>
                      <a:pt x="22" y="5403"/>
                    </a:lnTo>
                    <a:cubicBezTo>
                      <a:pt x="1" y="5450"/>
                      <a:pt x="22" y="5513"/>
                      <a:pt x="63" y="5534"/>
                    </a:cubicBezTo>
                    <a:lnTo>
                      <a:pt x="393" y="5691"/>
                    </a:lnTo>
                    <a:cubicBezTo>
                      <a:pt x="404" y="5697"/>
                      <a:pt x="415" y="5700"/>
                      <a:pt x="426" y="5700"/>
                    </a:cubicBezTo>
                    <a:cubicBezTo>
                      <a:pt x="456" y="5700"/>
                      <a:pt x="483" y="5679"/>
                      <a:pt x="498" y="5644"/>
                    </a:cubicBezTo>
                    <a:lnTo>
                      <a:pt x="3117" y="276"/>
                    </a:lnTo>
                    <a:cubicBezTo>
                      <a:pt x="3143" y="235"/>
                      <a:pt x="3117" y="193"/>
                      <a:pt x="3075" y="166"/>
                    </a:cubicBezTo>
                    <a:lnTo>
                      <a:pt x="2750" y="15"/>
                    </a:lnTo>
                    <a:cubicBezTo>
                      <a:pt x="2730" y="6"/>
                      <a:pt x="2708" y="1"/>
                      <a:pt x="268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50"/>
              <p:cNvSpPr/>
              <p:nvPr/>
            </p:nvSpPr>
            <p:spPr>
              <a:xfrm>
                <a:off x="2364338" y="2592705"/>
                <a:ext cx="256532" cy="475589"/>
              </a:xfrm>
              <a:custGeom>
                <a:rect b="b" l="l" r="r" t="t"/>
                <a:pathLst>
                  <a:path extrusionOk="0" h="5584" w="3012">
                    <a:moveTo>
                      <a:pt x="2661" y="1"/>
                    </a:moveTo>
                    <a:cubicBezTo>
                      <a:pt x="2640" y="1"/>
                      <a:pt x="2640" y="1"/>
                      <a:pt x="2619" y="22"/>
                    </a:cubicBezTo>
                    <a:lnTo>
                      <a:pt x="21" y="5369"/>
                    </a:lnTo>
                    <a:cubicBezTo>
                      <a:pt x="0" y="5389"/>
                      <a:pt x="21" y="5410"/>
                      <a:pt x="21" y="5410"/>
                    </a:cubicBezTo>
                    <a:lnTo>
                      <a:pt x="372" y="5583"/>
                    </a:lnTo>
                    <a:cubicBezTo>
                      <a:pt x="372" y="5583"/>
                      <a:pt x="393" y="5583"/>
                      <a:pt x="393" y="5562"/>
                    </a:cubicBezTo>
                    <a:lnTo>
                      <a:pt x="3011" y="194"/>
                    </a:lnTo>
                    <a:cubicBezTo>
                      <a:pt x="3011" y="174"/>
                      <a:pt x="3011" y="174"/>
                      <a:pt x="2991" y="153"/>
                    </a:cubicBezTo>
                    <a:lnTo>
                      <a:pt x="26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50"/>
              <p:cNvSpPr/>
              <p:nvPr/>
            </p:nvSpPr>
            <p:spPr>
              <a:xfrm>
                <a:off x="2358546" y="2587510"/>
                <a:ext cx="267689" cy="485469"/>
              </a:xfrm>
              <a:custGeom>
                <a:rect b="b" l="l" r="r" t="t"/>
                <a:pathLst>
                  <a:path extrusionOk="0" h="5700" w="3143">
                    <a:moveTo>
                      <a:pt x="2729" y="125"/>
                    </a:moveTo>
                    <a:lnTo>
                      <a:pt x="3011" y="255"/>
                    </a:lnTo>
                    <a:lnTo>
                      <a:pt x="440" y="5581"/>
                    </a:lnTo>
                    <a:lnTo>
                      <a:pt x="157" y="5450"/>
                    </a:lnTo>
                    <a:lnTo>
                      <a:pt x="2729" y="125"/>
                    </a:lnTo>
                    <a:close/>
                    <a:moveTo>
                      <a:pt x="2699" y="1"/>
                    </a:moveTo>
                    <a:cubicBezTo>
                      <a:pt x="2677" y="1"/>
                      <a:pt x="2657" y="11"/>
                      <a:pt x="2645" y="36"/>
                    </a:cubicBezTo>
                    <a:lnTo>
                      <a:pt x="26" y="5403"/>
                    </a:lnTo>
                    <a:cubicBezTo>
                      <a:pt x="0" y="5450"/>
                      <a:pt x="26" y="5513"/>
                      <a:pt x="68" y="5534"/>
                    </a:cubicBezTo>
                    <a:lnTo>
                      <a:pt x="393" y="5691"/>
                    </a:lnTo>
                    <a:cubicBezTo>
                      <a:pt x="405" y="5697"/>
                      <a:pt x="419" y="5700"/>
                      <a:pt x="432" y="5700"/>
                    </a:cubicBezTo>
                    <a:cubicBezTo>
                      <a:pt x="470" y="5700"/>
                      <a:pt x="508" y="5679"/>
                      <a:pt x="524" y="5644"/>
                    </a:cubicBezTo>
                    <a:lnTo>
                      <a:pt x="3121" y="276"/>
                    </a:lnTo>
                    <a:cubicBezTo>
                      <a:pt x="3142" y="235"/>
                      <a:pt x="3121" y="193"/>
                      <a:pt x="3079" y="166"/>
                    </a:cubicBezTo>
                    <a:lnTo>
                      <a:pt x="2750" y="15"/>
                    </a:lnTo>
                    <a:cubicBezTo>
                      <a:pt x="2732" y="6"/>
                      <a:pt x="2715" y="1"/>
                      <a:pt x="269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50"/>
              <p:cNvSpPr/>
              <p:nvPr/>
            </p:nvSpPr>
            <p:spPr>
              <a:xfrm>
                <a:off x="2131912" y="2590491"/>
                <a:ext cx="490750" cy="17034"/>
              </a:xfrm>
              <a:custGeom>
                <a:rect b="b" l="l" r="r" t="t"/>
                <a:pathLst>
                  <a:path extrusionOk="0" h="200" w="5762">
                    <a:moveTo>
                      <a:pt x="1" y="1"/>
                    </a:moveTo>
                    <a:lnTo>
                      <a:pt x="394" y="200"/>
                    </a:lnTo>
                    <a:lnTo>
                      <a:pt x="5761" y="200"/>
                    </a:lnTo>
                    <a:lnTo>
                      <a:pt x="53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50"/>
              <p:cNvSpPr/>
              <p:nvPr/>
            </p:nvSpPr>
            <p:spPr>
              <a:xfrm>
                <a:off x="2130123" y="2586914"/>
                <a:ext cx="494327" cy="25977"/>
              </a:xfrm>
              <a:custGeom>
                <a:rect b="b" l="l" r="r" t="t"/>
                <a:pathLst>
                  <a:path extrusionOk="0" h="305" w="5804">
                    <a:moveTo>
                      <a:pt x="5369" y="111"/>
                    </a:moveTo>
                    <a:lnTo>
                      <a:pt x="5521" y="173"/>
                    </a:lnTo>
                    <a:lnTo>
                      <a:pt x="436" y="173"/>
                    </a:lnTo>
                    <a:lnTo>
                      <a:pt x="284" y="111"/>
                    </a:lnTo>
                    <a:close/>
                    <a:moveTo>
                      <a:pt x="22" y="1"/>
                    </a:moveTo>
                    <a:lnTo>
                      <a:pt x="1" y="111"/>
                    </a:lnTo>
                    <a:lnTo>
                      <a:pt x="415" y="304"/>
                    </a:lnTo>
                    <a:lnTo>
                      <a:pt x="5782" y="304"/>
                    </a:lnTo>
                    <a:lnTo>
                      <a:pt x="5803" y="200"/>
                    </a:lnTo>
                    <a:lnTo>
                      <a:pt x="539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50"/>
              <p:cNvSpPr/>
              <p:nvPr/>
            </p:nvSpPr>
            <p:spPr>
              <a:xfrm>
                <a:off x="1940623" y="2607440"/>
                <a:ext cx="682041" cy="460855"/>
              </a:xfrm>
              <a:custGeom>
                <a:rect b="b" l="l" r="r" t="t"/>
                <a:pathLst>
                  <a:path extrusionOk="0" h="5411" w="8008">
                    <a:moveTo>
                      <a:pt x="2640" y="1"/>
                    </a:moveTo>
                    <a:lnTo>
                      <a:pt x="0" y="5410"/>
                    </a:lnTo>
                    <a:lnTo>
                      <a:pt x="5347" y="5410"/>
                    </a:lnTo>
                    <a:lnTo>
                      <a:pt x="80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50"/>
              <p:cNvSpPr/>
              <p:nvPr/>
            </p:nvSpPr>
            <p:spPr>
              <a:xfrm>
                <a:off x="1933043" y="2601648"/>
                <a:ext cx="697202" cy="472438"/>
              </a:xfrm>
              <a:custGeom>
                <a:rect b="b" l="l" r="r" t="t"/>
                <a:pathLst>
                  <a:path extrusionOk="0" h="5547" w="8186">
                    <a:moveTo>
                      <a:pt x="7986" y="131"/>
                    </a:moveTo>
                    <a:lnTo>
                      <a:pt x="5415" y="5436"/>
                    </a:lnTo>
                    <a:lnTo>
                      <a:pt x="178" y="5436"/>
                    </a:lnTo>
                    <a:lnTo>
                      <a:pt x="2771" y="131"/>
                    </a:lnTo>
                    <a:close/>
                    <a:moveTo>
                      <a:pt x="2687" y="0"/>
                    </a:moveTo>
                    <a:lnTo>
                      <a:pt x="0" y="5546"/>
                    </a:lnTo>
                    <a:lnTo>
                      <a:pt x="5478" y="5546"/>
                    </a:lnTo>
                    <a:lnTo>
                      <a:pt x="8185"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50"/>
              <p:cNvSpPr/>
              <p:nvPr/>
            </p:nvSpPr>
            <p:spPr>
              <a:xfrm>
                <a:off x="1533345" y="2748223"/>
                <a:ext cx="260620" cy="104418"/>
              </a:xfrm>
              <a:custGeom>
                <a:rect b="b" l="l" r="r" t="t"/>
                <a:pathLst>
                  <a:path extrusionOk="0" h="1226" w="3060">
                    <a:moveTo>
                      <a:pt x="958" y="0"/>
                    </a:moveTo>
                    <a:cubicBezTo>
                      <a:pt x="472" y="0"/>
                      <a:pt x="158" y="159"/>
                      <a:pt x="158" y="159"/>
                    </a:cubicBezTo>
                    <a:cubicBezTo>
                      <a:pt x="158" y="159"/>
                      <a:pt x="1" y="374"/>
                      <a:pt x="48" y="683"/>
                    </a:cubicBezTo>
                    <a:cubicBezTo>
                      <a:pt x="90" y="987"/>
                      <a:pt x="200" y="1055"/>
                      <a:pt x="766" y="1186"/>
                    </a:cubicBezTo>
                    <a:cubicBezTo>
                      <a:pt x="884" y="1213"/>
                      <a:pt x="1034" y="1225"/>
                      <a:pt x="1199" y="1225"/>
                    </a:cubicBezTo>
                    <a:cubicBezTo>
                      <a:pt x="1825" y="1225"/>
                      <a:pt x="2665" y="1051"/>
                      <a:pt x="2839" y="877"/>
                    </a:cubicBezTo>
                    <a:cubicBezTo>
                      <a:pt x="3059" y="636"/>
                      <a:pt x="2860" y="29"/>
                      <a:pt x="2557" y="8"/>
                    </a:cubicBezTo>
                    <a:cubicBezTo>
                      <a:pt x="2500" y="3"/>
                      <a:pt x="2439" y="1"/>
                      <a:pt x="2374" y="1"/>
                    </a:cubicBezTo>
                    <a:cubicBezTo>
                      <a:pt x="2150" y="1"/>
                      <a:pt x="1873" y="22"/>
                      <a:pt x="1558" y="22"/>
                    </a:cubicBezTo>
                    <a:cubicBezTo>
                      <a:pt x="1424" y="22"/>
                      <a:pt x="1284" y="18"/>
                      <a:pt x="1137" y="8"/>
                    </a:cubicBezTo>
                    <a:cubicBezTo>
                      <a:pt x="1075" y="3"/>
                      <a:pt x="1015" y="0"/>
                      <a:pt x="958"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50"/>
              <p:cNvSpPr/>
              <p:nvPr/>
            </p:nvSpPr>
            <p:spPr>
              <a:xfrm>
                <a:off x="1528065" y="2742602"/>
                <a:ext cx="261898" cy="115405"/>
              </a:xfrm>
              <a:custGeom>
                <a:rect b="b" l="l" r="r" t="t"/>
                <a:pathLst>
                  <a:path extrusionOk="0" h="1355" w="3075">
                    <a:moveTo>
                      <a:pt x="1025" y="109"/>
                    </a:moveTo>
                    <a:cubicBezTo>
                      <a:pt x="1080" y="109"/>
                      <a:pt x="1139" y="111"/>
                      <a:pt x="1199" y="116"/>
                    </a:cubicBezTo>
                    <a:cubicBezTo>
                      <a:pt x="1417" y="138"/>
                      <a:pt x="1621" y="144"/>
                      <a:pt x="1806" y="144"/>
                    </a:cubicBezTo>
                    <a:cubicBezTo>
                      <a:pt x="2063" y="144"/>
                      <a:pt x="2285" y="132"/>
                      <a:pt x="2463" y="132"/>
                    </a:cubicBezTo>
                    <a:cubicBezTo>
                      <a:pt x="2520" y="132"/>
                      <a:pt x="2571" y="133"/>
                      <a:pt x="2619" y="136"/>
                    </a:cubicBezTo>
                    <a:cubicBezTo>
                      <a:pt x="2660" y="136"/>
                      <a:pt x="2729" y="157"/>
                      <a:pt x="2791" y="225"/>
                    </a:cubicBezTo>
                    <a:cubicBezTo>
                      <a:pt x="2838" y="267"/>
                      <a:pt x="2880" y="356"/>
                      <a:pt x="2901" y="440"/>
                    </a:cubicBezTo>
                    <a:cubicBezTo>
                      <a:pt x="2969" y="618"/>
                      <a:pt x="2943" y="812"/>
                      <a:pt x="2880" y="901"/>
                    </a:cubicBezTo>
                    <a:cubicBezTo>
                      <a:pt x="2838" y="943"/>
                      <a:pt x="2708" y="1011"/>
                      <a:pt x="2550" y="1053"/>
                    </a:cubicBezTo>
                    <a:cubicBezTo>
                      <a:pt x="2399" y="1095"/>
                      <a:pt x="2205" y="1142"/>
                      <a:pt x="1985" y="1184"/>
                    </a:cubicBezTo>
                    <a:cubicBezTo>
                      <a:pt x="1747" y="1223"/>
                      <a:pt x="1493" y="1247"/>
                      <a:pt x="1271" y="1247"/>
                    </a:cubicBezTo>
                    <a:cubicBezTo>
                      <a:pt x="1107" y="1247"/>
                      <a:pt x="960" y="1234"/>
                      <a:pt x="848" y="1205"/>
                    </a:cubicBezTo>
                    <a:cubicBezTo>
                      <a:pt x="566" y="1142"/>
                      <a:pt x="393" y="1074"/>
                      <a:pt x="304" y="1011"/>
                    </a:cubicBezTo>
                    <a:cubicBezTo>
                      <a:pt x="220" y="943"/>
                      <a:pt x="194" y="880"/>
                      <a:pt x="173" y="728"/>
                    </a:cubicBezTo>
                    <a:cubicBezTo>
                      <a:pt x="110" y="466"/>
                      <a:pt x="262" y="267"/>
                      <a:pt x="262" y="267"/>
                    </a:cubicBezTo>
                    <a:cubicBezTo>
                      <a:pt x="281" y="249"/>
                      <a:pt x="562" y="109"/>
                      <a:pt x="1025" y="109"/>
                    </a:cubicBezTo>
                    <a:close/>
                    <a:moveTo>
                      <a:pt x="1041" y="0"/>
                    </a:moveTo>
                    <a:cubicBezTo>
                      <a:pt x="520" y="0"/>
                      <a:pt x="194" y="178"/>
                      <a:pt x="194" y="178"/>
                    </a:cubicBezTo>
                    <a:lnTo>
                      <a:pt x="173" y="178"/>
                    </a:lnTo>
                    <a:cubicBezTo>
                      <a:pt x="173" y="178"/>
                      <a:pt x="0" y="419"/>
                      <a:pt x="42" y="749"/>
                    </a:cubicBezTo>
                    <a:cubicBezTo>
                      <a:pt x="89" y="901"/>
                      <a:pt x="131" y="1032"/>
                      <a:pt x="241" y="1095"/>
                    </a:cubicBezTo>
                    <a:cubicBezTo>
                      <a:pt x="351" y="1184"/>
                      <a:pt x="524" y="1252"/>
                      <a:pt x="807" y="1315"/>
                    </a:cubicBezTo>
                    <a:cubicBezTo>
                      <a:pt x="932" y="1343"/>
                      <a:pt x="1088" y="1355"/>
                      <a:pt x="1257" y="1355"/>
                    </a:cubicBezTo>
                    <a:cubicBezTo>
                      <a:pt x="1497" y="1355"/>
                      <a:pt x="1763" y="1331"/>
                      <a:pt x="2006" y="1294"/>
                    </a:cubicBezTo>
                    <a:cubicBezTo>
                      <a:pt x="2226" y="1252"/>
                      <a:pt x="2420" y="1205"/>
                      <a:pt x="2598" y="1163"/>
                    </a:cubicBezTo>
                    <a:cubicBezTo>
                      <a:pt x="2749" y="1121"/>
                      <a:pt x="2880" y="1053"/>
                      <a:pt x="2943" y="990"/>
                    </a:cubicBezTo>
                    <a:cubicBezTo>
                      <a:pt x="3074" y="833"/>
                      <a:pt x="3074" y="597"/>
                      <a:pt x="3011" y="398"/>
                    </a:cubicBezTo>
                    <a:cubicBezTo>
                      <a:pt x="2990" y="309"/>
                      <a:pt x="2922" y="225"/>
                      <a:pt x="2859" y="136"/>
                    </a:cubicBezTo>
                    <a:cubicBezTo>
                      <a:pt x="2791" y="74"/>
                      <a:pt x="2708" y="26"/>
                      <a:pt x="2619" y="6"/>
                    </a:cubicBezTo>
                    <a:cubicBezTo>
                      <a:pt x="2399" y="6"/>
                      <a:pt x="2104" y="36"/>
                      <a:pt x="1757" y="36"/>
                    </a:cubicBezTo>
                    <a:cubicBezTo>
                      <a:pt x="1583" y="36"/>
                      <a:pt x="1397" y="28"/>
                      <a:pt x="1199" y="6"/>
                    </a:cubicBezTo>
                    <a:cubicBezTo>
                      <a:pt x="1145" y="2"/>
                      <a:pt x="1092" y="0"/>
                      <a:pt x="104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50"/>
              <p:cNvSpPr/>
              <p:nvPr/>
            </p:nvSpPr>
            <p:spPr>
              <a:xfrm>
                <a:off x="879503" y="2206125"/>
                <a:ext cx="446120" cy="754691"/>
              </a:xfrm>
              <a:custGeom>
                <a:rect b="b" l="l" r="r" t="t"/>
                <a:pathLst>
                  <a:path extrusionOk="0" h="8861" w="5238">
                    <a:moveTo>
                      <a:pt x="2648" y="1"/>
                    </a:moveTo>
                    <a:cubicBezTo>
                      <a:pt x="1953" y="1"/>
                      <a:pt x="841" y="1226"/>
                      <a:pt x="435" y="2838"/>
                    </a:cubicBezTo>
                    <a:cubicBezTo>
                      <a:pt x="1" y="4561"/>
                      <a:pt x="739" y="6938"/>
                      <a:pt x="2048" y="7897"/>
                    </a:cubicBezTo>
                    <a:cubicBezTo>
                      <a:pt x="3357" y="8860"/>
                      <a:pt x="3928" y="8860"/>
                      <a:pt x="3928" y="8860"/>
                    </a:cubicBezTo>
                    <a:lnTo>
                      <a:pt x="5238" y="5891"/>
                    </a:lnTo>
                    <a:cubicBezTo>
                      <a:pt x="5238" y="5891"/>
                      <a:pt x="4143" y="5367"/>
                      <a:pt x="3729" y="4644"/>
                    </a:cubicBezTo>
                    <a:cubicBezTo>
                      <a:pt x="3316" y="3927"/>
                      <a:pt x="3515" y="2136"/>
                      <a:pt x="3646" y="1570"/>
                    </a:cubicBezTo>
                    <a:cubicBezTo>
                      <a:pt x="3776" y="979"/>
                      <a:pt x="3488" y="219"/>
                      <a:pt x="2792" y="20"/>
                    </a:cubicBezTo>
                    <a:cubicBezTo>
                      <a:pt x="2747" y="7"/>
                      <a:pt x="2699" y="1"/>
                      <a:pt x="2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50"/>
              <p:cNvSpPr/>
              <p:nvPr/>
            </p:nvSpPr>
            <p:spPr>
              <a:xfrm>
                <a:off x="890661" y="2200929"/>
                <a:ext cx="438540" cy="763464"/>
              </a:xfrm>
              <a:custGeom>
                <a:rect b="b" l="l" r="r" t="t"/>
                <a:pathLst>
                  <a:path extrusionOk="0" h="8964" w="5149">
                    <a:moveTo>
                      <a:pt x="2519" y="108"/>
                    </a:moveTo>
                    <a:cubicBezTo>
                      <a:pt x="2562" y="108"/>
                      <a:pt x="2602" y="113"/>
                      <a:pt x="2640" y="123"/>
                    </a:cubicBezTo>
                    <a:cubicBezTo>
                      <a:pt x="2944" y="212"/>
                      <a:pt x="3185" y="453"/>
                      <a:pt x="3316" y="736"/>
                    </a:cubicBezTo>
                    <a:cubicBezTo>
                      <a:pt x="3446" y="998"/>
                      <a:pt x="3488" y="1328"/>
                      <a:pt x="3425" y="1610"/>
                    </a:cubicBezTo>
                    <a:cubicBezTo>
                      <a:pt x="3357" y="1893"/>
                      <a:pt x="3274" y="2480"/>
                      <a:pt x="3274" y="3092"/>
                    </a:cubicBezTo>
                    <a:cubicBezTo>
                      <a:pt x="3253" y="3726"/>
                      <a:pt x="3316" y="4360"/>
                      <a:pt x="3535" y="4732"/>
                    </a:cubicBezTo>
                    <a:cubicBezTo>
                      <a:pt x="3750" y="5098"/>
                      <a:pt x="4122" y="5428"/>
                      <a:pt x="4452" y="5648"/>
                    </a:cubicBezTo>
                    <a:cubicBezTo>
                      <a:pt x="4735" y="5863"/>
                      <a:pt x="4955" y="5952"/>
                      <a:pt x="4997" y="5973"/>
                    </a:cubicBezTo>
                    <a:lnTo>
                      <a:pt x="3729" y="8853"/>
                    </a:lnTo>
                    <a:cubicBezTo>
                      <a:pt x="3708" y="8853"/>
                      <a:pt x="3708" y="8853"/>
                      <a:pt x="3666" y="8832"/>
                    </a:cubicBezTo>
                    <a:cubicBezTo>
                      <a:pt x="3598" y="8832"/>
                      <a:pt x="3488" y="8790"/>
                      <a:pt x="3336" y="8743"/>
                    </a:cubicBezTo>
                    <a:cubicBezTo>
                      <a:pt x="3033" y="8612"/>
                      <a:pt x="2572" y="8371"/>
                      <a:pt x="1917" y="7895"/>
                    </a:cubicBezTo>
                    <a:cubicBezTo>
                      <a:pt x="1289" y="7434"/>
                      <a:pt x="786" y="6606"/>
                      <a:pt x="477" y="5690"/>
                    </a:cubicBezTo>
                    <a:cubicBezTo>
                      <a:pt x="194" y="4774"/>
                      <a:pt x="131" y="3768"/>
                      <a:pt x="346" y="2920"/>
                    </a:cubicBezTo>
                    <a:cubicBezTo>
                      <a:pt x="545" y="2066"/>
                      <a:pt x="980" y="1328"/>
                      <a:pt x="1420" y="804"/>
                    </a:cubicBezTo>
                    <a:cubicBezTo>
                      <a:pt x="1634" y="563"/>
                      <a:pt x="1875" y="364"/>
                      <a:pt x="2074" y="254"/>
                    </a:cubicBezTo>
                    <a:cubicBezTo>
                      <a:pt x="2236" y="156"/>
                      <a:pt x="2388" y="108"/>
                      <a:pt x="2519" y="108"/>
                    </a:cubicBezTo>
                    <a:close/>
                    <a:moveTo>
                      <a:pt x="2509" y="1"/>
                    </a:moveTo>
                    <a:cubicBezTo>
                      <a:pt x="2356" y="1"/>
                      <a:pt x="2191" y="52"/>
                      <a:pt x="2027" y="149"/>
                    </a:cubicBezTo>
                    <a:cubicBezTo>
                      <a:pt x="1786" y="280"/>
                      <a:pt x="1551" y="474"/>
                      <a:pt x="1331" y="736"/>
                    </a:cubicBezTo>
                    <a:cubicBezTo>
                      <a:pt x="870" y="1260"/>
                      <a:pt x="456" y="2024"/>
                      <a:pt x="241" y="2873"/>
                    </a:cubicBezTo>
                    <a:cubicBezTo>
                      <a:pt x="1" y="3768"/>
                      <a:pt x="84" y="4794"/>
                      <a:pt x="393" y="5732"/>
                    </a:cubicBezTo>
                    <a:cubicBezTo>
                      <a:pt x="676" y="6669"/>
                      <a:pt x="1200" y="7502"/>
                      <a:pt x="1854" y="8005"/>
                    </a:cubicBezTo>
                    <a:cubicBezTo>
                      <a:pt x="2509" y="8481"/>
                      <a:pt x="2991" y="8722"/>
                      <a:pt x="3295" y="8832"/>
                    </a:cubicBezTo>
                    <a:cubicBezTo>
                      <a:pt x="3446" y="8895"/>
                      <a:pt x="3556" y="8942"/>
                      <a:pt x="3645" y="8942"/>
                    </a:cubicBezTo>
                    <a:cubicBezTo>
                      <a:pt x="3729" y="8963"/>
                      <a:pt x="3776" y="8963"/>
                      <a:pt x="3776" y="8963"/>
                    </a:cubicBezTo>
                    <a:lnTo>
                      <a:pt x="3797" y="8963"/>
                    </a:lnTo>
                    <a:lnTo>
                      <a:pt x="5148" y="5931"/>
                    </a:lnTo>
                    <a:lnTo>
                      <a:pt x="5086" y="5910"/>
                    </a:lnTo>
                    <a:cubicBezTo>
                      <a:pt x="5086" y="5910"/>
                      <a:pt x="4824" y="5779"/>
                      <a:pt x="4515" y="5559"/>
                    </a:cubicBezTo>
                    <a:cubicBezTo>
                      <a:pt x="4190" y="5339"/>
                      <a:pt x="3818" y="5035"/>
                      <a:pt x="3619" y="4684"/>
                    </a:cubicBezTo>
                    <a:cubicBezTo>
                      <a:pt x="3425" y="4339"/>
                      <a:pt x="3384" y="3705"/>
                      <a:pt x="3384" y="3113"/>
                    </a:cubicBezTo>
                    <a:cubicBezTo>
                      <a:pt x="3384" y="2506"/>
                      <a:pt x="3467" y="1914"/>
                      <a:pt x="3535" y="1631"/>
                    </a:cubicBezTo>
                    <a:cubicBezTo>
                      <a:pt x="3598" y="1328"/>
                      <a:pt x="3556" y="977"/>
                      <a:pt x="3425" y="673"/>
                    </a:cubicBezTo>
                    <a:cubicBezTo>
                      <a:pt x="3274" y="385"/>
                      <a:pt x="3012" y="123"/>
                      <a:pt x="2661" y="18"/>
                    </a:cubicBezTo>
                    <a:cubicBezTo>
                      <a:pt x="2612" y="6"/>
                      <a:pt x="2561" y="1"/>
                      <a:pt x="250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50"/>
              <p:cNvSpPr/>
              <p:nvPr/>
            </p:nvSpPr>
            <p:spPr>
              <a:xfrm>
                <a:off x="1044987" y="2600882"/>
                <a:ext cx="408646" cy="446376"/>
              </a:xfrm>
              <a:custGeom>
                <a:rect b="b" l="l" r="r" t="t"/>
                <a:pathLst>
                  <a:path extrusionOk="0" h="5241" w="4798">
                    <a:moveTo>
                      <a:pt x="2732" y="1"/>
                    </a:moveTo>
                    <a:cubicBezTo>
                      <a:pt x="2614" y="1"/>
                      <a:pt x="2485" y="52"/>
                      <a:pt x="2310" y="167"/>
                    </a:cubicBezTo>
                    <a:cubicBezTo>
                      <a:pt x="1875" y="449"/>
                      <a:pt x="1022" y="753"/>
                      <a:pt x="676" y="1256"/>
                    </a:cubicBezTo>
                    <a:cubicBezTo>
                      <a:pt x="325" y="1759"/>
                      <a:pt x="456" y="2628"/>
                      <a:pt x="236" y="3199"/>
                    </a:cubicBezTo>
                    <a:cubicBezTo>
                      <a:pt x="1" y="3764"/>
                      <a:pt x="84" y="4199"/>
                      <a:pt x="435" y="4419"/>
                    </a:cubicBezTo>
                    <a:cubicBezTo>
                      <a:pt x="807" y="4660"/>
                      <a:pt x="1331" y="4571"/>
                      <a:pt x="1786" y="4854"/>
                    </a:cubicBezTo>
                    <a:cubicBezTo>
                      <a:pt x="2146" y="5095"/>
                      <a:pt x="2451" y="5240"/>
                      <a:pt x="2693" y="5240"/>
                    </a:cubicBezTo>
                    <a:cubicBezTo>
                      <a:pt x="2760" y="5240"/>
                      <a:pt x="2823" y="5229"/>
                      <a:pt x="2881" y="5204"/>
                    </a:cubicBezTo>
                    <a:cubicBezTo>
                      <a:pt x="3143" y="5094"/>
                      <a:pt x="3467" y="4660"/>
                      <a:pt x="3771" y="4246"/>
                    </a:cubicBezTo>
                    <a:cubicBezTo>
                      <a:pt x="4059" y="3853"/>
                      <a:pt x="4253" y="3047"/>
                      <a:pt x="4384" y="2654"/>
                    </a:cubicBezTo>
                    <a:cubicBezTo>
                      <a:pt x="4515" y="2235"/>
                      <a:pt x="4452" y="1759"/>
                      <a:pt x="4452" y="1759"/>
                    </a:cubicBezTo>
                    <a:cubicBezTo>
                      <a:pt x="4452" y="1759"/>
                      <a:pt x="4798" y="1298"/>
                      <a:pt x="4405" y="994"/>
                    </a:cubicBezTo>
                    <a:cubicBezTo>
                      <a:pt x="4012" y="690"/>
                      <a:pt x="3729" y="643"/>
                      <a:pt x="3315" y="318"/>
                    </a:cubicBezTo>
                    <a:cubicBezTo>
                      <a:pt x="3066" y="120"/>
                      <a:pt x="2912" y="1"/>
                      <a:pt x="27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50"/>
              <p:cNvSpPr/>
              <p:nvPr/>
            </p:nvSpPr>
            <p:spPr>
              <a:xfrm>
                <a:off x="1046775" y="2595857"/>
                <a:ext cx="395700" cy="455489"/>
              </a:xfrm>
              <a:custGeom>
                <a:rect b="b" l="l" r="r" t="t"/>
                <a:pathLst>
                  <a:path extrusionOk="0" h="5348" w="4646">
                    <a:moveTo>
                      <a:pt x="2693" y="121"/>
                    </a:moveTo>
                    <a:cubicBezTo>
                      <a:pt x="2727" y="121"/>
                      <a:pt x="2759" y="126"/>
                      <a:pt x="2792" y="137"/>
                    </a:cubicBezTo>
                    <a:cubicBezTo>
                      <a:pt x="2923" y="157"/>
                      <a:pt x="3054" y="246"/>
                      <a:pt x="3253" y="419"/>
                    </a:cubicBezTo>
                    <a:cubicBezTo>
                      <a:pt x="3666" y="749"/>
                      <a:pt x="3970" y="791"/>
                      <a:pt x="4342" y="1095"/>
                    </a:cubicBezTo>
                    <a:cubicBezTo>
                      <a:pt x="4515" y="1226"/>
                      <a:pt x="4536" y="1404"/>
                      <a:pt x="4494" y="1535"/>
                    </a:cubicBezTo>
                    <a:cubicBezTo>
                      <a:pt x="4473" y="1666"/>
                      <a:pt x="4384" y="1770"/>
                      <a:pt x="4384" y="1770"/>
                    </a:cubicBezTo>
                    <a:lnTo>
                      <a:pt x="4384" y="1797"/>
                    </a:lnTo>
                    <a:lnTo>
                      <a:pt x="4384" y="1818"/>
                    </a:lnTo>
                    <a:cubicBezTo>
                      <a:pt x="4384" y="1818"/>
                      <a:pt x="4431" y="2294"/>
                      <a:pt x="4321" y="2687"/>
                    </a:cubicBezTo>
                    <a:cubicBezTo>
                      <a:pt x="4190" y="3080"/>
                      <a:pt x="3991" y="3891"/>
                      <a:pt x="3708" y="4284"/>
                    </a:cubicBezTo>
                    <a:cubicBezTo>
                      <a:pt x="3556" y="4478"/>
                      <a:pt x="3404" y="4698"/>
                      <a:pt x="3253" y="4850"/>
                    </a:cubicBezTo>
                    <a:cubicBezTo>
                      <a:pt x="3095" y="5023"/>
                      <a:pt x="2944" y="5153"/>
                      <a:pt x="2834" y="5201"/>
                    </a:cubicBezTo>
                    <a:cubicBezTo>
                      <a:pt x="2786" y="5229"/>
                      <a:pt x="2728" y="5240"/>
                      <a:pt x="2663" y="5240"/>
                    </a:cubicBezTo>
                    <a:cubicBezTo>
                      <a:pt x="2584" y="5240"/>
                      <a:pt x="2494" y="5224"/>
                      <a:pt x="2399" y="5201"/>
                    </a:cubicBezTo>
                    <a:cubicBezTo>
                      <a:pt x="2226" y="5133"/>
                      <a:pt x="2027" y="5023"/>
                      <a:pt x="1786" y="4871"/>
                    </a:cubicBezTo>
                    <a:cubicBezTo>
                      <a:pt x="1551" y="4719"/>
                      <a:pt x="1310" y="4677"/>
                      <a:pt x="1069" y="4630"/>
                    </a:cubicBezTo>
                    <a:cubicBezTo>
                      <a:pt x="828" y="4588"/>
                      <a:pt x="608" y="4546"/>
                      <a:pt x="456" y="4436"/>
                    </a:cubicBezTo>
                    <a:cubicBezTo>
                      <a:pt x="283" y="4326"/>
                      <a:pt x="173" y="4174"/>
                      <a:pt x="152" y="3975"/>
                    </a:cubicBezTo>
                    <a:cubicBezTo>
                      <a:pt x="110" y="3781"/>
                      <a:pt x="152" y="3541"/>
                      <a:pt x="262" y="3279"/>
                    </a:cubicBezTo>
                    <a:cubicBezTo>
                      <a:pt x="393" y="2975"/>
                      <a:pt x="414" y="2624"/>
                      <a:pt x="456" y="2273"/>
                    </a:cubicBezTo>
                    <a:cubicBezTo>
                      <a:pt x="477" y="1928"/>
                      <a:pt x="545" y="1598"/>
                      <a:pt x="697" y="1357"/>
                    </a:cubicBezTo>
                    <a:cubicBezTo>
                      <a:pt x="870" y="1116"/>
                      <a:pt x="1158" y="901"/>
                      <a:pt x="1462" y="723"/>
                    </a:cubicBezTo>
                    <a:cubicBezTo>
                      <a:pt x="1765" y="550"/>
                      <a:pt x="2095" y="419"/>
                      <a:pt x="2310" y="267"/>
                    </a:cubicBezTo>
                    <a:cubicBezTo>
                      <a:pt x="2475" y="169"/>
                      <a:pt x="2590" y="121"/>
                      <a:pt x="2693" y="121"/>
                    </a:cubicBezTo>
                    <a:close/>
                    <a:moveTo>
                      <a:pt x="2739" y="1"/>
                    </a:moveTo>
                    <a:cubicBezTo>
                      <a:pt x="2605" y="1"/>
                      <a:pt x="2453" y="50"/>
                      <a:pt x="2268" y="178"/>
                    </a:cubicBezTo>
                    <a:cubicBezTo>
                      <a:pt x="2048" y="309"/>
                      <a:pt x="1723" y="461"/>
                      <a:pt x="1420" y="639"/>
                    </a:cubicBezTo>
                    <a:cubicBezTo>
                      <a:pt x="1090" y="812"/>
                      <a:pt x="807" y="1011"/>
                      <a:pt x="608" y="1294"/>
                    </a:cubicBezTo>
                    <a:cubicBezTo>
                      <a:pt x="435" y="1556"/>
                      <a:pt x="372" y="1901"/>
                      <a:pt x="325" y="2252"/>
                    </a:cubicBezTo>
                    <a:cubicBezTo>
                      <a:pt x="304" y="2603"/>
                      <a:pt x="262" y="2949"/>
                      <a:pt x="152" y="3237"/>
                    </a:cubicBezTo>
                    <a:cubicBezTo>
                      <a:pt x="42" y="3520"/>
                      <a:pt x="0" y="3781"/>
                      <a:pt x="42" y="3996"/>
                    </a:cubicBezTo>
                    <a:cubicBezTo>
                      <a:pt x="63" y="4216"/>
                      <a:pt x="194" y="4415"/>
                      <a:pt x="393" y="4546"/>
                    </a:cubicBezTo>
                    <a:cubicBezTo>
                      <a:pt x="587" y="4651"/>
                      <a:pt x="807" y="4698"/>
                      <a:pt x="1048" y="4740"/>
                    </a:cubicBezTo>
                    <a:cubicBezTo>
                      <a:pt x="1289" y="4782"/>
                      <a:pt x="1503" y="4829"/>
                      <a:pt x="1723" y="4960"/>
                    </a:cubicBezTo>
                    <a:cubicBezTo>
                      <a:pt x="1964" y="5112"/>
                      <a:pt x="2179" y="5243"/>
                      <a:pt x="2378" y="5284"/>
                    </a:cubicBezTo>
                    <a:cubicBezTo>
                      <a:pt x="2477" y="5324"/>
                      <a:pt x="2579" y="5347"/>
                      <a:pt x="2675" y="5347"/>
                    </a:cubicBezTo>
                    <a:cubicBezTo>
                      <a:pt x="2747" y="5347"/>
                      <a:pt x="2816" y="5334"/>
                      <a:pt x="2881" y="5305"/>
                    </a:cubicBezTo>
                    <a:cubicBezTo>
                      <a:pt x="3033" y="5243"/>
                      <a:pt x="3185" y="5112"/>
                      <a:pt x="3336" y="4939"/>
                    </a:cubicBezTo>
                    <a:cubicBezTo>
                      <a:pt x="3488" y="4761"/>
                      <a:pt x="3645" y="4546"/>
                      <a:pt x="3797" y="4347"/>
                    </a:cubicBezTo>
                    <a:cubicBezTo>
                      <a:pt x="4101" y="3933"/>
                      <a:pt x="4300" y="3127"/>
                      <a:pt x="4431" y="2713"/>
                    </a:cubicBezTo>
                    <a:cubicBezTo>
                      <a:pt x="4536" y="2294"/>
                      <a:pt x="4494" y="1839"/>
                      <a:pt x="4494" y="1818"/>
                    </a:cubicBezTo>
                    <a:cubicBezTo>
                      <a:pt x="4494" y="1818"/>
                      <a:pt x="4583" y="1708"/>
                      <a:pt x="4604" y="1556"/>
                    </a:cubicBezTo>
                    <a:cubicBezTo>
                      <a:pt x="4646" y="1404"/>
                      <a:pt x="4625" y="1163"/>
                      <a:pt x="4405" y="1011"/>
                    </a:cubicBezTo>
                    <a:cubicBezTo>
                      <a:pt x="4012" y="681"/>
                      <a:pt x="3729" y="639"/>
                      <a:pt x="3336" y="330"/>
                    </a:cubicBezTo>
                    <a:cubicBezTo>
                      <a:pt x="3122" y="157"/>
                      <a:pt x="2991" y="47"/>
                      <a:pt x="2813" y="6"/>
                    </a:cubicBezTo>
                    <a:cubicBezTo>
                      <a:pt x="2789" y="2"/>
                      <a:pt x="2764" y="1"/>
                      <a:pt x="273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50"/>
              <p:cNvSpPr/>
              <p:nvPr/>
            </p:nvSpPr>
            <p:spPr>
              <a:xfrm>
                <a:off x="1249307" y="2741240"/>
                <a:ext cx="590995" cy="301161"/>
              </a:xfrm>
              <a:custGeom>
                <a:rect b="b" l="l" r="r" t="t"/>
                <a:pathLst>
                  <a:path extrusionOk="0" h="3536" w="6939">
                    <a:moveTo>
                      <a:pt x="1683" y="0"/>
                    </a:moveTo>
                    <a:cubicBezTo>
                      <a:pt x="1509" y="0"/>
                      <a:pt x="1297" y="25"/>
                      <a:pt x="1089" y="111"/>
                    </a:cubicBezTo>
                    <a:cubicBezTo>
                      <a:pt x="613" y="283"/>
                      <a:pt x="283" y="917"/>
                      <a:pt x="152" y="1682"/>
                    </a:cubicBezTo>
                    <a:cubicBezTo>
                      <a:pt x="0" y="2467"/>
                      <a:pt x="456" y="2708"/>
                      <a:pt x="456" y="2708"/>
                    </a:cubicBezTo>
                    <a:cubicBezTo>
                      <a:pt x="456" y="2708"/>
                      <a:pt x="1765" y="2970"/>
                      <a:pt x="1875" y="3012"/>
                    </a:cubicBezTo>
                    <a:cubicBezTo>
                      <a:pt x="1952" y="3048"/>
                      <a:pt x="2293" y="3105"/>
                      <a:pt x="2566" y="3105"/>
                    </a:cubicBezTo>
                    <a:cubicBezTo>
                      <a:pt x="2606" y="3105"/>
                      <a:pt x="2645" y="3104"/>
                      <a:pt x="2681" y="3101"/>
                    </a:cubicBezTo>
                    <a:cubicBezTo>
                      <a:pt x="2969" y="3054"/>
                      <a:pt x="3818" y="2970"/>
                      <a:pt x="3928" y="2970"/>
                    </a:cubicBezTo>
                    <a:cubicBezTo>
                      <a:pt x="4038" y="2991"/>
                      <a:pt x="4645" y="3012"/>
                      <a:pt x="5085" y="3232"/>
                    </a:cubicBezTo>
                    <a:cubicBezTo>
                      <a:pt x="5520" y="3426"/>
                      <a:pt x="5672" y="3515"/>
                      <a:pt x="5871" y="3536"/>
                    </a:cubicBezTo>
                    <a:cubicBezTo>
                      <a:pt x="6064" y="3536"/>
                      <a:pt x="6195" y="3363"/>
                      <a:pt x="6242" y="3295"/>
                    </a:cubicBezTo>
                    <a:cubicBezTo>
                      <a:pt x="6305" y="3206"/>
                      <a:pt x="6284" y="3075"/>
                      <a:pt x="6284" y="3075"/>
                    </a:cubicBezTo>
                    <a:cubicBezTo>
                      <a:pt x="6284" y="3075"/>
                      <a:pt x="6394" y="3012"/>
                      <a:pt x="6478" y="2923"/>
                    </a:cubicBezTo>
                    <a:cubicBezTo>
                      <a:pt x="6588" y="2813"/>
                      <a:pt x="6588" y="2708"/>
                      <a:pt x="6588" y="2708"/>
                    </a:cubicBezTo>
                    <a:cubicBezTo>
                      <a:pt x="6588" y="2708"/>
                      <a:pt x="6740" y="2577"/>
                      <a:pt x="6850" y="2399"/>
                    </a:cubicBezTo>
                    <a:cubicBezTo>
                      <a:pt x="6939" y="2205"/>
                      <a:pt x="6871" y="1834"/>
                      <a:pt x="6871" y="1834"/>
                    </a:cubicBezTo>
                    <a:cubicBezTo>
                      <a:pt x="6871" y="1834"/>
                      <a:pt x="6918" y="1792"/>
                      <a:pt x="6871" y="1572"/>
                    </a:cubicBezTo>
                    <a:cubicBezTo>
                      <a:pt x="6850" y="1352"/>
                      <a:pt x="6677" y="1006"/>
                      <a:pt x="6436" y="828"/>
                    </a:cubicBezTo>
                    <a:cubicBezTo>
                      <a:pt x="6174" y="634"/>
                      <a:pt x="5803" y="545"/>
                      <a:pt x="5499" y="482"/>
                    </a:cubicBezTo>
                    <a:cubicBezTo>
                      <a:pt x="5216" y="393"/>
                      <a:pt x="4776" y="393"/>
                      <a:pt x="4472" y="304"/>
                    </a:cubicBezTo>
                    <a:cubicBezTo>
                      <a:pt x="4190" y="241"/>
                      <a:pt x="3598" y="221"/>
                      <a:pt x="3142" y="173"/>
                    </a:cubicBezTo>
                    <a:cubicBezTo>
                      <a:pt x="2681" y="132"/>
                      <a:pt x="2074" y="42"/>
                      <a:pt x="2074" y="42"/>
                    </a:cubicBezTo>
                    <a:cubicBezTo>
                      <a:pt x="2074" y="42"/>
                      <a:pt x="1912" y="0"/>
                      <a:pt x="1683"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50"/>
              <p:cNvSpPr/>
              <p:nvPr/>
            </p:nvSpPr>
            <p:spPr>
              <a:xfrm>
                <a:off x="1251010" y="2736811"/>
                <a:ext cx="591080" cy="309252"/>
              </a:xfrm>
              <a:custGeom>
                <a:rect b="b" l="l" r="r" t="t"/>
                <a:pathLst>
                  <a:path extrusionOk="0" h="3631" w="6940">
                    <a:moveTo>
                      <a:pt x="1593" y="108"/>
                    </a:moveTo>
                    <a:cubicBezTo>
                      <a:pt x="1640" y="108"/>
                      <a:pt x="1684" y="111"/>
                      <a:pt x="1724" y="115"/>
                    </a:cubicBezTo>
                    <a:cubicBezTo>
                      <a:pt x="1902" y="115"/>
                      <a:pt x="2033" y="163"/>
                      <a:pt x="2033" y="163"/>
                    </a:cubicBezTo>
                    <a:lnTo>
                      <a:pt x="2054" y="163"/>
                    </a:lnTo>
                    <a:cubicBezTo>
                      <a:pt x="2054" y="163"/>
                      <a:pt x="2661" y="246"/>
                      <a:pt x="3122" y="273"/>
                    </a:cubicBezTo>
                    <a:cubicBezTo>
                      <a:pt x="3578" y="314"/>
                      <a:pt x="4170" y="356"/>
                      <a:pt x="4452" y="424"/>
                    </a:cubicBezTo>
                    <a:cubicBezTo>
                      <a:pt x="4756" y="487"/>
                      <a:pt x="5196" y="508"/>
                      <a:pt x="5479" y="576"/>
                    </a:cubicBezTo>
                    <a:cubicBezTo>
                      <a:pt x="5762" y="665"/>
                      <a:pt x="6133" y="749"/>
                      <a:pt x="6374" y="927"/>
                    </a:cubicBezTo>
                    <a:cubicBezTo>
                      <a:pt x="6615" y="1100"/>
                      <a:pt x="6788" y="1451"/>
                      <a:pt x="6809" y="1645"/>
                    </a:cubicBezTo>
                    <a:lnTo>
                      <a:pt x="6809" y="1817"/>
                    </a:lnTo>
                    <a:lnTo>
                      <a:pt x="6809" y="1844"/>
                    </a:lnTo>
                    <a:lnTo>
                      <a:pt x="6788" y="1865"/>
                    </a:lnTo>
                    <a:lnTo>
                      <a:pt x="6809" y="1886"/>
                    </a:lnTo>
                    <a:lnTo>
                      <a:pt x="6809" y="2079"/>
                    </a:lnTo>
                    <a:cubicBezTo>
                      <a:pt x="6830" y="2210"/>
                      <a:pt x="6809" y="2341"/>
                      <a:pt x="6767" y="2409"/>
                    </a:cubicBezTo>
                    <a:cubicBezTo>
                      <a:pt x="6678" y="2582"/>
                      <a:pt x="6526" y="2713"/>
                      <a:pt x="6526" y="2713"/>
                    </a:cubicBezTo>
                    <a:lnTo>
                      <a:pt x="6505" y="2734"/>
                    </a:lnTo>
                    <a:lnTo>
                      <a:pt x="6505" y="2760"/>
                    </a:lnTo>
                    <a:cubicBezTo>
                      <a:pt x="6505" y="2760"/>
                      <a:pt x="6505" y="2844"/>
                      <a:pt x="6437" y="2933"/>
                    </a:cubicBezTo>
                    <a:cubicBezTo>
                      <a:pt x="6327" y="3022"/>
                      <a:pt x="6243" y="3085"/>
                      <a:pt x="6243" y="3085"/>
                    </a:cubicBezTo>
                    <a:lnTo>
                      <a:pt x="6196" y="3106"/>
                    </a:lnTo>
                    <a:lnTo>
                      <a:pt x="6196" y="3127"/>
                    </a:lnTo>
                    <a:lnTo>
                      <a:pt x="6196" y="3195"/>
                    </a:lnTo>
                    <a:cubicBezTo>
                      <a:pt x="6196" y="3237"/>
                      <a:pt x="6196" y="3284"/>
                      <a:pt x="6175" y="3305"/>
                    </a:cubicBezTo>
                    <a:cubicBezTo>
                      <a:pt x="6117" y="3382"/>
                      <a:pt x="6019" y="3522"/>
                      <a:pt x="5884" y="3522"/>
                    </a:cubicBezTo>
                    <a:cubicBezTo>
                      <a:pt x="5873" y="3522"/>
                      <a:pt x="5862" y="3521"/>
                      <a:pt x="5851" y="3519"/>
                    </a:cubicBezTo>
                    <a:cubicBezTo>
                      <a:pt x="5673" y="3519"/>
                      <a:pt x="5521" y="3436"/>
                      <a:pt x="5086" y="3237"/>
                    </a:cubicBezTo>
                    <a:cubicBezTo>
                      <a:pt x="4866" y="3106"/>
                      <a:pt x="4604" y="3064"/>
                      <a:pt x="4363" y="3022"/>
                    </a:cubicBezTo>
                    <a:cubicBezTo>
                      <a:pt x="4149" y="2975"/>
                      <a:pt x="3950" y="2975"/>
                      <a:pt x="3908" y="2975"/>
                    </a:cubicBezTo>
                    <a:cubicBezTo>
                      <a:pt x="3894" y="2968"/>
                      <a:pt x="3877" y="2965"/>
                      <a:pt x="3856" y="2965"/>
                    </a:cubicBezTo>
                    <a:cubicBezTo>
                      <a:pt x="3816" y="2965"/>
                      <a:pt x="3761" y="2975"/>
                      <a:pt x="3688" y="2975"/>
                    </a:cubicBezTo>
                    <a:cubicBezTo>
                      <a:pt x="3604" y="2975"/>
                      <a:pt x="3473" y="2996"/>
                      <a:pt x="3342" y="3022"/>
                    </a:cubicBezTo>
                    <a:cubicBezTo>
                      <a:pt x="3080" y="3043"/>
                      <a:pt x="2792" y="3064"/>
                      <a:pt x="2640" y="3085"/>
                    </a:cubicBezTo>
                    <a:cubicBezTo>
                      <a:pt x="2602" y="3091"/>
                      <a:pt x="2560" y="3093"/>
                      <a:pt x="2516" y="3093"/>
                    </a:cubicBezTo>
                    <a:cubicBezTo>
                      <a:pt x="2410" y="3093"/>
                      <a:pt x="2292" y="3079"/>
                      <a:pt x="2185" y="3064"/>
                    </a:cubicBezTo>
                    <a:cubicBezTo>
                      <a:pt x="2033" y="3064"/>
                      <a:pt x="1902" y="3022"/>
                      <a:pt x="1876" y="2996"/>
                    </a:cubicBezTo>
                    <a:cubicBezTo>
                      <a:pt x="1855" y="2996"/>
                      <a:pt x="1813" y="2996"/>
                      <a:pt x="1771" y="2975"/>
                    </a:cubicBezTo>
                    <a:cubicBezTo>
                      <a:pt x="1724" y="2975"/>
                      <a:pt x="1661" y="2954"/>
                      <a:pt x="1593" y="2933"/>
                    </a:cubicBezTo>
                    <a:cubicBezTo>
                      <a:pt x="1462" y="2912"/>
                      <a:pt x="1289" y="2865"/>
                      <a:pt x="1116" y="2823"/>
                    </a:cubicBezTo>
                    <a:cubicBezTo>
                      <a:pt x="787" y="2760"/>
                      <a:pt x="483" y="2692"/>
                      <a:pt x="462" y="2692"/>
                    </a:cubicBezTo>
                    <a:cubicBezTo>
                      <a:pt x="462" y="2692"/>
                      <a:pt x="373" y="2650"/>
                      <a:pt x="284" y="2498"/>
                    </a:cubicBezTo>
                    <a:cubicBezTo>
                      <a:pt x="200" y="2367"/>
                      <a:pt x="111" y="2126"/>
                      <a:pt x="174" y="1755"/>
                    </a:cubicBezTo>
                    <a:cubicBezTo>
                      <a:pt x="305" y="990"/>
                      <a:pt x="635" y="377"/>
                      <a:pt x="1090" y="204"/>
                    </a:cubicBezTo>
                    <a:cubicBezTo>
                      <a:pt x="1259" y="136"/>
                      <a:pt x="1440" y="108"/>
                      <a:pt x="1593" y="108"/>
                    </a:cubicBezTo>
                    <a:close/>
                    <a:moveTo>
                      <a:pt x="1590" y="1"/>
                    </a:moveTo>
                    <a:cubicBezTo>
                      <a:pt x="1423" y="1"/>
                      <a:pt x="1230" y="31"/>
                      <a:pt x="1048" y="94"/>
                    </a:cubicBezTo>
                    <a:cubicBezTo>
                      <a:pt x="546" y="314"/>
                      <a:pt x="200" y="948"/>
                      <a:pt x="69" y="1734"/>
                    </a:cubicBezTo>
                    <a:cubicBezTo>
                      <a:pt x="1" y="2126"/>
                      <a:pt x="90" y="2409"/>
                      <a:pt x="174" y="2561"/>
                    </a:cubicBezTo>
                    <a:cubicBezTo>
                      <a:pt x="284" y="2734"/>
                      <a:pt x="415" y="2802"/>
                      <a:pt x="415" y="2802"/>
                    </a:cubicBezTo>
                    <a:lnTo>
                      <a:pt x="436" y="2802"/>
                    </a:lnTo>
                    <a:cubicBezTo>
                      <a:pt x="436" y="2802"/>
                      <a:pt x="766" y="2865"/>
                      <a:pt x="1090" y="2954"/>
                    </a:cubicBezTo>
                    <a:cubicBezTo>
                      <a:pt x="1268" y="2975"/>
                      <a:pt x="1441" y="3022"/>
                      <a:pt x="1572" y="3043"/>
                    </a:cubicBezTo>
                    <a:cubicBezTo>
                      <a:pt x="1640" y="3064"/>
                      <a:pt x="1703" y="3085"/>
                      <a:pt x="1745" y="3085"/>
                    </a:cubicBezTo>
                    <a:cubicBezTo>
                      <a:pt x="1792" y="3106"/>
                      <a:pt x="1834" y="3106"/>
                      <a:pt x="1834" y="3106"/>
                    </a:cubicBezTo>
                    <a:cubicBezTo>
                      <a:pt x="1902" y="3127"/>
                      <a:pt x="2007" y="3174"/>
                      <a:pt x="2185" y="3195"/>
                    </a:cubicBezTo>
                    <a:cubicBezTo>
                      <a:pt x="2286" y="3195"/>
                      <a:pt x="2397" y="3204"/>
                      <a:pt x="2504" y="3204"/>
                    </a:cubicBezTo>
                    <a:cubicBezTo>
                      <a:pt x="2558" y="3204"/>
                      <a:pt x="2611" y="3202"/>
                      <a:pt x="2661" y="3195"/>
                    </a:cubicBezTo>
                    <a:cubicBezTo>
                      <a:pt x="2792" y="3174"/>
                      <a:pt x="3080" y="3153"/>
                      <a:pt x="3342" y="3127"/>
                    </a:cubicBezTo>
                    <a:cubicBezTo>
                      <a:pt x="3473" y="3106"/>
                      <a:pt x="3604" y="3106"/>
                      <a:pt x="3709" y="3085"/>
                    </a:cubicBezTo>
                    <a:lnTo>
                      <a:pt x="3908" y="3085"/>
                    </a:lnTo>
                    <a:cubicBezTo>
                      <a:pt x="3971" y="3085"/>
                      <a:pt x="4128" y="3106"/>
                      <a:pt x="4363" y="3127"/>
                    </a:cubicBezTo>
                    <a:cubicBezTo>
                      <a:pt x="4583" y="3174"/>
                      <a:pt x="4824" y="3237"/>
                      <a:pt x="5044" y="3326"/>
                    </a:cubicBezTo>
                    <a:cubicBezTo>
                      <a:pt x="5479" y="3546"/>
                      <a:pt x="5631" y="3629"/>
                      <a:pt x="5851" y="3629"/>
                    </a:cubicBezTo>
                    <a:cubicBezTo>
                      <a:pt x="5861" y="3630"/>
                      <a:pt x="5872" y="3631"/>
                      <a:pt x="5883" y="3631"/>
                    </a:cubicBezTo>
                    <a:cubicBezTo>
                      <a:pt x="6081" y="3631"/>
                      <a:pt x="6225" y="3452"/>
                      <a:pt x="6264" y="3368"/>
                    </a:cubicBezTo>
                    <a:cubicBezTo>
                      <a:pt x="6306" y="3326"/>
                      <a:pt x="6306" y="3258"/>
                      <a:pt x="6327" y="3216"/>
                    </a:cubicBezTo>
                    <a:lnTo>
                      <a:pt x="6327" y="3153"/>
                    </a:lnTo>
                    <a:cubicBezTo>
                      <a:pt x="6353" y="3153"/>
                      <a:pt x="6416" y="3106"/>
                      <a:pt x="6505" y="3022"/>
                    </a:cubicBezTo>
                    <a:cubicBezTo>
                      <a:pt x="6615" y="2912"/>
                      <a:pt x="6615" y="2823"/>
                      <a:pt x="6615" y="2802"/>
                    </a:cubicBezTo>
                    <a:cubicBezTo>
                      <a:pt x="6615" y="2781"/>
                      <a:pt x="6788" y="2671"/>
                      <a:pt x="6877" y="2472"/>
                    </a:cubicBezTo>
                    <a:cubicBezTo>
                      <a:pt x="6940" y="2367"/>
                      <a:pt x="6940" y="2210"/>
                      <a:pt x="6940" y="2079"/>
                    </a:cubicBezTo>
                    <a:cubicBezTo>
                      <a:pt x="6919" y="1975"/>
                      <a:pt x="6919" y="1906"/>
                      <a:pt x="6919" y="1886"/>
                    </a:cubicBezTo>
                    <a:lnTo>
                      <a:pt x="6919" y="1844"/>
                    </a:lnTo>
                    <a:cubicBezTo>
                      <a:pt x="6940" y="1796"/>
                      <a:pt x="6940" y="1734"/>
                      <a:pt x="6919" y="1624"/>
                    </a:cubicBezTo>
                    <a:cubicBezTo>
                      <a:pt x="6898" y="1383"/>
                      <a:pt x="6720" y="1032"/>
                      <a:pt x="6437" y="838"/>
                    </a:cubicBezTo>
                    <a:cubicBezTo>
                      <a:pt x="6175" y="639"/>
                      <a:pt x="5783" y="555"/>
                      <a:pt x="5500" y="466"/>
                    </a:cubicBezTo>
                    <a:cubicBezTo>
                      <a:pt x="5196" y="403"/>
                      <a:pt x="4756" y="377"/>
                      <a:pt x="4473" y="314"/>
                    </a:cubicBezTo>
                    <a:cubicBezTo>
                      <a:pt x="4170" y="246"/>
                      <a:pt x="3578" y="204"/>
                      <a:pt x="3122" y="163"/>
                    </a:cubicBezTo>
                    <a:cubicBezTo>
                      <a:pt x="2661" y="115"/>
                      <a:pt x="2054" y="53"/>
                      <a:pt x="2054" y="53"/>
                    </a:cubicBezTo>
                    <a:cubicBezTo>
                      <a:pt x="2033" y="53"/>
                      <a:pt x="1923" y="11"/>
                      <a:pt x="1745" y="11"/>
                    </a:cubicBezTo>
                    <a:cubicBezTo>
                      <a:pt x="1697" y="4"/>
                      <a:pt x="1645" y="1"/>
                      <a:pt x="159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50"/>
              <p:cNvSpPr/>
              <p:nvPr/>
            </p:nvSpPr>
            <p:spPr>
              <a:xfrm>
                <a:off x="1600288" y="2890285"/>
                <a:ext cx="187885" cy="116427"/>
              </a:xfrm>
              <a:custGeom>
                <a:rect b="b" l="l" r="r" t="t"/>
                <a:pathLst>
                  <a:path extrusionOk="0" h="1367" w="2206">
                    <a:moveTo>
                      <a:pt x="281" y="0"/>
                    </a:moveTo>
                    <a:cubicBezTo>
                      <a:pt x="150" y="0"/>
                      <a:pt x="69" y="15"/>
                      <a:pt x="69" y="15"/>
                    </a:cubicBezTo>
                    <a:cubicBezTo>
                      <a:pt x="27" y="15"/>
                      <a:pt x="0" y="63"/>
                      <a:pt x="27" y="84"/>
                    </a:cubicBezTo>
                    <a:cubicBezTo>
                      <a:pt x="27" y="104"/>
                      <a:pt x="48" y="125"/>
                      <a:pt x="89" y="125"/>
                    </a:cubicBezTo>
                    <a:cubicBezTo>
                      <a:pt x="89" y="125"/>
                      <a:pt x="156" y="114"/>
                      <a:pt x="264" y="114"/>
                    </a:cubicBezTo>
                    <a:cubicBezTo>
                      <a:pt x="490" y="114"/>
                      <a:pt x="899" y="164"/>
                      <a:pt x="1268" y="476"/>
                    </a:cubicBezTo>
                    <a:cubicBezTo>
                      <a:pt x="1833" y="958"/>
                      <a:pt x="2095" y="1351"/>
                      <a:pt x="2095" y="1351"/>
                    </a:cubicBezTo>
                    <a:cubicBezTo>
                      <a:pt x="2095" y="1361"/>
                      <a:pt x="2107" y="1367"/>
                      <a:pt x="2121" y="1367"/>
                    </a:cubicBezTo>
                    <a:cubicBezTo>
                      <a:pt x="2136" y="1367"/>
                      <a:pt x="2153" y="1361"/>
                      <a:pt x="2163" y="1351"/>
                    </a:cubicBezTo>
                    <a:cubicBezTo>
                      <a:pt x="2184" y="1351"/>
                      <a:pt x="2205" y="1304"/>
                      <a:pt x="2184" y="1283"/>
                    </a:cubicBezTo>
                    <a:cubicBezTo>
                      <a:pt x="2184" y="1283"/>
                      <a:pt x="1922" y="890"/>
                      <a:pt x="1357" y="387"/>
                    </a:cubicBezTo>
                    <a:cubicBezTo>
                      <a:pt x="968" y="57"/>
                      <a:pt x="533" y="0"/>
                      <a:pt x="28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50"/>
              <p:cNvSpPr/>
              <p:nvPr/>
            </p:nvSpPr>
            <p:spPr>
              <a:xfrm>
                <a:off x="1633759" y="2835777"/>
                <a:ext cx="180731" cy="137975"/>
              </a:xfrm>
              <a:custGeom>
                <a:rect b="b" l="l" r="r" t="t"/>
                <a:pathLst>
                  <a:path extrusionOk="0" h="1620" w="2122">
                    <a:moveTo>
                      <a:pt x="68" y="1"/>
                    </a:moveTo>
                    <a:cubicBezTo>
                      <a:pt x="47" y="1"/>
                      <a:pt x="0" y="27"/>
                      <a:pt x="0" y="69"/>
                    </a:cubicBezTo>
                    <a:cubicBezTo>
                      <a:pt x="0" y="90"/>
                      <a:pt x="26" y="111"/>
                      <a:pt x="68" y="111"/>
                    </a:cubicBezTo>
                    <a:cubicBezTo>
                      <a:pt x="68" y="111"/>
                      <a:pt x="964" y="179"/>
                      <a:pt x="1440" y="614"/>
                    </a:cubicBezTo>
                    <a:cubicBezTo>
                      <a:pt x="1922" y="1048"/>
                      <a:pt x="2011" y="1572"/>
                      <a:pt x="2011" y="1572"/>
                    </a:cubicBezTo>
                    <a:cubicBezTo>
                      <a:pt x="2011" y="1598"/>
                      <a:pt x="2032" y="1619"/>
                      <a:pt x="2074" y="1619"/>
                    </a:cubicBezTo>
                    <a:cubicBezTo>
                      <a:pt x="2095" y="1619"/>
                      <a:pt x="2121" y="1598"/>
                      <a:pt x="2121" y="1551"/>
                    </a:cubicBezTo>
                    <a:cubicBezTo>
                      <a:pt x="2121" y="1551"/>
                      <a:pt x="2032" y="1006"/>
                      <a:pt x="1508" y="525"/>
                    </a:cubicBezTo>
                    <a:cubicBezTo>
                      <a:pt x="985" y="48"/>
                      <a:pt x="68" y="1"/>
                      <a:pt x="6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50"/>
              <p:cNvSpPr/>
              <p:nvPr/>
            </p:nvSpPr>
            <p:spPr>
              <a:xfrm>
                <a:off x="1680602" y="2806394"/>
                <a:ext cx="157905" cy="100415"/>
              </a:xfrm>
              <a:custGeom>
                <a:rect b="b" l="l" r="r" t="t"/>
                <a:pathLst>
                  <a:path extrusionOk="0" h="1179" w="1854">
                    <a:moveTo>
                      <a:pt x="63" y="0"/>
                    </a:moveTo>
                    <a:cubicBezTo>
                      <a:pt x="21" y="0"/>
                      <a:pt x="0" y="21"/>
                      <a:pt x="0" y="42"/>
                    </a:cubicBezTo>
                    <a:cubicBezTo>
                      <a:pt x="0" y="84"/>
                      <a:pt x="21" y="110"/>
                      <a:pt x="42" y="110"/>
                    </a:cubicBezTo>
                    <a:cubicBezTo>
                      <a:pt x="42" y="110"/>
                      <a:pt x="262" y="152"/>
                      <a:pt x="524" y="241"/>
                    </a:cubicBezTo>
                    <a:cubicBezTo>
                      <a:pt x="786" y="304"/>
                      <a:pt x="1110" y="435"/>
                      <a:pt x="1309" y="634"/>
                    </a:cubicBezTo>
                    <a:cubicBezTo>
                      <a:pt x="1524" y="849"/>
                      <a:pt x="1634" y="959"/>
                      <a:pt x="1702" y="1048"/>
                    </a:cubicBezTo>
                    <a:cubicBezTo>
                      <a:pt x="1723" y="1069"/>
                      <a:pt x="1744" y="1089"/>
                      <a:pt x="1744" y="1110"/>
                    </a:cubicBezTo>
                    <a:cubicBezTo>
                      <a:pt x="1744" y="1158"/>
                      <a:pt x="1765" y="1178"/>
                      <a:pt x="1807" y="1178"/>
                    </a:cubicBezTo>
                    <a:cubicBezTo>
                      <a:pt x="1833" y="1158"/>
                      <a:pt x="1854" y="1131"/>
                      <a:pt x="1854" y="1110"/>
                    </a:cubicBezTo>
                    <a:lnTo>
                      <a:pt x="1854" y="1089"/>
                    </a:lnTo>
                    <a:lnTo>
                      <a:pt x="1854" y="1069"/>
                    </a:lnTo>
                    <a:cubicBezTo>
                      <a:pt x="1833" y="1048"/>
                      <a:pt x="1807" y="1000"/>
                      <a:pt x="1786" y="979"/>
                    </a:cubicBezTo>
                    <a:cubicBezTo>
                      <a:pt x="1723" y="896"/>
                      <a:pt x="1613" y="765"/>
                      <a:pt x="1393" y="545"/>
                    </a:cubicBezTo>
                    <a:cubicBezTo>
                      <a:pt x="1152" y="346"/>
                      <a:pt x="828" y="194"/>
                      <a:pt x="545" y="131"/>
                    </a:cubicBezTo>
                    <a:cubicBezTo>
                      <a:pt x="283" y="42"/>
                      <a:pt x="63" y="0"/>
                      <a:pt x="6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50"/>
              <p:cNvSpPr/>
              <p:nvPr/>
            </p:nvSpPr>
            <p:spPr>
              <a:xfrm>
                <a:off x="1169399" y="1419677"/>
                <a:ext cx="667307" cy="502673"/>
              </a:xfrm>
              <a:custGeom>
                <a:rect b="b" l="l" r="r" t="t"/>
                <a:pathLst>
                  <a:path extrusionOk="0" h="5902" w="7835">
                    <a:moveTo>
                      <a:pt x="3465" y="0"/>
                    </a:moveTo>
                    <a:cubicBezTo>
                      <a:pt x="3459" y="0"/>
                      <a:pt x="3453" y="0"/>
                      <a:pt x="3446" y="1"/>
                    </a:cubicBezTo>
                    <a:cubicBezTo>
                      <a:pt x="2488" y="1"/>
                      <a:pt x="1875" y="524"/>
                      <a:pt x="1634" y="786"/>
                    </a:cubicBezTo>
                    <a:cubicBezTo>
                      <a:pt x="1394" y="1027"/>
                      <a:pt x="1310" y="1247"/>
                      <a:pt x="1289" y="1441"/>
                    </a:cubicBezTo>
                    <a:cubicBezTo>
                      <a:pt x="1242" y="1661"/>
                      <a:pt x="1263" y="2163"/>
                      <a:pt x="1263" y="2163"/>
                    </a:cubicBezTo>
                    <a:cubicBezTo>
                      <a:pt x="1263" y="2163"/>
                      <a:pt x="1090" y="1640"/>
                      <a:pt x="959" y="1336"/>
                    </a:cubicBezTo>
                    <a:cubicBezTo>
                      <a:pt x="892" y="1178"/>
                      <a:pt x="814" y="1106"/>
                      <a:pt x="745" y="1106"/>
                    </a:cubicBezTo>
                    <a:cubicBezTo>
                      <a:pt x="678" y="1106"/>
                      <a:pt x="620" y="1171"/>
                      <a:pt x="587" y="1289"/>
                    </a:cubicBezTo>
                    <a:cubicBezTo>
                      <a:pt x="545" y="1551"/>
                      <a:pt x="938" y="1964"/>
                      <a:pt x="938" y="1964"/>
                    </a:cubicBezTo>
                    <a:cubicBezTo>
                      <a:pt x="938" y="1964"/>
                      <a:pt x="780" y="1892"/>
                      <a:pt x="583" y="1892"/>
                    </a:cubicBezTo>
                    <a:cubicBezTo>
                      <a:pt x="516" y="1892"/>
                      <a:pt x="444" y="1900"/>
                      <a:pt x="372" y="1923"/>
                    </a:cubicBezTo>
                    <a:cubicBezTo>
                      <a:pt x="84" y="2012"/>
                      <a:pt x="111" y="2184"/>
                      <a:pt x="325" y="2252"/>
                    </a:cubicBezTo>
                    <a:cubicBezTo>
                      <a:pt x="524" y="2294"/>
                      <a:pt x="1001" y="2315"/>
                      <a:pt x="1001" y="2315"/>
                    </a:cubicBezTo>
                    <a:cubicBezTo>
                      <a:pt x="1001" y="2315"/>
                      <a:pt x="393" y="2357"/>
                      <a:pt x="194" y="2687"/>
                    </a:cubicBezTo>
                    <a:cubicBezTo>
                      <a:pt x="1" y="3012"/>
                      <a:pt x="111" y="3300"/>
                      <a:pt x="241" y="3824"/>
                    </a:cubicBezTo>
                    <a:cubicBezTo>
                      <a:pt x="393" y="4368"/>
                      <a:pt x="765" y="5044"/>
                      <a:pt x="765" y="5044"/>
                    </a:cubicBezTo>
                    <a:cubicBezTo>
                      <a:pt x="765" y="5044"/>
                      <a:pt x="2048" y="5719"/>
                      <a:pt x="2551" y="5850"/>
                    </a:cubicBezTo>
                    <a:cubicBezTo>
                      <a:pt x="2699" y="5887"/>
                      <a:pt x="2873" y="5902"/>
                      <a:pt x="3053" y="5902"/>
                    </a:cubicBezTo>
                    <a:cubicBezTo>
                      <a:pt x="3508" y="5902"/>
                      <a:pt x="4005" y="5810"/>
                      <a:pt x="4253" y="5761"/>
                    </a:cubicBezTo>
                    <a:cubicBezTo>
                      <a:pt x="4583" y="5719"/>
                      <a:pt x="5824" y="5347"/>
                      <a:pt x="5824" y="5347"/>
                    </a:cubicBezTo>
                    <a:cubicBezTo>
                      <a:pt x="5824" y="5347"/>
                      <a:pt x="5836" y="5348"/>
                      <a:pt x="5859" y="5348"/>
                    </a:cubicBezTo>
                    <a:cubicBezTo>
                      <a:pt x="6027" y="5348"/>
                      <a:pt x="6766" y="5312"/>
                      <a:pt x="7264" y="4693"/>
                    </a:cubicBezTo>
                    <a:cubicBezTo>
                      <a:pt x="7835" y="3996"/>
                      <a:pt x="7657" y="3080"/>
                      <a:pt x="7180" y="2336"/>
                    </a:cubicBezTo>
                    <a:cubicBezTo>
                      <a:pt x="6722" y="1577"/>
                      <a:pt x="4435" y="0"/>
                      <a:pt x="3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50"/>
              <p:cNvSpPr/>
              <p:nvPr/>
            </p:nvSpPr>
            <p:spPr>
              <a:xfrm>
                <a:off x="1169418" y="1414311"/>
                <a:ext cx="653935" cy="513745"/>
              </a:xfrm>
              <a:custGeom>
                <a:rect b="b" l="l" r="r" t="t"/>
                <a:pathLst>
                  <a:path extrusionOk="0" h="6032" w="7678">
                    <a:moveTo>
                      <a:pt x="3426" y="111"/>
                    </a:moveTo>
                    <a:cubicBezTo>
                      <a:pt x="3666" y="111"/>
                      <a:pt x="3970" y="195"/>
                      <a:pt x="4342" y="373"/>
                    </a:cubicBezTo>
                    <a:cubicBezTo>
                      <a:pt x="4693" y="524"/>
                      <a:pt x="5086" y="744"/>
                      <a:pt x="5452" y="980"/>
                    </a:cubicBezTo>
                    <a:cubicBezTo>
                      <a:pt x="6217" y="1483"/>
                      <a:pt x="6919" y="2075"/>
                      <a:pt x="7133" y="2420"/>
                    </a:cubicBezTo>
                    <a:cubicBezTo>
                      <a:pt x="7353" y="2792"/>
                      <a:pt x="7505" y="3185"/>
                      <a:pt x="7547" y="3599"/>
                    </a:cubicBezTo>
                    <a:cubicBezTo>
                      <a:pt x="7573" y="3991"/>
                      <a:pt x="7484" y="4384"/>
                      <a:pt x="7201" y="4714"/>
                    </a:cubicBezTo>
                    <a:cubicBezTo>
                      <a:pt x="6740" y="5304"/>
                      <a:pt x="6057" y="5349"/>
                      <a:pt x="5859" y="5349"/>
                    </a:cubicBezTo>
                    <a:cubicBezTo>
                      <a:pt x="5823" y="5349"/>
                      <a:pt x="5803" y="5348"/>
                      <a:pt x="5803" y="5348"/>
                    </a:cubicBezTo>
                    <a:cubicBezTo>
                      <a:pt x="5803" y="5348"/>
                      <a:pt x="5478" y="5458"/>
                      <a:pt x="5128" y="5541"/>
                    </a:cubicBezTo>
                    <a:cubicBezTo>
                      <a:pt x="4777" y="5651"/>
                      <a:pt x="4384" y="5761"/>
                      <a:pt x="4232" y="5782"/>
                    </a:cubicBezTo>
                    <a:cubicBezTo>
                      <a:pt x="4059" y="5803"/>
                      <a:pt x="3776" y="5871"/>
                      <a:pt x="3446" y="5892"/>
                    </a:cubicBezTo>
                    <a:cubicBezTo>
                      <a:pt x="3295" y="5903"/>
                      <a:pt x="3136" y="5913"/>
                      <a:pt x="2986" y="5913"/>
                    </a:cubicBezTo>
                    <a:cubicBezTo>
                      <a:pt x="2835" y="5913"/>
                      <a:pt x="2692" y="5903"/>
                      <a:pt x="2572" y="5871"/>
                    </a:cubicBezTo>
                    <a:cubicBezTo>
                      <a:pt x="2310" y="5803"/>
                      <a:pt x="1854" y="5589"/>
                      <a:pt x="1483" y="5410"/>
                    </a:cubicBezTo>
                    <a:cubicBezTo>
                      <a:pt x="1111" y="5238"/>
                      <a:pt x="807" y="5065"/>
                      <a:pt x="786" y="5065"/>
                    </a:cubicBezTo>
                    <a:cubicBezTo>
                      <a:pt x="786" y="5039"/>
                      <a:pt x="414" y="4384"/>
                      <a:pt x="283" y="3887"/>
                    </a:cubicBezTo>
                    <a:cubicBezTo>
                      <a:pt x="215" y="3599"/>
                      <a:pt x="152" y="3405"/>
                      <a:pt x="132" y="3232"/>
                    </a:cubicBezTo>
                    <a:cubicBezTo>
                      <a:pt x="132" y="3054"/>
                      <a:pt x="132" y="2923"/>
                      <a:pt x="242" y="2771"/>
                    </a:cubicBezTo>
                    <a:cubicBezTo>
                      <a:pt x="325" y="2640"/>
                      <a:pt x="503" y="2530"/>
                      <a:pt x="676" y="2488"/>
                    </a:cubicBezTo>
                    <a:cubicBezTo>
                      <a:pt x="849" y="2446"/>
                      <a:pt x="1001" y="2420"/>
                      <a:pt x="1001" y="2420"/>
                    </a:cubicBezTo>
                    <a:lnTo>
                      <a:pt x="980" y="2315"/>
                    </a:lnTo>
                    <a:lnTo>
                      <a:pt x="739" y="2315"/>
                    </a:lnTo>
                    <a:cubicBezTo>
                      <a:pt x="587" y="2289"/>
                      <a:pt x="414" y="2268"/>
                      <a:pt x="325" y="2247"/>
                    </a:cubicBezTo>
                    <a:cubicBezTo>
                      <a:pt x="283" y="2247"/>
                      <a:pt x="242" y="2226"/>
                      <a:pt x="215" y="2206"/>
                    </a:cubicBezTo>
                    <a:lnTo>
                      <a:pt x="215" y="2158"/>
                    </a:lnTo>
                    <a:cubicBezTo>
                      <a:pt x="215" y="2137"/>
                      <a:pt x="262" y="2075"/>
                      <a:pt x="372" y="2027"/>
                    </a:cubicBezTo>
                    <a:cubicBezTo>
                      <a:pt x="431" y="2013"/>
                      <a:pt x="489" y="2008"/>
                      <a:pt x="544" y="2008"/>
                    </a:cubicBezTo>
                    <a:cubicBezTo>
                      <a:pt x="738" y="2008"/>
                      <a:pt x="896" y="2075"/>
                      <a:pt x="896" y="2075"/>
                    </a:cubicBezTo>
                    <a:lnTo>
                      <a:pt x="959" y="1986"/>
                    </a:lnTo>
                    <a:cubicBezTo>
                      <a:pt x="959" y="1986"/>
                      <a:pt x="870" y="1897"/>
                      <a:pt x="786" y="1766"/>
                    </a:cubicBezTo>
                    <a:cubicBezTo>
                      <a:pt x="697" y="1635"/>
                      <a:pt x="634" y="1462"/>
                      <a:pt x="634" y="1373"/>
                    </a:cubicBezTo>
                    <a:cubicBezTo>
                      <a:pt x="655" y="1310"/>
                      <a:pt x="676" y="1289"/>
                      <a:pt x="697" y="1268"/>
                    </a:cubicBezTo>
                    <a:cubicBezTo>
                      <a:pt x="697" y="1249"/>
                      <a:pt x="708" y="1233"/>
                      <a:pt x="722" y="1233"/>
                    </a:cubicBezTo>
                    <a:cubicBezTo>
                      <a:pt x="727" y="1233"/>
                      <a:pt x="733" y="1236"/>
                      <a:pt x="739" y="1242"/>
                    </a:cubicBezTo>
                    <a:cubicBezTo>
                      <a:pt x="739" y="1242"/>
                      <a:pt x="765" y="1242"/>
                      <a:pt x="807" y="1268"/>
                    </a:cubicBezTo>
                    <a:cubicBezTo>
                      <a:pt x="828" y="1310"/>
                      <a:pt x="870" y="1352"/>
                      <a:pt x="896" y="1420"/>
                    </a:cubicBezTo>
                    <a:cubicBezTo>
                      <a:pt x="1027" y="1724"/>
                      <a:pt x="1221" y="2247"/>
                      <a:pt x="1221" y="2247"/>
                    </a:cubicBezTo>
                    <a:lnTo>
                      <a:pt x="1331" y="2226"/>
                    </a:lnTo>
                    <a:cubicBezTo>
                      <a:pt x="1331" y="2226"/>
                      <a:pt x="1310" y="2096"/>
                      <a:pt x="1310" y="1944"/>
                    </a:cubicBezTo>
                    <a:cubicBezTo>
                      <a:pt x="1310" y="1792"/>
                      <a:pt x="1310" y="1614"/>
                      <a:pt x="1331" y="1530"/>
                    </a:cubicBezTo>
                    <a:cubicBezTo>
                      <a:pt x="1352" y="1331"/>
                      <a:pt x="1441" y="1137"/>
                      <a:pt x="1682" y="896"/>
                    </a:cubicBezTo>
                    <a:cubicBezTo>
                      <a:pt x="1917" y="634"/>
                      <a:pt x="2488" y="132"/>
                      <a:pt x="3426" y="111"/>
                    </a:cubicBezTo>
                    <a:close/>
                    <a:moveTo>
                      <a:pt x="3426" y="1"/>
                    </a:moveTo>
                    <a:cubicBezTo>
                      <a:pt x="2441" y="22"/>
                      <a:pt x="1834" y="545"/>
                      <a:pt x="1593" y="807"/>
                    </a:cubicBezTo>
                    <a:cubicBezTo>
                      <a:pt x="1352" y="1069"/>
                      <a:pt x="1242" y="1289"/>
                      <a:pt x="1221" y="1504"/>
                    </a:cubicBezTo>
                    <a:cubicBezTo>
                      <a:pt x="1200" y="1593"/>
                      <a:pt x="1200" y="1766"/>
                      <a:pt x="1200" y="1897"/>
                    </a:cubicBezTo>
                    <a:cubicBezTo>
                      <a:pt x="1132" y="1724"/>
                      <a:pt x="1090" y="1572"/>
                      <a:pt x="1001" y="1373"/>
                    </a:cubicBezTo>
                    <a:cubicBezTo>
                      <a:pt x="959" y="1310"/>
                      <a:pt x="938" y="1242"/>
                      <a:pt x="896" y="1200"/>
                    </a:cubicBezTo>
                    <a:cubicBezTo>
                      <a:pt x="849" y="1158"/>
                      <a:pt x="786" y="1111"/>
                      <a:pt x="739" y="1111"/>
                    </a:cubicBezTo>
                    <a:cubicBezTo>
                      <a:pt x="676" y="1111"/>
                      <a:pt x="634" y="1137"/>
                      <a:pt x="608" y="1179"/>
                    </a:cubicBezTo>
                    <a:cubicBezTo>
                      <a:pt x="566" y="1221"/>
                      <a:pt x="545" y="1289"/>
                      <a:pt x="524" y="1352"/>
                    </a:cubicBezTo>
                    <a:cubicBezTo>
                      <a:pt x="503" y="1504"/>
                      <a:pt x="587" y="1682"/>
                      <a:pt x="676" y="1813"/>
                    </a:cubicBezTo>
                    <a:cubicBezTo>
                      <a:pt x="718" y="1876"/>
                      <a:pt x="739" y="1876"/>
                      <a:pt x="765" y="1923"/>
                    </a:cubicBezTo>
                    <a:cubicBezTo>
                      <a:pt x="703" y="1908"/>
                      <a:pt x="627" y="1895"/>
                      <a:pt x="544" y="1895"/>
                    </a:cubicBezTo>
                    <a:cubicBezTo>
                      <a:pt x="481" y="1895"/>
                      <a:pt x="414" y="1902"/>
                      <a:pt x="346" y="1923"/>
                    </a:cubicBezTo>
                    <a:cubicBezTo>
                      <a:pt x="194" y="1965"/>
                      <a:pt x="111" y="2054"/>
                      <a:pt x="84" y="2158"/>
                    </a:cubicBezTo>
                    <a:cubicBezTo>
                      <a:pt x="84" y="2206"/>
                      <a:pt x="111" y="2247"/>
                      <a:pt x="152" y="2289"/>
                    </a:cubicBezTo>
                    <a:cubicBezTo>
                      <a:pt x="173" y="2315"/>
                      <a:pt x="242" y="2357"/>
                      <a:pt x="283" y="2357"/>
                    </a:cubicBezTo>
                    <a:cubicBezTo>
                      <a:pt x="372" y="2378"/>
                      <a:pt x="503" y="2399"/>
                      <a:pt x="608" y="2399"/>
                    </a:cubicBezTo>
                    <a:cubicBezTo>
                      <a:pt x="435" y="2467"/>
                      <a:pt x="242" y="2551"/>
                      <a:pt x="132" y="2708"/>
                    </a:cubicBezTo>
                    <a:cubicBezTo>
                      <a:pt x="22" y="2881"/>
                      <a:pt x="1" y="3054"/>
                      <a:pt x="22" y="3253"/>
                    </a:cubicBezTo>
                    <a:cubicBezTo>
                      <a:pt x="43" y="3426"/>
                      <a:pt x="111" y="3646"/>
                      <a:pt x="173" y="3908"/>
                    </a:cubicBezTo>
                    <a:cubicBezTo>
                      <a:pt x="325" y="4452"/>
                      <a:pt x="697" y="5128"/>
                      <a:pt x="697" y="5128"/>
                    </a:cubicBezTo>
                    <a:lnTo>
                      <a:pt x="697" y="5149"/>
                    </a:lnTo>
                    <a:lnTo>
                      <a:pt x="718" y="5149"/>
                    </a:lnTo>
                    <a:cubicBezTo>
                      <a:pt x="718" y="5149"/>
                      <a:pt x="1048" y="5327"/>
                      <a:pt x="1441" y="5520"/>
                    </a:cubicBezTo>
                    <a:cubicBezTo>
                      <a:pt x="1813" y="5693"/>
                      <a:pt x="2268" y="5913"/>
                      <a:pt x="2530" y="5981"/>
                    </a:cubicBezTo>
                    <a:cubicBezTo>
                      <a:pt x="2686" y="6016"/>
                      <a:pt x="2856" y="6031"/>
                      <a:pt x="3031" y="6031"/>
                    </a:cubicBezTo>
                    <a:cubicBezTo>
                      <a:pt x="3175" y="6031"/>
                      <a:pt x="3322" y="6021"/>
                      <a:pt x="3467" y="6002"/>
                    </a:cubicBezTo>
                    <a:cubicBezTo>
                      <a:pt x="3776" y="5981"/>
                      <a:pt x="4080" y="5913"/>
                      <a:pt x="4253" y="5892"/>
                    </a:cubicBezTo>
                    <a:cubicBezTo>
                      <a:pt x="4431" y="5871"/>
                      <a:pt x="4824" y="5761"/>
                      <a:pt x="5169" y="5651"/>
                    </a:cubicBezTo>
                    <a:cubicBezTo>
                      <a:pt x="5520" y="5562"/>
                      <a:pt x="5824" y="5458"/>
                      <a:pt x="5824" y="5458"/>
                    </a:cubicBezTo>
                    <a:cubicBezTo>
                      <a:pt x="5829" y="5458"/>
                      <a:pt x="5843" y="5458"/>
                      <a:pt x="5866" y="5458"/>
                    </a:cubicBezTo>
                    <a:cubicBezTo>
                      <a:pt x="6050" y="5458"/>
                      <a:pt x="6780" y="5425"/>
                      <a:pt x="7285" y="4803"/>
                    </a:cubicBezTo>
                    <a:cubicBezTo>
                      <a:pt x="7594" y="4431"/>
                      <a:pt x="7678" y="4017"/>
                      <a:pt x="7657" y="3578"/>
                    </a:cubicBezTo>
                    <a:cubicBezTo>
                      <a:pt x="7615" y="3164"/>
                      <a:pt x="7463" y="2750"/>
                      <a:pt x="7222" y="2357"/>
                    </a:cubicBezTo>
                    <a:cubicBezTo>
                      <a:pt x="6981" y="1965"/>
                      <a:pt x="6285" y="1399"/>
                      <a:pt x="5520" y="896"/>
                    </a:cubicBezTo>
                    <a:cubicBezTo>
                      <a:pt x="5148" y="655"/>
                      <a:pt x="4735" y="414"/>
                      <a:pt x="4384" y="263"/>
                    </a:cubicBezTo>
                    <a:cubicBezTo>
                      <a:pt x="4012" y="111"/>
                      <a:pt x="3687" y="1"/>
                      <a:pt x="342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50"/>
              <p:cNvSpPr/>
              <p:nvPr/>
            </p:nvSpPr>
            <p:spPr>
              <a:xfrm>
                <a:off x="1171548" y="1711806"/>
                <a:ext cx="538530" cy="447909"/>
              </a:xfrm>
              <a:custGeom>
                <a:rect b="b" l="l" r="r" t="t"/>
                <a:pathLst>
                  <a:path extrusionOk="0" h="5259" w="6323">
                    <a:moveTo>
                      <a:pt x="2704" y="1"/>
                    </a:moveTo>
                    <a:lnTo>
                      <a:pt x="2704" y="1"/>
                    </a:lnTo>
                    <a:cubicBezTo>
                      <a:pt x="2704" y="1"/>
                      <a:pt x="2374" y="263"/>
                      <a:pt x="2133" y="807"/>
                    </a:cubicBezTo>
                    <a:cubicBezTo>
                      <a:pt x="1919" y="1331"/>
                      <a:pt x="1809" y="1897"/>
                      <a:pt x="1809" y="1897"/>
                    </a:cubicBezTo>
                    <a:lnTo>
                      <a:pt x="1395" y="1897"/>
                    </a:lnTo>
                    <a:cubicBezTo>
                      <a:pt x="1395" y="1897"/>
                      <a:pt x="1369" y="1855"/>
                      <a:pt x="1369" y="1677"/>
                    </a:cubicBezTo>
                    <a:cubicBezTo>
                      <a:pt x="1348" y="1525"/>
                      <a:pt x="1285" y="1284"/>
                      <a:pt x="1107" y="1069"/>
                    </a:cubicBezTo>
                    <a:cubicBezTo>
                      <a:pt x="1029" y="945"/>
                      <a:pt x="922" y="845"/>
                      <a:pt x="789" y="845"/>
                    </a:cubicBezTo>
                    <a:cubicBezTo>
                      <a:pt x="664" y="845"/>
                      <a:pt x="515" y="935"/>
                      <a:pt x="347" y="1179"/>
                    </a:cubicBezTo>
                    <a:cubicBezTo>
                      <a:pt x="1" y="1650"/>
                      <a:pt x="145" y="2510"/>
                      <a:pt x="1159" y="2510"/>
                    </a:cubicBezTo>
                    <a:cubicBezTo>
                      <a:pt x="1171" y="2510"/>
                      <a:pt x="1183" y="2510"/>
                      <a:pt x="1196" y="2509"/>
                    </a:cubicBezTo>
                    <a:lnTo>
                      <a:pt x="1196" y="2509"/>
                    </a:lnTo>
                    <a:cubicBezTo>
                      <a:pt x="1107" y="3619"/>
                      <a:pt x="1981" y="4819"/>
                      <a:pt x="3270" y="5170"/>
                    </a:cubicBezTo>
                    <a:cubicBezTo>
                      <a:pt x="3495" y="5231"/>
                      <a:pt x="3708" y="5258"/>
                      <a:pt x="3908" y="5258"/>
                    </a:cubicBezTo>
                    <a:cubicBezTo>
                      <a:pt x="4850" y="5258"/>
                      <a:pt x="5487" y="4652"/>
                      <a:pt x="5647" y="4164"/>
                    </a:cubicBezTo>
                    <a:cubicBezTo>
                      <a:pt x="5820" y="3578"/>
                      <a:pt x="5715" y="3075"/>
                      <a:pt x="5867" y="2462"/>
                    </a:cubicBezTo>
                    <a:cubicBezTo>
                      <a:pt x="6019" y="1834"/>
                      <a:pt x="6323" y="1111"/>
                      <a:pt x="6323" y="1111"/>
                    </a:cubicBezTo>
                    <a:cubicBezTo>
                      <a:pt x="6302" y="891"/>
                      <a:pt x="5888" y="545"/>
                      <a:pt x="5888" y="545"/>
                    </a:cubicBezTo>
                    <a:cubicBezTo>
                      <a:pt x="5888" y="545"/>
                      <a:pt x="5799" y="807"/>
                      <a:pt x="5689" y="1001"/>
                    </a:cubicBezTo>
                    <a:cubicBezTo>
                      <a:pt x="5638" y="1098"/>
                      <a:pt x="5569" y="1158"/>
                      <a:pt x="5410" y="1158"/>
                    </a:cubicBezTo>
                    <a:cubicBezTo>
                      <a:pt x="5244" y="1158"/>
                      <a:pt x="4981" y="1093"/>
                      <a:pt x="4537" y="938"/>
                    </a:cubicBezTo>
                    <a:cubicBezTo>
                      <a:pt x="3641" y="655"/>
                      <a:pt x="2987" y="85"/>
                      <a:pt x="2987" y="85"/>
                    </a:cubicBezTo>
                    <a:cubicBezTo>
                      <a:pt x="2987" y="85"/>
                      <a:pt x="2966" y="132"/>
                      <a:pt x="2898" y="305"/>
                    </a:cubicBezTo>
                    <a:cubicBezTo>
                      <a:pt x="2852" y="432"/>
                      <a:pt x="2780" y="548"/>
                      <a:pt x="2701" y="548"/>
                    </a:cubicBezTo>
                    <a:cubicBezTo>
                      <a:pt x="2673" y="548"/>
                      <a:pt x="2644" y="533"/>
                      <a:pt x="2615" y="498"/>
                    </a:cubicBezTo>
                    <a:cubicBezTo>
                      <a:pt x="2505" y="346"/>
                      <a:pt x="2704" y="1"/>
                      <a:pt x="2704"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50"/>
              <p:cNvSpPr/>
              <p:nvPr/>
            </p:nvSpPr>
            <p:spPr>
              <a:xfrm>
                <a:off x="1174784" y="1707803"/>
                <a:ext cx="539296" cy="455574"/>
              </a:xfrm>
              <a:custGeom>
                <a:rect b="b" l="l" r="r" t="t"/>
                <a:pathLst>
                  <a:path extrusionOk="0" h="5349" w="6332">
                    <a:moveTo>
                      <a:pt x="2970" y="221"/>
                    </a:moveTo>
                    <a:cubicBezTo>
                      <a:pt x="3059" y="283"/>
                      <a:pt x="3624" y="765"/>
                      <a:pt x="4473" y="1048"/>
                    </a:cubicBezTo>
                    <a:cubicBezTo>
                      <a:pt x="4913" y="1200"/>
                      <a:pt x="5175" y="1268"/>
                      <a:pt x="5368" y="1268"/>
                    </a:cubicBezTo>
                    <a:cubicBezTo>
                      <a:pt x="5457" y="1268"/>
                      <a:pt x="5520" y="1247"/>
                      <a:pt x="5588" y="1200"/>
                    </a:cubicBezTo>
                    <a:cubicBezTo>
                      <a:pt x="5630" y="1179"/>
                      <a:pt x="5677" y="1137"/>
                      <a:pt x="5698" y="1069"/>
                    </a:cubicBezTo>
                    <a:cubicBezTo>
                      <a:pt x="5808" y="917"/>
                      <a:pt x="5850" y="765"/>
                      <a:pt x="5871" y="702"/>
                    </a:cubicBezTo>
                    <a:cubicBezTo>
                      <a:pt x="5913" y="723"/>
                      <a:pt x="5939" y="744"/>
                      <a:pt x="6023" y="833"/>
                    </a:cubicBezTo>
                    <a:cubicBezTo>
                      <a:pt x="6112" y="938"/>
                      <a:pt x="6222" y="1095"/>
                      <a:pt x="6222" y="1158"/>
                    </a:cubicBezTo>
                    <a:cubicBezTo>
                      <a:pt x="6201" y="1179"/>
                      <a:pt x="5913" y="1881"/>
                      <a:pt x="5761" y="2488"/>
                    </a:cubicBezTo>
                    <a:cubicBezTo>
                      <a:pt x="5630" y="3122"/>
                      <a:pt x="5740" y="3604"/>
                      <a:pt x="5546" y="4190"/>
                    </a:cubicBezTo>
                    <a:cubicBezTo>
                      <a:pt x="5400" y="4660"/>
                      <a:pt x="4786" y="5242"/>
                      <a:pt x="3879" y="5242"/>
                    </a:cubicBezTo>
                    <a:cubicBezTo>
                      <a:pt x="3683" y="5242"/>
                      <a:pt x="3474" y="5215"/>
                      <a:pt x="3253" y="5154"/>
                    </a:cubicBezTo>
                    <a:cubicBezTo>
                      <a:pt x="1985" y="4824"/>
                      <a:pt x="1137" y="3646"/>
                      <a:pt x="1200" y="2556"/>
                    </a:cubicBezTo>
                    <a:lnTo>
                      <a:pt x="1200" y="2488"/>
                    </a:lnTo>
                    <a:lnTo>
                      <a:pt x="1158" y="2509"/>
                    </a:lnTo>
                    <a:cubicBezTo>
                      <a:pt x="634" y="2509"/>
                      <a:pt x="372" y="2315"/>
                      <a:pt x="241" y="2054"/>
                    </a:cubicBezTo>
                    <a:cubicBezTo>
                      <a:pt x="131" y="1792"/>
                      <a:pt x="179" y="1488"/>
                      <a:pt x="351" y="1247"/>
                    </a:cubicBezTo>
                    <a:cubicBezTo>
                      <a:pt x="486" y="1052"/>
                      <a:pt x="621" y="960"/>
                      <a:pt x="726" y="960"/>
                    </a:cubicBezTo>
                    <a:cubicBezTo>
                      <a:pt x="740" y="960"/>
                      <a:pt x="753" y="961"/>
                      <a:pt x="765" y="964"/>
                    </a:cubicBezTo>
                    <a:cubicBezTo>
                      <a:pt x="854" y="964"/>
                      <a:pt x="964" y="1027"/>
                      <a:pt x="1027" y="1137"/>
                    </a:cubicBezTo>
                    <a:cubicBezTo>
                      <a:pt x="1200" y="1357"/>
                      <a:pt x="1268" y="1572"/>
                      <a:pt x="1268" y="1724"/>
                    </a:cubicBezTo>
                    <a:cubicBezTo>
                      <a:pt x="1289" y="1902"/>
                      <a:pt x="1289" y="1964"/>
                      <a:pt x="1289" y="1964"/>
                    </a:cubicBezTo>
                    <a:lnTo>
                      <a:pt x="1310" y="2012"/>
                    </a:lnTo>
                    <a:lnTo>
                      <a:pt x="1812" y="2012"/>
                    </a:lnTo>
                    <a:lnTo>
                      <a:pt x="1812" y="1964"/>
                    </a:lnTo>
                    <a:cubicBezTo>
                      <a:pt x="1812" y="1964"/>
                      <a:pt x="1922" y="1399"/>
                      <a:pt x="2163" y="875"/>
                    </a:cubicBezTo>
                    <a:cubicBezTo>
                      <a:pt x="2271" y="639"/>
                      <a:pt x="2399" y="449"/>
                      <a:pt x="2502" y="318"/>
                    </a:cubicBezTo>
                    <a:lnTo>
                      <a:pt x="2502" y="318"/>
                    </a:lnTo>
                    <a:cubicBezTo>
                      <a:pt x="2488" y="340"/>
                      <a:pt x="2488" y="375"/>
                      <a:pt x="2488" y="393"/>
                    </a:cubicBezTo>
                    <a:cubicBezTo>
                      <a:pt x="2467" y="462"/>
                      <a:pt x="2488" y="524"/>
                      <a:pt x="2535" y="592"/>
                    </a:cubicBezTo>
                    <a:cubicBezTo>
                      <a:pt x="2556" y="634"/>
                      <a:pt x="2598" y="655"/>
                      <a:pt x="2640" y="655"/>
                    </a:cubicBezTo>
                    <a:cubicBezTo>
                      <a:pt x="2687" y="655"/>
                      <a:pt x="2729" y="634"/>
                      <a:pt x="2771" y="613"/>
                    </a:cubicBezTo>
                    <a:cubicBezTo>
                      <a:pt x="2839" y="571"/>
                      <a:pt x="2881" y="482"/>
                      <a:pt x="2902" y="372"/>
                    </a:cubicBezTo>
                    <a:cubicBezTo>
                      <a:pt x="2949" y="263"/>
                      <a:pt x="2970" y="242"/>
                      <a:pt x="2970" y="221"/>
                    </a:cubicBezTo>
                    <a:close/>
                    <a:moveTo>
                      <a:pt x="2640" y="1"/>
                    </a:moveTo>
                    <a:cubicBezTo>
                      <a:pt x="2640" y="1"/>
                      <a:pt x="2294" y="283"/>
                      <a:pt x="2053" y="833"/>
                    </a:cubicBezTo>
                    <a:cubicBezTo>
                      <a:pt x="1833" y="1357"/>
                      <a:pt x="1723" y="1855"/>
                      <a:pt x="1723" y="1902"/>
                    </a:cubicBezTo>
                    <a:lnTo>
                      <a:pt x="1399" y="1902"/>
                    </a:lnTo>
                    <a:cubicBezTo>
                      <a:pt x="1399" y="1881"/>
                      <a:pt x="1399" y="1855"/>
                      <a:pt x="1378" y="1724"/>
                    </a:cubicBezTo>
                    <a:cubicBezTo>
                      <a:pt x="1378" y="1551"/>
                      <a:pt x="1289" y="1310"/>
                      <a:pt x="1116" y="1069"/>
                    </a:cubicBezTo>
                    <a:cubicBezTo>
                      <a:pt x="1027" y="964"/>
                      <a:pt x="917" y="854"/>
                      <a:pt x="765" y="833"/>
                    </a:cubicBezTo>
                    <a:cubicBezTo>
                      <a:pt x="613" y="833"/>
                      <a:pt x="440" y="938"/>
                      <a:pt x="241" y="1179"/>
                    </a:cubicBezTo>
                    <a:cubicBezTo>
                      <a:pt x="69" y="1441"/>
                      <a:pt x="0" y="1813"/>
                      <a:pt x="152" y="2095"/>
                    </a:cubicBezTo>
                    <a:cubicBezTo>
                      <a:pt x="283" y="2378"/>
                      <a:pt x="592" y="2598"/>
                      <a:pt x="1095" y="2598"/>
                    </a:cubicBezTo>
                    <a:cubicBezTo>
                      <a:pt x="1048" y="3735"/>
                      <a:pt x="1922" y="4934"/>
                      <a:pt x="3211" y="5259"/>
                    </a:cubicBezTo>
                    <a:cubicBezTo>
                      <a:pt x="3443" y="5321"/>
                      <a:pt x="3664" y="5349"/>
                      <a:pt x="3871" y="5349"/>
                    </a:cubicBezTo>
                    <a:cubicBezTo>
                      <a:pt x="4830" y="5349"/>
                      <a:pt x="5492" y="4754"/>
                      <a:pt x="5651" y="4237"/>
                    </a:cubicBezTo>
                    <a:cubicBezTo>
                      <a:pt x="5850" y="3625"/>
                      <a:pt x="5740" y="3122"/>
                      <a:pt x="5892" y="2509"/>
                    </a:cubicBezTo>
                    <a:cubicBezTo>
                      <a:pt x="6023" y="1902"/>
                      <a:pt x="6332" y="1179"/>
                      <a:pt x="6332" y="1179"/>
                    </a:cubicBezTo>
                    <a:lnTo>
                      <a:pt x="6332" y="1158"/>
                    </a:lnTo>
                    <a:cubicBezTo>
                      <a:pt x="6332" y="1027"/>
                      <a:pt x="6201" y="875"/>
                      <a:pt x="6112" y="765"/>
                    </a:cubicBezTo>
                    <a:cubicBezTo>
                      <a:pt x="6002" y="634"/>
                      <a:pt x="5892" y="545"/>
                      <a:pt x="5892" y="545"/>
                    </a:cubicBezTo>
                    <a:lnTo>
                      <a:pt x="5829" y="503"/>
                    </a:lnTo>
                    <a:lnTo>
                      <a:pt x="5808" y="571"/>
                    </a:lnTo>
                    <a:cubicBezTo>
                      <a:pt x="5808" y="571"/>
                      <a:pt x="5719" y="833"/>
                      <a:pt x="5609" y="1027"/>
                    </a:cubicBezTo>
                    <a:cubicBezTo>
                      <a:pt x="5588" y="1069"/>
                      <a:pt x="5567" y="1095"/>
                      <a:pt x="5520" y="1116"/>
                    </a:cubicBezTo>
                    <a:cubicBezTo>
                      <a:pt x="5499" y="1137"/>
                      <a:pt x="5436" y="1158"/>
                      <a:pt x="5368" y="1158"/>
                    </a:cubicBezTo>
                    <a:cubicBezTo>
                      <a:pt x="5216" y="1137"/>
                      <a:pt x="4955" y="1095"/>
                      <a:pt x="4499" y="938"/>
                    </a:cubicBezTo>
                    <a:cubicBezTo>
                      <a:pt x="3624" y="634"/>
                      <a:pt x="2991" y="90"/>
                      <a:pt x="2991" y="90"/>
                    </a:cubicBezTo>
                    <a:lnTo>
                      <a:pt x="2949" y="48"/>
                    </a:lnTo>
                    <a:lnTo>
                      <a:pt x="2902" y="111"/>
                    </a:lnTo>
                    <a:cubicBezTo>
                      <a:pt x="2902" y="111"/>
                      <a:pt x="2860" y="153"/>
                      <a:pt x="2797" y="331"/>
                    </a:cubicBezTo>
                    <a:cubicBezTo>
                      <a:pt x="2771" y="414"/>
                      <a:pt x="2729" y="503"/>
                      <a:pt x="2687" y="524"/>
                    </a:cubicBezTo>
                    <a:lnTo>
                      <a:pt x="2666" y="545"/>
                    </a:lnTo>
                    <a:cubicBezTo>
                      <a:pt x="2640" y="545"/>
                      <a:pt x="2640" y="545"/>
                      <a:pt x="2619" y="503"/>
                    </a:cubicBezTo>
                    <a:cubicBezTo>
                      <a:pt x="2598" y="503"/>
                      <a:pt x="2598" y="462"/>
                      <a:pt x="2598" y="414"/>
                    </a:cubicBezTo>
                    <a:cubicBezTo>
                      <a:pt x="2598" y="372"/>
                      <a:pt x="2619" y="310"/>
                      <a:pt x="2640" y="263"/>
                    </a:cubicBezTo>
                    <a:cubicBezTo>
                      <a:pt x="2666" y="153"/>
                      <a:pt x="2729" y="69"/>
                      <a:pt x="2729" y="69"/>
                    </a:cubicBezTo>
                    <a:lnTo>
                      <a:pt x="264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50"/>
              <p:cNvSpPr/>
              <p:nvPr/>
            </p:nvSpPr>
            <p:spPr>
              <a:xfrm>
                <a:off x="1223415" y="1838026"/>
                <a:ext cx="48206" cy="48291"/>
              </a:xfrm>
              <a:custGeom>
                <a:rect b="b" l="l" r="r" t="t"/>
                <a:pathLst>
                  <a:path extrusionOk="0" h="567" w="566">
                    <a:moveTo>
                      <a:pt x="283" y="111"/>
                    </a:moveTo>
                    <a:cubicBezTo>
                      <a:pt x="367" y="111"/>
                      <a:pt x="456" y="174"/>
                      <a:pt x="456" y="284"/>
                    </a:cubicBezTo>
                    <a:cubicBezTo>
                      <a:pt x="456" y="373"/>
                      <a:pt x="367" y="456"/>
                      <a:pt x="283" y="456"/>
                    </a:cubicBezTo>
                    <a:cubicBezTo>
                      <a:pt x="173" y="456"/>
                      <a:pt x="105" y="373"/>
                      <a:pt x="105" y="284"/>
                    </a:cubicBezTo>
                    <a:cubicBezTo>
                      <a:pt x="105" y="174"/>
                      <a:pt x="173" y="111"/>
                      <a:pt x="283" y="111"/>
                    </a:cubicBezTo>
                    <a:close/>
                    <a:moveTo>
                      <a:pt x="283" y="1"/>
                    </a:moveTo>
                    <a:cubicBezTo>
                      <a:pt x="131" y="1"/>
                      <a:pt x="0" y="132"/>
                      <a:pt x="0" y="284"/>
                    </a:cubicBezTo>
                    <a:cubicBezTo>
                      <a:pt x="0" y="435"/>
                      <a:pt x="131" y="566"/>
                      <a:pt x="283" y="566"/>
                    </a:cubicBezTo>
                    <a:cubicBezTo>
                      <a:pt x="435" y="566"/>
                      <a:pt x="566" y="435"/>
                      <a:pt x="566" y="284"/>
                    </a:cubicBezTo>
                    <a:cubicBezTo>
                      <a:pt x="566" y="132"/>
                      <a:pt x="435" y="1"/>
                      <a:pt x="28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50"/>
              <p:cNvSpPr/>
              <p:nvPr/>
            </p:nvSpPr>
            <p:spPr>
              <a:xfrm>
                <a:off x="1453542" y="1904713"/>
                <a:ext cx="26403" cy="43352"/>
              </a:xfrm>
              <a:custGeom>
                <a:rect b="b" l="l" r="r" t="t"/>
                <a:pathLst>
                  <a:path extrusionOk="0" h="509" w="310">
                    <a:moveTo>
                      <a:pt x="157" y="1"/>
                    </a:moveTo>
                    <a:cubicBezTo>
                      <a:pt x="79" y="1"/>
                      <a:pt x="20" y="105"/>
                      <a:pt x="1" y="244"/>
                    </a:cubicBezTo>
                    <a:cubicBezTo>
                      <a:pt x="1" y="396"/>
                      <a:pt x="48" y="506"/>
                      <a:pt x="131" y="506"/>
                    </a:cubicBezTo>
                    <a:cubicBezTo>
                      <a:pt x="139" y="508"/>
                      <a:pt x="146" y="509"/>
                      <a:pt x="153" y="509"/>
                    </a:cubicBezTo>
                    <a:cubicBezTo>
                      <a:pt x="231" y="509"/>
                      <a:pt x="285" y="405"/>
                      <a:pt x="310" y="265"/>
                    </a:cubicBezTo>
                    <a:cubicBezTo>
                      <a:pt x="310" y="134"/>
                      <a:pt x="262" y="3"/>
                      <a:pt x="179" y="3"/>
                    </a:cubicBezTo>
                    <a:cubicBezTo>
                      <a:pt x="171" y="2"/>
                      <a:pt x="164" y="1"/>
                      <a:pt x="15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50"/>
              <p:cNvSpPr/>
              <p:nvPr/>
            </p:nvSpPr>
            <p:spPr>
              <a:xfrm>
                <a:off x="1626605" y="1919702"/>
                <a:ext cx="27765" cy="44629"/>
              </a:xfrm>
              <a:custGeom>
                <a:rect b="b" l="l" r="r" t="t"/>
                <a:pathLst>
                  <a:path extrusionOk="0" h="524" w="326">
                    <a:moveTo>
                      <a:pt x="194" y="0"/>
                    </a:moveTo>
                    <a:cubicBezTo>
                      <a:pt x="110" y="0"/>
                      <a:pt x="21" y="110"/>
                      <a:pt x="21" y="262"/>
                    </a:cubicBezTo>
                    <a:cubicBezTo>
                      <a:pt x="0" y="393"/>
                      <a:pt x="63" y="524"/>
                      <a:pt x="131" y="524"/>
                    </a:cubicBezTo>
                    <a:cubicBezTo>
                      <a:pt x="215" y="524"/>
                      <a:pt x="304" y="414"/>
                      <a:pt x="304" y="283"/>
                    </a:cubicBezTo>
                    <a:cubicBezTo>
                      <a:pt x="325" y="131"/>
                      <a:pt x="262" y="21"/>
                      <a:pt x="1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50"/>
              <p:cNvSpPr/>
              <p:nvPr/>
            </p:nvSpPr>
            <p:spPr>
              <a:xfrm>
                <a:off x="1587342" y="1930093"/>
                <a:ext cx="31768" cy="68392"/>
              </a:xfrm>
              <a:custGeom>
                <a:rect b="b" l="l" r="r" t="t"/>
                <a:pathLst>
                  <a:path extrusionOk="0" h="803" w="373">
                    <a:moveTo>
                      <a:pt x="112" y="1"/>
                    </a:moveTo>
                    <a:cubicBezTo>
                      <a:pt x="91" y="1"/>
                      <a:pt x="69" y="22"/>
                      <a:pt x="69" y="56"/>
                    </a:cubicBezTo>
                    <a:cubicBezTo>
                      <a:pt x="48" y="98"/>
                      <a:pt x="69" y="161"/>
                      <a:pt x="90" y="208"/>
                    </a:cubicBezTo>
                    <a:cubicBezTo>
                      <a:pt x="111" y="250"/>
                      <a:pt x="132" y="271"/>
                      <a:pt x="152" y="292"/>
                    </a:cubicBezTo>
                    <a:cubicBezTo>
                      <a:pt x="221" y="360"/>
                      <a:pt x="262" y="381"/>
                      <a:pt x="262" y="470"/>
                    </a:cubicBezTo>
                    <a:cubicBezTo>
                      <a:pt x="241" y="580"/>
                      <a:pt x="221" y="622"/>
                      <a:pt x="179" y="643"/>
                    </a:cubicBezTo>
                    <a:cubicBezTo>
                      <a:pt x="152" y="685"/>
                      <a:pt x="111" y="685"/>
                      <a:pt x="69" y="685"/>
                    </a:cubicBezTo>
                    <a:cubicBezTo>
                      <a:pt x="48" y="685"/>
                      <a:pt x="1" y="711"/>
                      <a:pt x="1" y="753"/>
                    </a:cubicBezTo>
                    <a:cubicBezTo>
                      <a:pt x="1" y="774"/>
                      <a:pt x="48" y="795"/>
                      <a:pt x="69" y="795"/>
                    </a:cubicBezTo>
                    <a:cubicBezTo>
                      <a:pt x="84" y="800"/>
                      <a:pt x="100" y="803"/>
                      <a:pt x="117" y="803"/>
                    </a:cubicBezTo>
                    <a:cubicBezTo>
                      <a:pt x="165" y="803"/>
                      <a:pt x="215" y="779"/>
                      <a:pt x="262" y="732"/>
                    </a:cubicBezTo>
                    <a:cubicBezTo>
                      <a:pt x="331" y="685"/>
                      <a:pt x="372" y="601"/>
                      <a:pt x="372" y="491"/>
                    </a:cubicBezTo>
                    <a:cubicBezTo>
                      <a:pt x="372" y="360"/>
                      <a:pt x="310" y="271"/>
                      <a:pt x="241" y="229"/>
                    </a:cubicBezTo>
                    <a:cubicBezTo>
                      <a:pt x="221" y="187"/>
                      <a:pt x="200" y="161"/>
                      <a:pt x="200" y="140"/>
                    </a:cubicBezTo>
                    <a:cubicBezTo>
                      <a:pt x="179" y="119"/>
                      <a:pt x="179" y="98"/>
                      <a:pt x="179" y="77"/>
                    </a:cubicBezTo>
                    <a:cubicBezTo>
                      <a:pt x="179" y="30"/>
                      <a:pt x="152" y="9"/>
                      <a:pt x="132" y="9"/>
                    </a:cubicBezTo>
                    <a:cubicBezTo>
                      <a:pt x="126" y="4"/>
                      <a:pt x="119" y="1"/>
                      <a:pt x="11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50"/>
              <p:cNvSpPr/>
              <p:nvPr/>
            </p:nvSpPr>
            <p:spPr>
              <a:xfrm>
                <a:off x="1473556" y="1989370"/>
                <a:ext cx="129033" cy="99479"/>
              </a:xfrm>
              <a:custGeom>
                <a:rect b="b" l="l" r="r" t="t"/>
                <a:pathLst>
                  <a:path extrusionOk="0" h="1168" w="1515">
                    <a:moveTo>
                      <a:pt x="475" y="0"/>
                    </a:moveTo>
                    <a:cubicBezTo>
                      <a:pt x="264" y="0"/>
                      <a:pt x="0" y="304"/>
                      <a:pt x="116" y="732"/>
                    </a:cubicBezTo>
                    <a:cubicBezTo>
                      <a:pt x="214" y="1027"/>
                      <a:pt x="525" y="1168"/>
                      <a:pt x="811" y="1168"/>
                    </a:cubicBezTo>
                    <a:cubicBezTo>
                      <a:pt x="972" y="1168"/>
                      <a:pt x="1125" y="1123"/>
                      <a:pt x="1227" y="1036"/>
                    </a:cubicBezTo>
                    <a:cubicBezTo>
                      <a:pt x="1515" y="800"/>
                      <a:pt x="1488" y="559"/>
                      <a:pt x="1405" y="470"/>
                    </a:cubicBezTo>
                    <a:cubicBezTo>
                      <a:pt x="1316" y="360"/>
                      <a:pt x="1143" y="340"/>
                      <a:pt x="1075" y="277"/>
                    </a:cubicBezTo>
                    <a:cubicBezTo>
                      <a:pt x="703" y="120"/>
                      <a:pt x="750" y="78"/>
                      <a:pt x="551" y="15"/>
                    </a:cubicBezTo>
                    <a:cubicBezTo>
                      <a:pt x="527" y="5"/>
                      <a:pt x="502" y="0"/>
                      <a:pt x="4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50"/>
              <p:cNvSpPr/>
              <p:nvPr/>
            </p:nvSpPr>
            <p:spPr>
              <a:xfrm>
                <a:off x="1472279" y="1983749"/>
                <a:ext cx="135676" cy="110380"/>
              </a:xfrm>
              <a:custGeom>
                <a:rect b="b" l="l" r="r" t="t"/>
                <a:pathLst>
                  <a:path extrusionOk="0" h="1296" w="1593">
                    <a:moveTo>
                      <a:pt x="500" y="118"/>
                    </a:moveTo>
                    <a:cubicBezTo>
                      <a:pt x="515" y="118"/>
                      <a:pt x="530" y="119"/>
                      <a:pt x="545" y="123"/>
                    </a:cubicBezTo>
                    <a:cubicBezTo>
                      <a:pt x="634" y="165"/>
                      <a:pt x="676" y="186"/>
                      <a:pt x="744" y="233"/>
                    </a:cubicBezTo>
                    <a:cubicBezTo>
                      <a:pt x="786" y="254"/>
                      <a:pt x="875" y="317"/>
                      <a:pt x="1069" y="406"/>
                    </a:cubicBezTo>
                    <a:lnTo>
                      <a:pt x="1048" y="385"/>
                    </a:lnTo>
                    <a:lnTo>
                      <a:pt x="1048" y="385"/>
                    </a:lnTo>
                    <a:cubicBezTo>
                      <a:pt x="1111" y="426"/>
                      <a:pt x="1179" y="447"/>
                      <a:pt x="1221" y="474"/>
                    </a:cubicBezTo>
                    <a:cubicBezTo>
                      <a:pt x="1289" y="495"/>
                      <a:pt x="1352" y="536"/>
                      <a:pt x="1373" y="557"/>
                    </a:cubicBezTo>
                    <a:cubicBezTo>
                      <a:pt x="1441" y="625"/>
                      <a:pt x="1483" y="840"/>
                      <a:pt x="1200" y="1060"/>
                    </a:cubicBezTo>
                    <a:cubicBezTo>
                      <a:pt x="1118" y="1142"/>
                      <a:pt x="964" y="1186"/>
                      <a:pt x="810" y="1186"/>
                    </a:cubicBezTo>
                    <a:cubicBezTo>
                      <a:pt x="757" y="1186"/>
                      <a:pt x="705" y="1181"/>
                      <a:pt x="655" y="1170"/>
                    </a:cubicBezTo>
                    <a:cubicBezTo>
                      <a:pt x="435" y="1102"/>
                      <a:pt x="262" y="997"/>
                      <a:pt x="194" y="777"/>
                    </a:cubicBezTo>
                    <a:cubicBezTo>
                      <a:pt x="131" y="557"/>
                      <a:pt x="173" y="385"/>
                      <a:pt x="262" y="254"/>
                    </a:cubicBezTo>
                    <a:cubicBezTo>
                      <a:pt x="337" y="162"/>
                      <a:pt x="422" y="118"/>
                      <a:pt x="500" y="118"/>
                    </a:cubicBezTo>
                    <a:close/>
                    <a:moveTo>
                      <a:pt x="484" y="0"/>
                    </a:moveTo>
                    <a:cubicBezTo>
                      <a:pt x="375" y="0"/>
                      <a:pt x="261" y="65"/>
                      <a:pt x="173" y="186"/>
                    </a:cubicBezTo>
                    <a:cubicBezTo>
                      <a:pt x="63" y="343"/>
                      <a:pt x="0" y="557"/>
                      <a:pt x="90" y="798"/>
                    </a:cubicBezTo>
                    <a:cubicBezTo>
                      <a:pt x="152" y="1060"/>
                      <a:pt x="393" y="1212"/>
                      <a:pt x="634" y="1280"/>
                    </a:cubicBezTo>
                    <a:cubicBezTo>
                      <a:pt x="687" y="1291"/>
                      <a:pt x="744" y="1296"/>
                      <a:pt x="801" y="1296"/>
                    </a:cubicBezTo>
                    <a:cubicBezTo>
                      <a:pt x="974" y="1296"/>
                      <a:pt x="1155" y="1248"/>
                      <a:pt x="1289" y="1149"/>
                    </a:cubicBezTo>
                    <a:cubicBezTo>
                      <a:pt x="1592" y="908"/>
                      <a:pt x="1572" y="625"/>
                      <a:pt x="1462" y="495"/>
                    </a:cubicBezTo>
                    <a:cubicBezTo>
                      <a:pt x="1420" y="426"/>
                      <a:pt x="1352" y="406"/>
                      <a:pt x="1268" y="364"/>
                    </a:cubicBezTo>
                    <a:cubicBezTo>
                      <a:pt x="1200" y="343"/>
                      <a:pt x="1137" y="317"/>
                      <a:pt x="1111" y="296"/>
                    </a:cubicBezTo>
                    <a:cubicBezTo>
                      <a:pt x="938" y="212"/>
                      <a:pt x="849" y="165"/>
                      <a:pt x="807" y="123"/>
                    </a:cubicBezTo>
                    <a:cubicBezTo>
                      <a:pt x="744" y="102"/>
                      <a:pt x="697" y="55"/>
                      <a:pt x="566" y="13"/>
                    </a:cubicBezTo>
                    <a:cubicBezTo>
                      <a:pt x="539" y="4"/>
                      <a:pt x="512" y="0"/>
                      <a:pt x="48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50"/>
              <p:cNvSpPr/>
              <p:nvPr/>
            </p:nvSpPr>
            <p:spPr>
              <a:xfrm>
                <a:off x="1496382" y="1988348"/>
                <a:ext cx="91047" cy="51187"/>
              </a:xfrm>
              <a:custGeom>
                <a:rect b="b" l="l" r="r" t="t"/>
                <a:pathLst>
                  <a:path extrusionOk="0" h="601" w="1069">
                    <a:moveTo>
                      <a:pt x="220" y="1"/>
                    </a:moveTo>
                    <a:cubicBezTo>
                      <a:pt x="131" y="1"/>
                      <a:pt x="68" y="48"/>
                      <a:pt x="0" y="90"/>
                    </a:cubicBezTo>
                    <a:cubicBezTo>
                      <a:pt x="110" y="200"/>
                      <a:pt x="351" y="372"/>
                      <a:pt x="566" y="524"/>
                    </a:cubicBezTo>
                    <a:cubicBezTo>
                      <a:pt x="662" y="580"/>
                      <a:pt x="743" y="601"/>
                      <a:pt x="809" y="601"/>
                    </a:cubicBezTo>
                    <a:cubicBezTo>
                      <a:pt x="957" y="601"/>
                      <a:pt x="1033" y="498"/>
                      <a:pt x="1048" y="441"/>
                    </a:cubicBezTo>
                    <a:cubicBezTo>
                      <a:pt x="1069" y="441"/>
                      <a:pt x="1069" y="420"/>
                      <a:pt x="1069" y="420"/>
                    </a:cubicBezTo>
                    <a:cubicBezTo>
                      <a:pt x="985" y="352"/>
                      <a:pt x="875" y="331"/>
                      <a:pt x="807" y="289"/>
                    </a:cubicBezTo>
                    <a:cubicBezTo>
                      <a:pt x="435" y="132"/>
                      <a:pt x="482" y="90"/>
                      <a:pt x="283" y="27"/>
                    </a:cubicBezTo>
                    <a:cubicBezTo>
                      <a:pt x="262" y="1"/>
                      <a:pt x="241" y="1"/>
                      <a:pt x="2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50"/>
              <p:cNvSpPr/>
              <p:nvPr/>
            </p:nvSpPr>
            <p:spPr>
              <a:xfrm>
                <a:off x="1488802" y="1982983"/>
                <a:ext cx="104418" cy="61408"/>
              </a:xfrm>
              <a:custGeom>
                <a:rect b="b" l="l" r="r" t="t"/>
                <a:pathLst>
                  <a:path extrusionOk="0" h="721" w="1226">
                    <a:moveTo>
                      <a:pt x="351" y="132"/>
                    </a:moveTo>
                    <a:cubicBezTo>
                      <a:pt x="440" y="174"/>
                      <a:pt x="482" y="195"/>
                      <a:pt x="550" y="242"/>
                    </a:cubicBezTo>
                    <a:cubicBezTo>
                      <a:pt x="592" y="263"/>
                      <a:pt x="681" y="326"/>
                      <a:pt x="854" y="394"/>
                    </a:cubicBezTo>
                    <a:cubicBezTo>
                      <a:pt x="917" y="435"/>
                      <a:pt x="1006" y="456"/>
                      <a:pt x="1074" y="504"/>
                    </a:cubicBezTo>
                    <a:cubicBezTo>
                      <a:pt x="1048" y="525"/>
                      <a:pt x="1027" y="566"/>
                      <a:pt x="985" y="587"/>
                    </a:cubicBezTo>
                    <a:cubicBezTo>
                      <a:pt x="961" y="597"/>
                      <a:pt x="935" y="603"/>
                      <a:pt x="906" y="603"/>
                    </a:cubicBezTo>
                    <a:cubicBezTo>
                      <a:pt x="852" y="603"/>
                      <a:pt x="787" y="582"/>
                      <a:pt x="702" y="525"/>
                    </a:cubicBezTo>
                    <a:cubicBezTo>
                      <a:pt x="503" y="415"/>
                      <a:pt x="330" y="263"/>
                      <a:pt x="199" y="174"/>
                    </a:cubicBezTo>
                    <a:cubicBezTo>
                      <a:pt x="220" y="153"/>
                      <a:pt x="262" y="132"/>
                      <a:pt x="309" y="132"/>
                    </a:cubicBezTo>
                    <a:close/>
                    <a:moveTo>
                      <a:pt x="309" y="1"/>
                    </a:moveTo>
                    <a:cubicBezTo>
                      <a:pt x="220" y="1"/>
                      <a:pt x="110" y="43"/>
                      <a:pt x="47" y="132"/>
                    </a:cubicBezTo>
                    <a:lnTo>
                      <a:pt x="0" y="174"/>
                    </a:lnTo>
                    <a:lnTo>
                      <a:pt x="47" y="195"/>
                    </a:lnTo>
                    <a:cubicBezTo>
                      <a:pt x="178" y="305"/>
                      <a:pt x="419" y="483"/>
                      <a:pt x="634" y="634"/>
                    </a:cubicBezTo>
                    <a:cubicBezTo>
                      <a:pt x="735" y="690"/>
                      <a:pt x="827" y="721"/>
                      <a:pt x="910" y="721"/>
                    </a:cubicBezTo>
                    <a:cubicBezTo>
                      <a:pt x="951" y="721"/>
                      <a:pt x="990" y="713"/>
                      <a:pt x="1027" y="697"/>
                    </a:cubicBezTo>
                    <a:cubicBezTo>
                      <a:pt x="1116" y="655"/>
                      <a:pt x="1179" y="587"/>
                      <a:pt x="1205" y="545"/>
                    </a:cubicBezTo>
                    <a:lnTo>
                      <a:pt x="1205" y="504"/>
                    </a:lnTo>
                    <a:lnTo>
                      <a:pt x="1226" y="456"/>
                    </a:lnTo>
                    <a:lnTo>
                      <a:pt x="1179" y="435"/>
                    </a:lnTo>
                    <a:cubicBezTo>
                      <a:pt x="1095" y="373"/>
                      <a:pt x="964" y="326"/>
                      <a:pt x="917" y="305"/>
                    </a:cubicBezTo>
                    <a:cubicBezTo>
                      <a:pt x="744" y="221"/>
                      <a:pt x="655" y="174"/>
                      <a:pt x="613" y="132"/>
                    </a:cubicBezTo>
                    <a:cubicBezTo>
                      <a:pt x="550" y="111"/>
                      <a:pt x="503" y="64"/>
                      <a:pt x="372" y="22"/>
                    </a:cubicBezTo>
                    <a:cubicBezTo>
                      <a:pt x="351" y="22"/>
                      <a:pt x="330" y="1"/>
                      <a:pt x="30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50"/>
              <p:cNvSpPr/>
              <p:nvPr/>
            </p:nvSpPr>
            <p:spPr>
              <a:xfrm>
                <a:off x="1483436" y="2040557"/>
                <a:ext cx="85681" cy="49143"/>
              </a:xfrm>
              <a:custGeom>
                <a:rect b="b" l="l" r="r" t="t"/>
                <a:pathLst>
                  <a:path extrusionOk="0" h="577" w="1006">
                    <a:moveTo>
                      <a:pt x="283" y="0"/>
                    </a:moveTo>
                    <a:cubicBezTo>
                      <a:pt x="173" y="0"/>
                      <a:pt x="89" y="21"/>
                      <a:pt x="0" y="42"/>
                    </a:cubicBezTo>
                    <a:cubicBezTo>
                      <a:pt x="0" y="68"/>
                      <a:pt x="21" y="110"/>
                      <a:pt x="21" y="131"/>
                    </a:cubicBezTo>
                    <a:cubicBezTo>
                      <a:pt x="118" y="436"/>
                      <a:pt x="428" y="576"/>
                      <a:pt x="716" y="576"/>
                    </a:cubicBezTo>
                    <a:cubicBezTo>
                      <a:pt x="819" y="576"/>
                      <a:pt x="919" y="558"/>
                      <a:pt x="1006" y="524"/>
                    </a:cubicBezTo>
                    <a:cubicBezTo>
                      <a:pt x="980" y="461"/>
                      <a:pt x="938" y="393"/>
                      <a:pt x="896" y="330"/>
                    </a:cubicBezTo>
                    <a:cubicBezTo>
                      <a:pt x="765" y="68"/>
                      <a:pt x="503" y="0"/>
                      <a:pt x="283" y="0"/>
                    </a:cubicBezTo>
                    <a:close/>
                  </a:path>
                </a:pathLst>
              </a:custGeom>
              <a:solidFill>
                <a:srgbClr val="FFB0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50"/>
              <p:cNvSpPr/>
              <p:nvPr/>
            </p:nvSpPr>
            <p:spPr>
              <a:xfrm>
                <a:off x="1477645" y="2035191"/>
                <a:ext cx="96838" cy="59619"/>
              </a:xfrm>
              <a:custGeom>
                <a:rect b="b" l="l" r="r" t="t"/>
                <a:pathLst>
                  <a:path extrusionOk="0" h="700" w="1137">
                    <a:moveTo>
                      <a:pt x="351" y="131"/>
                    </a:moveTo>
                    <a:cubicBezTo>
                      <a:pt x="571" y="131"/>
                      <a:pt x="786" y="194"/>
                      <a:pt x="917" y="414"/>
                    </a:cubicBezTo>
                    <a:cubicBezTo>
                      <a:pt x="943" y="456"/>
                      <a:pt x="964" y="498"/>
                      <a:pt x="985" y="524"/>
                    </a:cubicBezTo>
                    <a:cubicBezTo>
                      <a:pt x="891" y="550"/>
                      <a:pt x="797" y="568"/>
                      <a:pt x="702" y="568"/>
                    </a:cubicBezTo>
                    <a:cubicBezTo>
                      <a:pt x="643" y="568"/>
                      <a:pt x="584" y="561"/>
                      <a:pt x="524" y="545"/>
                    </a:cubicBezTo>
                    <a:cubicBezTo>
                      <a:pt x="351" y="477"/>
                      <a:pt x="199" y="367"/>
                      <a:pt x="131" y="173"/>
                    </a:cubicBezTo>
                    <a:lnTo>
                      <a:pt x="131" y="152"/>
                    </a:lnTo>
                    <a:cubicBezTo>
                      <a:pt x="199" y="131"/>
                      <a:pt x="262" y="131"/>
                      <a:pt x="351" y="131"/>
                    </a:cubicBezTo>
                    <a:close/>
                    <a:moveTo>
                      <a:pt x="351" y="1"/>
                    </a:moveTo>
                    <a:cubicBezTo>
                      <a:pt x="241" y="1"/>
                      <a:pt x="131" y="21"/>
                      <a:pt x="47" y="42"/>
                    </a:cubicBezTo>
                    <a:lnTo>
                      <a:pt x="0" y="63"/>
                    </a:lnTo>
                    <a:lnTo>
                      <a:pt x="0" y="105"/>
                    </a:lnTo>
                    <a:cubicBezTo>
                      <a:pt x="27" y="152"/>
                      <a:pt x="27" y="173"/>
                      <a:pt x="27" y="215"/>
                    </a:cubicBezTo>
                    <a:cubicBezTo>
                      <a:pt x="110" y="435"/>
                      <a:pt x="288" y="587"/>
                      <a:pt x="482" y="655"/>
                    </a:cubicBezTo>
                    <a:cubicBezTo>
                      <a:pt x="573" y="684"/>
                      <a:pt x="671" y="699"/>
                      <a:pt x="769" y="699"/>
                    </a:cubicBezTo>
                    <a:cubicBezTo>
                      <a:pt x="884" y="699"/>
                      <a:pt x="998" y="677"/>
                      <a:pt x="1095" y="629"/>
                    </a:cubicBezTo>
                    <a:lnTo>
                      <a:pt x="1137" y="608"/>
                    </a:lnTo>
                    <a:lnTo>
                      <a:pt x="1116" y="566"/>
                    </a:lnTo>
                    <a:cubicBezTo>
                      <a:pt x="1095" y="498"/>
                      <a:pt x="1074" y="435"/>
                      <a:pt x="1027" y="346"/>
                    </a:cubicBezTo>
                    <a:cubicBezTo>
                      <a:pt x="875" y="84"/>
                      <a:pt x="592" y="1"/>
                      <a:pt x="35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50"/>
              <p:cNvSpPr/>
              <p:nvPr/>
            </p:nvSpPr>
            <p:spPr>
              <a:xfrm>
                <a:off x="1424073" y="1819033"/>
                <a:ext cx="89343" cy="54338"/>
              </a:xfrm>
              <a:custGeom>
                <a:rect b="b" l="l" r="r" t="t"/>
                <a:pathLst>
                  <a:path extrusionOk="0" h="638" w="1049">
                    <a:moveTo>
                      <a:pt x="440" y="1"/>
                    </a:moveTo>
                    <a:cubicBezTo>
                      <a:pt x="271" y="1"/>
                      <a:pt x="127" y="78"/>
                      <a:pt x="85" y="135"/>
                    </a:cubicBezTo>
                    <a:cubicBezTo>
                      <a:pt x="43" y="224"/>
                      <a:pt x="43" y="287"/>
                      <a:pt x="43" y="418"/>
                    </a:cubicBezTo>
                    <a:cubicBezTo>
                      <a:pt x="22" y="549"/>
                      <a:pt x="1" y="549"/>
                      <a:pt x="64" y="575"/>
                    </a:cubicBezTo>
                    <a:cubicBezTo>
                      <a:pt x="78" y="582"/>
                      <a:pt x="95" y="584"/>
                      <a:pt x="111" y="584"/>
                    </a:cubicBezTo>
                    <a:cubicBezTo>
                      <a:pt x="143" y="584"/>
                      <a:pt x="174" y="575"/>
                      <a:pt x="174" y="575"/>
                    </a:cubicBezTo>
                    <a:cubicBezTo>
                      <a:pt x="241" y="554"/>
                      <a:pt x="308" y="546"/>
                      <a:pt x="371" y="546"/>
                    </a:cubicBezTo>
                    <a:cubicBezTo>
                      <a:pt x="513" y="546"/>
                      <a:pt x="636" y="588"/>
                      <a:pt x="697" y="617"/>
                    </a:cubicBezTo>
                    <a:cubicBezTo>
                      <a:pt x="734" y="630"/>
                      <a:pt x="765" y="637"/>
                      <a:pt x="792" y="637"/>
                    </a:cubicBezTo>
                    <a:cubicBezTo>
                      <a:pt x="847" y="637"/>
                      <a:pt x="886" y="608"/>
                      <a:pt x="917" y="549"/>
                    </a:cubicBezTo>
                    <a:cubicBezTo>
                      <a:pt x="938" y="444"/>
                      <a:pt x="1048" y="266"/>
                      <a:pt x="959" y="203"/>
                    </a:cubicBezTo>
                    <a:cubicBezTo>
                      <a:pt x="891" y="114"/>
                      <a:pt x="697" y="51"/>
                      <a:pt x="498" y="4"/>
                    </a:cubicBezTo>
                    <a:cubicBezTo>
                      <a:pt x="479" y="2"/>
                      <a:pt x="459"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50"/>
              <p:cNvSpPr/>
              <p:nvPr/>
            </p:nvSpPr>
            <p:spPr>
              <a:xfrm>
                <a:off x="1420070" y="1815030"/>
                <a:ext cx="95135" cy="63452"/>
              </a:xfrm>
              <a:custGeom>
                <a:rect b="b" l="l" r="r" t="t"/>
                <a:pathLst>
                  <a:path extrusionOk="0" h="745" w="1117">
                    <a:moveTo>
                      <a:pt x="451" y="110"/>
                    </a:moveTo>
                    <a:cubicBezTo>
                      <a:pt x="475" y="110"/>
                      <a:pt x="500" y="113"/>
                      <a:pt x="524" y="119"/>
                    </a:cubicBezTo>
                    <a:cubicBezTo>
                      <a:pt x="634" y="140"/>
                      <a:pt x="723" y="161"/>
                      <a:pt x="807" y="182"/>
                    </a:cubicBezTo>
                    <a:cubicBezTo>
                      <a:pt x="875" y="203"/>
                      <a:pt x="938" y="250"/>
                      <a:pt x="964" y="271"/>
                    </a:cubicBezTo>
                    <a:cubicBezTo>
                      <a:pt x="985" y="292"/>
                      <a:pt x="985" y="334"/>
                      <a:pt x="964" y="402"/>
                    </a:cubicBezTo>
                    <a:cubicBezTo>
                      <a:pt x="964" y="444"/>
                      <a:pt x="917" y="512"/>
                      <a:pt x="896" y="575"/>
                    </a:cubicBezTo>
                    <a:cubicBezTo>
                      <a:pt x="875" y="596"/>
                      <a:pt x="875" y="622"/>
                      <a:pt x="854" y="622"/>
                    </a:cubicBezTo>
                    <a:cubicBezTo>
                      <a:pt x="844" y="632"/>
                      <a:pt x="832" y="637"/>
                      <a:pt x="818" y="637"/>
                    </a:cubicBezTo>
                    <a:cubicBezTo>
                      <a:pt x="803" y="637"/>
                      <a:pt x="786" y="632"/>
                      <a:pt x="765" y="622"/>
                    </a:cubicBezTo>
                    <a:cubicBezTo>
                      <a:pt x="693" y="577"/>
                      <a:pt x="575" y="534"/>
                      <a:pt x="435" y="534"/>
                    </a:cubicBezTo>
                    <a:cubicBezTo>
                      <a:pt x="362" y="534"/>
                      <a:pt x="282" y="546"/>
                      <a:pt x="200" y="575"/>
                    </a:cubicBezTo>
                    <a:lnTo>
                      <a:pt x="132" y="575"/>
                    </a:lnTo>
                    <a:lnTo>
                      <a:pt x="132" y="465"/>
                    </a:lnTo>
                    <a:cubicBezTo>
                      <a:pt x="132" y="360"/>
                      <a:pt x="153" y="292"/>
                      <a:pt x="179" y="229"/>
                    </a:cubicBezTo>
                    <a:cubicBezTo>
                      <a:pt x="200" y="203"/>
                      <a:pt x="242" y="161"/>
                      <a:pt x="310" y="140"/>
                    </a:cubicBezTo>
                    <a:cubicBezTo>
                      <a:pt x="339" y="125"/>
                      <a:pt x="393" y="110"/>
                      <a:pt x="451" y="110"/>
                    </a:cubicBezTo>
                    <a:close/>
                    <a:moveTo>
                      <a:pt x="453" y="0"/>
                    </a:moveTo>
                    <a:cubicBezTo>
                      <a:pt x="380" y="0"/>
                      <a:pt x="311" y="15"/>
                      <a:pt x="263" y="30"/>
                    </a:cubicBezTo>
                    <a:cubicBezTo>
                      <a:pt x="179" y="72"/>
                      <a:pt x="111" y="119"/>
                      <a:pt x="90" y="161"/>
                    </a:cubicBezTo>
                    <a:cubicBezTo>
                      <a:pt x="48" y="250"/>
                      <a:pt x="22" y="334"/>
                      <a:pt x="22" y="465"/>
                    </a:cubicBezTo>
                    <a:cubicBezTo>
                      <a:pt x="22" y="533"/>
                      <a:pt x="22" y="554"/>
                      <a:pt x="1" y="575"/>
                    </a:cubicBezTo>
                    <a:cubicBezTo>
                      <a:pt x="1" y="596"/>
                      <a:pt x="22" y="622"/>
                      <a:pt x="22" y="643"/>
                    </a:cubicBezTo>
                    <a:cubicBezTo>
                      <a:pt x="48" y="664"/>
                      <a:pt x="69" y="664"/>
                      <a:pt x="90" y="664"/>
                    </a:cubicBezTo>
                    <a:cubicBezTo>
                      <a:pt x="116" y="681"/>
                      <a:pt x="148" y="688"/>
                      <a:pt x="175" y="688"/>
                    </a:cubicBezTo>
                    <a:cubicBezTo>
                      <a:pt x="212" y="688"/>
                      <a:pt x="242" y="676"/>
                      <a:pt x="242" y="664"/>
                    </a:cubicBezTo>
                    <a:lnTo>
                      <a:pt x="242" y="685"/>
                    </a:lnTo>
                    <a:cubicBezTo>
                      <a:pt x="313" y="653"/>
                      <a:pt x="384" y="641"/>
                      <a:pt x="449" y="641"/>
                    </a:cubicBezTo>
                    <a:cubicBezTo>
                      <a:pt x="566" y="641"/>
                      <a:pt x="666" y="679"/>
                      <a:pt x="723" y="705"/>
                    </a:cubicBezTo>
                    <a:cubicBezTo>
                      <a:pt x="759" y="733"/>
                      <a:pt x="790" y="744"/>
                      <a:pt x="822" y="744"/>
                    </a:cubicBezTo>
                    <a:cubicBezTo>
                      <a:pt x="845" y="744"/>
                      <a:pt x="869" y="738"/>
                      <a:pt x="896" y="726"/>
                    </a:cubicBezTo>
                    <a:cubicBezTo>
                      <a:pt x="938" y="705"/>
                      <a:pt x="985" y="664"/>
                      <a:pt x="1006" y="622"/>
                    </a:cubicBezTo>
                    <a:cubicBezTo>
                      <a:pt x="1027" y="575"/>
                      <a:pt x="1048" y="491"/>
                      <a:pt x="1069" y="423"/>
                    </a:cubicBezTo>
                    <a:cubicBezTo>
                      <a:pt x="1095" y="360"/>
                      <a:pt x="1116" y="271"/>
                      <a:pt x="1048" y="203"/>
                    </a:cubicBezTo>
                    <a:cubicBezTo>
                      <a:pt x="1006" y="140"/>
                      <a:pt x="938" y="119"/>
                      <a:pt x="854" y="72"/>
                    </a:cubicBezTo>
                    <a:cubicBezTo>
                      <a:pt x="744" y="51"/>
                      <a:pt x="655" y="30"/>
                      <a:pt x="545" y="9"/>
                    </a:cubicBezTo>
                    <a:cubicBezTo>
                      <a:pt x="515" y="3"/>
                      <a:pt x="484" y="0"/>
                      <a:pt x="45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50"/>
              <p:cNvSpPr/>
              <p:nvPr/>
            </p:nvSpPr>
            <p:spPr>
              <a:xfrm>
                <a:off x="1609656" y="1843391"/>
                <a:ext cx="72820" cy="54253"/>
              </a:xfrm>
              <a:custGeom>
                <a:rect b="b" l="l" r="r" t="t"/>
                <a:pathLst>
                  <a:path extrusionOk="0" h="637" w="855">
                    <a:moveTo>
                      <a:pt x="199" y="1"/>
                    </a:moveTo>
                    <a:cubicBezTo>
                      <a:pt x="69" y="1"/>
                      <a:pt x="48" y="90"/>
                      <a:pt x="48" y="90"/>
                    </a:cubicBezTo>
                    <a:cubicBezTo>
                      <a:pt x="21" y="221"/>
                      <a:pt x="0" y="420"/>
                      <a:pt x="21" y="482"/>
                    </a:cubicBezTo>
                    <a:cubicBezTo>
                      <a:pt x="41" y="511"/>
                      <a:pt x="72" y="519"/>
                      <a:pt x="112" y="519"/>
                    </a:cubicBezTo>
                    <a:cubicBezTo>
                      <a:pt x="168" y="519"/>
                      <a:pt x="242" y="503"/>
                      <a:pt x="330" y="503"/>
                    </a:cubicBezTo>
                    <a:cubicBezTo>
                      <a:pt x="482" y="524"/>
                      <a:pt x="592" y="592"/>
                      <a:pt x="655" y="634"/>
                    </a:cubicBezTo>
                    <a:cubicBezTo>
                      <a:pt x="659" y="636"/>
                      <a:pt x="663" y="636"/>
                      <a:pt x="666" y="636"/>
                    </a:cubicBezTo>
                    <a:cubicBezTo>
                      <a:pt x="728" y="636"/>
                      <a:pt x="767" y="476"/>
                      <a:pt x="807" y="372"/>
                    </a:cubicBezTo>
                    <a:cubicBezTo>
                      <a:pt x="833" y="289"/>
                      <a:pt x="854" y="200"/>
                      <a:pt x="765" y="158"/>
                    </a:cubicBezTo>
                    <a:cubicBezTo>
                      <a:pt x="676" y="90"/>
                      <a:pt x="309" y="1"/>
                      <a:pt x="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50"/>
              <p:cNvSpPr/>
              <p:nvPr/>
            </p:nvSpPr>
            <p:spPr>
              <a:xfrm>
                <a:off x="1606079" y="1838026"/>
                <a:ext cx="79889" cy="64218"/>
              </a:xfrm>
              <a:custGeom>
                <a:rect b="b" l="l" r="r" t="t"/>
                <a:pathLst>
                  <a:path extrusionOk="0" h="754" w="938">
                    <a:moveTo>
                      <a:pt x="241" y="132"/>
                    </a:moveTo>
                    <a:cubicBezTo>
                      <a:pt x="262" y="132"/>
                      <a:pt x="393" y="153"/>
                      <a:pt x="524" y="174"/>
                    </a:cubicBezTo>
                    <a:cubicBezTo>
                      <a:pt x="587" y="195"/>
                      <a:pt x="634" y="195"/>
                      <a:pt x="676" y="221"/>
                    </a:cubicBezTo>
                    <a:cubicBezTo>
                      <a:pt x="744" y="242"/>
                      <a:pt x="786" y="263"/>
                      <a:pt x="786" y="263"/>
                    </a:cubicBezTo>
                    <a:cubicBezTo>
                      <a:pt x="807" y="284"/>
                      <a:pt x="828" y="284"/>
                      <a:pt x="828" y="305"/>
                    </a:cubicBezTo>
                    <a:cubicBezTo>
                      <a:pt x="828" y="326"/>
                      <a:pt x="807" y="373"/>
                      <a:pt x="786" y="435"/>
                    </a:cubicBezTo>
                    <a:cubicBezTo>
                      <a:pt x="765" y="483"/>
                      <a:pt x="744" y="545"/>
                      <a:pt x="718" y="587"/>
                    </a:cubicBezTo>
                    <a:cubicBezTo>
                      <a:pt x="718" y="614"/>
                      <a:pt x="697" y="635"/>
                      <a:pt x="697" y="635"/>
                    </a:cubicBezTo>
                    <a:cubicBezTo>
                      <a:pt x="655" y="614"/>
                      <a:pt x="545" y="525"/>
                      <a:pt x="372" y="525"/>
                    </a:cubicBezTo>
                    <a:lnTo>
                      <a:pt x="131" y="525"/>
                    </a:lnTo>
                    <a:lnTo>
                      <a:pt x="131" y="504"/>
                    </a:lnTo>
                    <a:cubicBezTo>
                      <a:pt x="111" y="504"/>
                      <a:pt x="111" y="435"/>
                      <a:pt x="111" y="373"/>
                    </a:cubicBezTo>
                    <a:cubicBezTo>
                      <a:pt x="111" y="305"/>
                      <a:pt x="131" y="242"/>
                      <a:pt x="131" y="153"/>
                    </a:cubicBezTo>
                    <a:lnTo>
                      <a:pt x="152" y="153"/>
                    </a:lnTo>
                    <a:cubicBezTo>
                      <a:pt x="173" y="132"/>
                      <a:pt x="194" y="132"/>
                      <a:pt x="241" y="132"/>
                    </a:cubicBezTo>
                    <a:close/>
                    <a:moveTo>
                      <a:pt x="241" y="1"/>
                    </a:moveTo>
                    <a:cubicBezTo>
                      <a:pt x="152" y="1"/>
                      <a:pt x="111" y="43"/>
                      <a:pt x="90" y="64"/>
                    </a:cubicBezTo>
                    <a:cubicBezTo>
                      <a:pt x="42" y="90"/>
                      <a:pt x="21" y="132"/>
                      <a:pt x="21" y="132"/>
                    </a:cubicBezTo>
                    <a:cubicBezTo>
                      <a:pt x="21" y="195"/>
                      <a:pt x="1" y="284"/>
                      <a:pt x="1" y="373"/>
                    </a:cubicBezTo>
                    <a:cubicBezTo>
                      <a:pt x="1" y="435"/>
                      <a:pt x="1" y="504"/>
                      <a:pt x="21" y="566"/>
                    </a:cubicBezTo>
                    <a:cubicBezTo>
                      <a:pt x="42" y="587"/>
                      <a:pt x="63" y="614"/>
                      <a:pt x="90" y="635"/>
                    </a:cubicBezTo>
                    <a:lnTo>
                      <a:pt x="372" y="635"/>
                    </a:lnTo>
                    <a:cubicBezTo>
                      <a:pt x="503" y="635"/>
                      <a:pt x="587" y="697"/>
                      <a:pt x="676" y="744"/>
                    </a:cubicBezTo>
                    <a:cubicBezTo>
                      <a:pt x="682" y="750"/>
                      <a:pt x="690" y="753"/>
                      <a:pt x="700" y="753"/>
                    </a:cubicBezTo>
                    <a:cubicBezTo>
                      <a:pt x="724" y="753"/>
                      <a:pt x="756" y="737"/>
                      <a:pt x="786" y="718"/>
                    </a:cubicBezTo>
                    <a:cubicBezTo>
                      <a:pt x="807" y="697"/>
                      <a:pt x="807" y="676"/>
                      <a:pt x="828" y="635"/>
                    </a:cubicBezTo>
                    <a:cubicBezTo>
                      <a:pt x="849" y="587"/>
                      <a:pt x="875" y="525"/>
                      <a:pt x="896" y="456"/>
                    </a:cubicBezTo>
                    <a:cubicBezTo>
                      <a:pt x="917" y="415"/>
                      <a:pt x="938" y="373"/>
                      <a:pt x="938" y="305"/>
                    </a:cubicBezTo>
                    <a:cubicBezTo>
                      <a:pt x="938" y="263"/>
                      <a:pt x="896" y="195"/>
                      <a:pt x="849" y="153"/>
                    </a:cubicBezTo>
                    <a:cubicBezTo>
                      <a:pt x="807" y="153"/>
                      <a:pt x="765" y="132"/>
                      <a:pt x="718" y="111"/>
                    </a:cubicBezTo>
                    <a:cubicBezTo>
                      <a:pt x="676" y="90"/>
                      <a:pt x="613" y="90"/>
                      <a:pt x="545" y="64"/>
                    </a:cubicBezTo>
                    <a:cubicBezTo>
                      <a:pt x="414" y="43"/>
                      <a:pt x="304" y="1"/>
                      <a:pt x="24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50"/>
              <p:cNvSpPr/>
              <p:nvPr/>
            </p:nvSpPr>
            <p:spPr>
              <a:xfrm>
                <a:off x="1903298" y="837529"/>
                <a:ext cx="122723" cy="120168"/>
              </a:xfrm>
              <a:custGeom>
                <a:rect b="b" l="l" r="r" t="t"/>
                <a:pathLst>
                  <a:path extrusionOk="0" h="1411" w="1441">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50"/>
              <p:cNvSpPr/>
              <p:nvPr/>
            </p:nvSpPr>
            <p:spPr>
              <a:xfrm>
                <a:off x="1898017" y="832334"/>
                <a:ext cx="133879" cy="129791"/>
              </a:xfrm>
              <a:custGeom>
                <a:rect b="b" l="l" r="r" t="t"/>
                <a:pathLst>
                  <a:path extrusionOk="0" h="1524" w="1572">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50"/>
              <p:cNvSpPr/>
              <p:nvPr/>
            </p:nvSpPr>
            <p:spPr>
              <a:xfrm>
                <a:off x="1998339" y="998658"/>
                <a:ext cx="78096" cy="117783"/>
              </a:xfrm>
              <a:custGeom>
                <a:rect b="b" l="l" r="r" t="t"/>
                <a:pathLst>
                  <a:path extrusionOk="0" h="1383" w="917">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50"/>
              <p:cNvSpPr/>
              <p:nvPr/>
            </p:nvSpPr>
            <p:spPr>
              <a:xfrm>
                <a:off x="1992548" y="993037"/>
                <a:ext cx="89253" cy="128599"/>
              </a:xfrm>
              <a:custGeom>
                <a:rect b="b" l="l" r="r" t="t"/>
                <a:pathLst>
                  <a:path extrusionOk="0" h="1510" w="1048">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50"/>
              <p:cNvSpPr/>
              <p:nvPr/>
            </p:nvSpPr>
            <p:spPr>
              <a:xfrm>
                <a:off x="1903298" y="1157998"/>
                <a:ext cx="122723" cy="119146"/>
              </a:xfrm>
              <a:custGeom>
                <a:rect b="b" l="l" r="r" t="t"/>
                <a:pathLst>
                  <a:path extrusionOk="0" h="1399" w="1441">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50"/>
              <p:cNvSpPr/>
              <p:nvPr/>
            </p:nvSpPr>
            <p:spPr>
              <a:xfrm>
                <a:off x="1898017" y="1153314"/>
                <a:ext cx="133879" cy="129025"/>
              </a:xfrm>
              <a:custGeom>
                <a:rect b="b" l="l" r="r" t="t"/>
                <a:pathLst>
                  <a:path extrusionOk="0" h="1515" w="1572">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50"/>
              <p:cNvSpPr/>
              <p:nvPr/>
            </p:nvSpPr>
            <p:spPr>
              <a:xfrm>
                <a:off x="1743702" y="1251507"/>
                <a:ext cx="119146" cy="78181"/>
              </a:xfrm>
              <a:custGeom>
                <a:rect b="b" l="l" r="r" t="t"/>
                <a:pathLst>
                  <a:path extrusionOk="0" h="918" w="1399">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50"/>
              <p:cNvSpPr/>
              <p:nvPr/>
            </p:nvSpPr>
            <p:spPr>
              <a:xfrm>
                <a:off x="1738337" y="1245716"/>
                <a:ext cx="131665" cy="89253"/>
              </a:xfrm>
              <a:custGeom>
                <a:rect b="b" l="l" r="r" t="t"/>
                <a:pathLst>
                  <a:path extrusionOk="0" h="1048" w="1546">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50"/>
              <p:cNvSpPr/>
              <p:nvPr/>
            </p:nvSpPr>
            <p:spPr>
              <a:xfrm>
                <a:off x="1582233" y="1157913"/>
                <a:ext cx="122723" cy="119231"/>
              </a:xfrm>
              <a:custGeom>
                <a:rect b="b" l="l" r="r" t="t"/>
                <a:pathLst>
                  <a:path extrusionOk="0" h="1400" w="1441">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50"/>
              <p:cNvSpPr/>
              <p:nvPr/>
            </p:nvSpPr>
            <p:spPr>
              <a:xfrm>
                <a:off x="1576442" y="1152547"/>
                <a:ext cx="135668" cy="129791"/>
              </a:xfrm>
              <a:custGeom>
                <a:rect b="b" l="l" r="r" t="t"/>
                <a:pathLst>
                  <a:path extrusionOk="0" h="1524" w="1593">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50"/>
              <p:cNvSpPr/>
              <p:nvPr/>
            </p:nvSpPr>
            <p:spPr>
              <a:xfrm>
                <a:off x="1531817" y="998317"/>
                <a:ext cx="79885" cy="117698"/>
              </a:xfrm>
              <a:custGeom>
                <a:rect b="b" l="l" r="r" t="t"/>
                <a:pathLst>
                  <a:path extrusionOk="0" h="1382" w="938">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50"/>
              <p:cNvSpPr/>
              <p:nvPr/>
            </p:nvSpPr>
            <p:spPr>
              <a:xfrm>
                <a:off x="1526452" y="993037"/>
                <a:ext cx="89338" cy="128599"/>
              </a:xfrm>
              <a:custGeom>
                <a:rect b="b" l="l" r="r" t="t"/>
                <a:pathLst>
                  <a:path extrusionOk="0" h="1510" w="1049">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50"/>
              <p:cNvSpPr/>
              <p:nvPr/>
            </p:nvSpPr>
            <p:spPr>
              <a:xfrm>
                <a:off x="1582233" y="837529"/>
                <a:ext cx="124511" cy="119146"/>
              </a:xfrm>
              <a:custGeom>
                <a:rect b="b" l="l" r="r" t="t"/>
                <a:pathLst>
                  <a:path extrusionOk="0" h="1399" w="1462">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50"/>
              <p:cNvSpPr/>
              <p:nvPr/>
            </p:nvSpPr>
            <p:spPr>
              <a:xfrm>
                <a:off x="1576442" y="832334"/>
                <a:ext cx="135668" cy="129791"/>
              </a:xfrm>
              <a:custGeom>
                <a:rect b="b" l="l" r="r" t="t"/>
                <a:pathLst>
                  <a:path extrusionOk="0" h="1524" w="1593">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50"/>
              <p:cNvSpPr/>
              <p:nvPr/>
            </p:nvSpPr>
            <p:spPr>
              <a:xfrm>
                <a:off x="1591176" y="842554"/>
                <a:ext cx="427784" cy="427784"/>
              </a:xfrm>
              <a:custGeom>
                <a:rect b="b" l="l" r="r" t="t"/>
                <a:pathLst>
                  <a:path extrusionOk="0" h="5023" w="5023">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50"/>
              <p:cNvSpPr/>
              <p:nvPr/>
            </p:nvSpPr>
            <p:spPr>
              <a:xfrm>
                <a:off x="1585810" y="838977"/>
                <a:ext cx="436726" cy="434938"/>
              </a:xfrm>
              <a:custGeom>
                <a:rect b="b" l="l" r="r" t="t"/>
                <a:pathLst>
                  <a:path extrusionOk="0" h="5107" w="5128">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50"/>
              <p:cNvSpPr/>
              <p:nvPr/>
            </p:nvSpPr>
            <p:spPr>
              <a:xfrm>
                <a:off x="1678553" y="929931"/>
                <a:ext cx="251152" cy="253025"/>
              </a:xfrm>
              <a:custGeom>
                <a:rect b="b" l="l" r="r" t="t"/>
                <a:pathLst>
                  <a:path extrusionOk="0" h="2971" w="2949">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50"/>
              <p:cNvSpPr/>
              <p:nvPr/>
            </p:nvSpPr>
            <p:spPr>
              <a:xfrm>
                <a:off x="1673187" y="926354"/>
                <a:ext cx="261882" cy="260179"/>
              </a:xfrm>
              <a:custGeom>
                <a:rect b="b" l="l" r="r" t="t"/>
                <a:pathLst>
                  <a:path extrusionOk="0" h="3055" w="3075">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50"/>
              <p:cNvSpPr/>
              <p:nvPr/>
            </p:nvSpPr>
            <p:spPr>
              <a:xfrm>
                <a:off x="3428214" y="1460427"/>
                <a:ext cx="119231" cy="79885"/>
              </a:xfrm>
              <a:custGeom>
                <a:rect b="b" l="l" r="r" t="t"/>
                <a:pathLst>
                  <a:path extrusionOk="0" h="938" w="140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50"/>
              <p:cNvSpPr/>
              <p:nvPr/>
            </p:nvSpPr>
            <p:spPr>
              <a:xfrm>
                <a:off x="3421145" y="1456425"/>
                <a:ext cx="132091" cy="89253"/>
              </a:xfrm>
              <a:custGeom>
                <a:rect b="b" l="l" r="r" t="t"/>
                <a:pathLst>
                  <a:path extrusionOk="0" h="1048" w="1551">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50"/>
              <p:cNvSpPr/>
              <p:nvPr/>
            </p:nvSpPr>
            <p:spPr>
              <a:xfrm>
                <a:off x="3426425" y="1926951"/>
                <a:ext cx="119231" cy="79885"/>
              </a:xfrm>
              <a:custGeom>
                <a:rect b="b" l="l" r="r" t="t"/>
                <a:pathLst>
                  <a:path extrusionOk="0" h="938" w="140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50"/>
              <p:cNvSpPr/>
              <p:nvPr/>
            </p:nvSpPr>
            <p:spPr>
              <a:xfrm>
                <a:off x="3421145" y="1921160"/>
                <a:ext cx="132091" cy="89253"/>
              </a:xfrm>
              <a:custGeom>
                <a:rect b="b" l="l" r="r" t="t"/>
                <a:pathLst>
                  <a:path extrusionOk="0" h="1048" w="1551">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50"/>
              <p:cNvSpPr/>
              <p:nvPr/>
            </p:nvSpPr>
            <p:spPr>
              <a:xfrm>
                <a:off x="3265042" y="1833697"/>
                <a:ext cx="122723" cy="119742"/>
              </a:xfrm>
              <a:custGeom>
                <a:rect b="b" l="l" r="r" t="t"/>
                <a:pathLst>
                  <a:path extrusionOk="0" h="1406" w="1441">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50"/>
              <p:cNvSpPr/>
              <p:nvPr/>
            </p:nvSpPr>
            <p:spPr>
              <a:xfrm>
                <a:off x="3259251" y="1829354"/>
                <a:ext cx="135668" cy="129280"/>
              </a:xfrm>
              <a:custGeom>
                <a:rect b="b" l="l" r="r" t="t"/>
                <a:pathLst>
                  <a:path extrusionOk="0" h="1518" w="1593">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50"/>
              <p:cNvSpPr/>
              <p:nvPr/>
            </p:nvSpPr>
            <p:spPr>
              <a:xfrm>
                <a:off x="3214625" y="1673676"/>
                <a:ext cx="78096" cy="119572"/>
              </a:xfrm>
              <a:custGeom>
                <a:rect b="b" l="l" r="r" t="t"/>
                <a:pathLst>
                  <a:path extrusionOk="0" h="1404" w="917">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50"/>
              <p:cNvSpPr/>
              <p:nvPr/>
            </p:nvSpPr>
            <p:spPr>
              <a:xfrm>
                <a:off x="3209260" y="1670099"/>
                <a:ext cx="89253" cy="126981"/>
              </a:xfrm>
              <a:custGeom>
                <a:rect b="b" l="l" r="r" t="t"/>
                <a:pathLst>
                  <a:path extrusionOk="0" h="1491" w="1048">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50"/>
              <p:cNvSpPr/>
              <p:nvPr/>
            </p:nvSpPr>
            <p:spPr>
              <a:xfrm>
                <a:off x="3265042" y="1513484"/>
                <a:ext cx="124511" cy="120083"/>
              </a:xfrm>
              <a:custGeom>
                <a:rect b="b" l="l" r="r" t="t"/>
                <a:pathLst>
                  <a:path extrusionOk="0" h="1410" w="1462">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50"/>
              <p:cNvSpPr/>
              <p:nvPr/>
            </p:nvSpPr>
            <p:spPr>
              <a:xfrm>
                <a:off x="3259251" y="1508545"/>
                <a:ext cx="135668" cy="129280"/>
              </a:xfrm>
              <a:custGeom>
                <a:rect b="b" l="l" r="r" t="t"/>
                <a:pathLst>
                  <a:path extrusionOk="0" h="1518" w="1593">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50"/>
              <p:cNvSpPr/>
              <p:nvPr/>
            </p:nvSpPr>
            <p:spPr>
              <a:xfrm>
                <a:off x="3274410" y="1519701"/>
                <a:ext cx="425570" cy="425570"/>
              </a:xfrm>
              <a:custGeom>
                <a:rect b="b" l="l" r="r" t="t"/>
                <a:pathLst>
                  <a:path extrusionOk="0" h="4997" w="4997">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50"/>
              <p:cNvSpPr/>
              <p:nvPr/>
            </p:nvSpPr>
            <p:spPr>
              <a:xfrm>
                <a:off x="3268619" y="1514421"/>
                <a:ext cx="436641" cy="436641"/>
              </a:xfrm>
              <a:custGeom>
                <a:rect b="b" l="l" r="r" t="t"/>
                <a:pathLst>
                  <a:path extrusionOk="0" h="5127" w="5127">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50"/>
              <p:cNvSpPr/>
              <p:nvPr/>
            </p:nvSpPr>
            <p:spPr>
              <a:xfrm>
                <a:off x="3361361" y="1607163"/>
                <a:ext cx="251152" cy="250726"/>
              </a:xfrm>
              <a:custGeom>
                <a:rect b="b" l="l" r="r" t="t"/>
                <a:pathLst>
                  <a:path extrusionOk="0" h="2944" w="2949">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50"/>
              <p:cNvSpPr/>
              <p:nvPr/>
            </p:nvSpPr>
            <p:spPr>
              <a:xfrm>
                <a:off x="3355996" y="1601815"/>
                <a:ext cx="261882" cy="262308"/>
              </a:xfrm>
              <a:custGeom>
                <a:rect b="b" l="l" r="r" t="t"/>
                <a:pathLst>
                  <a:path extrusionOk="0" h="3080" w="3075">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0" name="Google Shape;2810;p250"/>
          <p:cNvGrpSpPr/>
          <p:nvPr/>
        </p:nvGrpSpPr>
        <p:grpSpPr>
          <a:xfrm>
            <a:off x="6639798" y="3027407"/>
            <a:ext cx="2372635" cy="1852026"/>
            <a:chOff x="674425" y="2051931"/>
            <a:chExt cx="3170700" cy="2696994"/>
          </a:xfrm>
        </p:grpSpPr>
        <p:sp>
          <p:nvSpPr>
            <p:cNvPr id="2811" name="Google Shape;2811;p250"/>
            <p:cNvSpPr/>
            <p:nvPr/>
          </p:nvSpPr>
          <p:spPr>
            <a:xfrm>
              <a:off x="674425" y="4086225"/>
              <a:ext cx="3170700" cy="662700"/>
            </a:xfrm>
            <a:prstGeom prst="ellipse">
              <a:avLst/>
            </a:prstGeom>
            <a:solidFill>
              <a:srgbClr val="3E285A">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2" name="Google Shape;2812;p250"/>
            <p:cNvGrpSpPr/>
            <p:nvPr/>
          </p:nvGrpSpPr>
          <p:grpSpPr>
            <a:xfrm>
              <a:off x="774889" y="2051931"/>
              <a:ext cx="2761783" cy="2556651"/>
              <a:chOff x="1040300" y="433750"/>
              <a:chExt cx="4203627" cy="3891401"/>
            </a:xfrm>
          </p:grpSpPr>
          <p:sp>
            <p:nvSpPr>
              <p:cNvPr id="2813" name="Google Shape;2813;p250"/>
              <p:cNvSpPr/>
              <p:nvPr/>
            </p:nvSpPr>
            <p:spPr>
              <a:xfrm>
                <a:off x="1040300" y="1327292"/>
                <a:ext cx="3297391" cy="2659009"/>
              </a:xfrm>
              <a:custGeom>
                <a:rect b="b" l="l" r="r" t="t"/>
                <a:pathLst>
                  <a:path extrusionOk="0" h="16965" w="21038">
                    <a:moveTo>
                      <a:pt x="6122" y="0"/>
                    </a:moveTo>
                    <a:cubicBezTo>
                      <a:pt x="5488" y="0"/>
                      <a:pt x="5018" y="170"/>
                      <a:pt x="4651" y="384"/>
                    </a:cubicBezTo>
                    <a:cubicBezTo>
                      <a:pt x="3845" y="840"/>
                      <a:pt x="1" y="7082"/>
                      <a:pt x="111" y="8501"/>
                    </a:cubicBezTo>
                    <a:cubicBezTo>
                      <a:pt x="200" y="9915"/>
                      <a:pt x="3232" y="16550"/>
                      <a:pt x="3824" y="16854"/>
                    </a:cubicBezTo>
                    <a:cubicBezTo>
                      <a:pt x="3985" y="16933"/>
                      <a:pt x="5222" y="16964"/>
                      <a:pt x="6950" y="16964"/>
                    </a:cubicBezTo>
                    <a:cubicBezTo>
                      <a:pt x="11506" y="16964"/>
                      <a:pt x="19472" y="16749"/>
                      <a:pt x="20121" y="16639"/>
                    </a:cubicBezTo>
                    <a:cubicBezTo>
                      <a:pt x="21017" y="16487"/>
                      <a:pt x="21038" y="10570"/>
                      <a:pt x="20582" y="9522"/>
                    </a:cubicBezTo>
                    <a:cubicBezTo>
                      <a:pt x="20100" y="8501"/>
                      <a:pt x="19053" y="8239"/>
                      <a:pt x="17963" y="7951"/>
                    </a:cubicBezTo>
                    <a:cubicBezTo>
                      <a:pt x="16895" y="7648"/>
                      <a:pt x="14381" y="6537"/>
                      <a:pt x="13009" y="4223"/>
                    </a:cubicBezTo>
                    <a:cubicBezTo>
                      <a:pt x="11611" y="1887"/>
                      <a:pt x="9406" y="1059"/>
                      <a:pt x="9406" y="1059"/>
                    </a:cubicBezTo>
                    <a:cubicBezTo>
                      <a:pt x="7974" y="269"/>
                      <a:pt x="6919" y="0"/>
                      <a:pt x="6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50"/>
              <p:cNvSpPr/>
              <p:nvPr/>
            </p:nvSpPr>
            <p:spPr>
              <a:xfrm>
                <a:off x="1044532" y="1319926"/>
                <a:ext cx="3279993" cy="2673742"/>
              </a:xfrm>
              <a:custGeom>
                <a:rect b="b" l="l" r="r" t="t"/>
                <a:pathLst>
                  <a:path extrusionOk="0" h="17059" w="20927">
                    <a:moveTo>
                      <a:pt x="6123" y="95"/>
                    </a:moveTo>
                    <a:cubicBezTo>
                      <a:pt x="6195" y="95"/>
                      <a:pt x="6270" y="97"/>
                      <a:pt x="6347" y="101"/>
                    </a:cubicBezTo>
                    <a:cubicBezTo>
                      <a:pt x="7091" y="169"/>
                      <a:pt x="8070" y="452"/>
                      <a:pt x="9358" y="1148"/>
                    </a:cubicBezTo>
                    <a:cubicBezTo>
                      <a:pt x="9358" y="1148"/>
                      <a:pt x="11563" y="1976"/>
                      <a:pt x="12914" y="4291"/>
                    </a:cubicBezTo>
                    <a:cubicBezTo>
                      <a:pt x="14313" y="6647"/>
                      <a:pt x="16842" y="7736"/>
                      <a:pt x="17936" y="8045"/>
                    </a:cubicBezTo>
                    <a:cubicBezTo>
                      <a:pt x="18460" y="8197"/>
                      <a:pt x="19005" y="8328"/>
                      <a:pt x="19439" y="8548"/>
                    </a:cubicBezTo>
                    <a:cubicBezTo>
                      <a:pt x="19900" y="8784"/>
                      <a:pt x="20272" y="9093"/>
                      <a:pt x="20508" y="9596"/>
                    </a:cubicBezTo>
                    <a:cubicBezTo>
                      <a:pt x="20618" y="9857"/>
                      <a:pt x="20707" y="10423"/>
                      <a:pt x="20749" y="11119"/>
                    </a:cubicBezTo>
                    <a:cubicBezTo>
                      <a:pt x="20796" y="11821"/>
                      <a:pt x="20817" y="12649"/>
                      <a:pt x="20770" y="13455"/>
                    </a:cubicBezTo>
                    <a:cubicBezTo>
                      <a:pt x="20749" y="14283"/>
                      <a:pt x="20686" y="15047"/>
                      <a:pt x="20555" y="15639"/>
                    </a:cubicBezTo>
                    <a:cubicBezTo>
                      <a:pt x="20508" y="15943"/>
                      <a:pt x="20424" y="16184"/>
                      <a:pt x="20335" y="16356"/>
                    </a:cubicBezTo>
                    <a:cubicBezTo>
                      <a:pt x="20272" y="16534"/>
                      <a:pt x="20162" y="16618"/>
                      <a:pt x="20094" y="16618"/>
                    </a:cubicBezTo>
                    <a:cubicBezTo>
                      <a:pt x="19984" y="16639"/>
                      <a:pt x="19659" y="16665"/>
                      <a:pt x="19157" y="16686"/>
                    </a:cubicBezTo>
                    <a:cubicBezTo>
                      <a:pt x="18675" y="16707"/>
                      <a:pt x="18020" y="16749"/>
                      <a:pt x="17261" y="16770"/>
                    </a:cubicBezTo>
                    <a:cubicBezTo>
                      <a:pt x="15732" y="16817"/>
                      <a:pt x="13768" y="16859"/>
                      <a:pt x="11825" y="16901"/>
                    </a:cubicBezTo>
                    <a:cubicBezTo>
                      <a:pt x="9882" y="16927"/>
                      <a:pt x="7939" y="16948"/>
                      <a:pt x="6457" y="16948"/>
                    </a:cubicBezTo>
                    <a:cubicBezTo>
                      <a:pt x="5714" y="16948"/>
                      <a:pt x="5085" y="16948"/>
                      <a:pt x="4624" y="16927"/>
                    </a:cubicBezTo>
                    <a:cubicBezTo>
                      <a:pt x="4383" y="16901"/>
                      <a:pt x="4211" y="16901"/>
                      <a:pt x="4059" y="16880"/>
                    </a:cubicBezTo>
                    <a:cubicBezTo>
                      <a:pt x="3928" y="16880"/>
                      <a:pt x="3839" y="16859"/>
                      <a:pt x="3818" y="16838"/>
                    </a:cubicBezTo>
                    <a:cubicBezTo>
                      <a:pt x="3797" y="16838"/>
                      <a:pt x="3750" y="16796"/>
                      <a:pt x="3687" y="16728"/>
                    </a:cubicBezTo>
                    <a:cubicBezTo>
                      <a:pt x="3645" y="16665"/>
                      <a:pt x="3577" y="16576"/>
                      <a:pt x="3514" y="16487"/>
                    </a:cubicBezTo>
                    <a:cubicBezTo>
                      <a:pt x="3383" y="16273"/>
                      <a:pt x="3205" y="15985"/>
                      <a:pt x="3032" y="15639"/>
                    </a:cubicBezTo>
                    <a:cubicBezTo>
                      <a:pt x="2660" y="14963"/>
                      <a:pt x="2226" y="14068"/>
                      <a:pt x="1812" y="13130"/>
                    </a:cubicBezTo>
                    <a:cubicBezTo>
                      <a:pt x="1372" y="12188"/>
                      <a:pt x="979" y="11208"/>
                      <a:pt x="676" y="10381"/>
                    </a:cubicBezTo>
                    <a:cubicBezTo>
                      <a:pt x="372" y="9548"/>
                      <a:pt x="152" y="8873"/>
                      <a:pt x="131" y="8548"/>
                    </a:cubicBezTo>
                    <a:cubicBezTo>
                      <a:pt x="110" y="8218"/>
                      <a:pt x="325" y="7543"/>
                      <a:pt x="676" y="6757"/>
                    </a:cubicBezTo>
                    <a:cubicBezTo>
                      <a:pt x="1047" y="5972"/>
                      <a:pt x="1550" y="5055"/>
                      <a:pt x="2074" y="4160"/>
                    </a:cubicBezTo>
                    <a:cubicBezTo>
                      <a:pt x="2598" y="3264"/>
                      <a:pt x="3142" y="2395"/>
                      <a:pt x="3598" y="1714"/>
                    </a:cubicBezTo>
                    <a:cubicBezTo>
                      <a:pt x="3839" y="1389"/>
                      <a:pt x="4059" y="1106"/>
                      <a:pt x="4232" y="887"/>
                    </a:cubicBezTo>
                    <a:cubicBezTo>
                      <a:pt x="4431" y="667"/>
                      <a:pt x="4582" y="515"/>
                      <a:pt x="4666" y="473"/>
                    </a:cubicBezTo>
                    <a:cubicBezTo>
                      <a:pt x="5019" y="256"/>
                      <a:pt x="5478" y="95"/>
                      <a:pt x="6123" y="95"/>
                    </a:cubicBezTo>
                    <a:close/>
                    <a:moveTo>
                      <a:pt x="6061" y="0"/>
                    </a:moveTo>
                    <a:cubicBezTo>
                      <a:pt x="5439" y="0"/>
                      <a:pt x="4964" y="174"/>
                      <a:pt x="4603" y="384"/>
                    </a:cubicBezTo>
                    <a:cubicBezTo>
                      <a:pt x="4493" y="452"/>
                      <a:pt x="4341" y="583"/>
                      <a:pt x="4169" y="824"/>
                    </a:cubicBezTo>
                    <a:cubicBezTo>
                      <a:pt x="3970" y="1038"/>
                      <a:pt x="3750" y="1321"/>
                      <a:pt x="3514" y="1651"/>
                    </a:cubicBezTo>
                    <a:cubicBezTo>
                      <a:pt x="3053" y="2327"/>
                      <a:pt x="2488" y="3201"/>
                      <a:pt x="1964" y="4097"/>
                    </a:cubicBezTo>
                    <a:cubicBezTo>
                      <a:pt x="1440" y="4987"/>
                      <a:pt x="938" y="5930"/>
                      <a:pt x="587" y="6715"/>
                    </a:cubicBezTo>
                    <a:cubicBezTo>
                      <a:pt x="241" y="7522"/>
                      <a:pt x="0" y="8176"/>
                      <a:pt x="21" y="8548"/>
                    </a:cubicBezTo>
                    <a:cubicBezTo>
                      <a:pt x="63" y="8915"/>
                      <a:pt x="262" y="9596"/>
                      <a:pt x="566" y="10423"/>
                    </a:cubicBezTo>
                    <a:cubicBezTo>
                      <a:pt x="869" y="11250"/>
                      <a:pt x="1288" y="12235"/>
                      <a:pt x="1702" y="13172"/>
                    </a:cubicBezTo>
                    <a:cubicBezTo>
                      <a:pt x="2116" y="14110"/>
                      <a:pt x="2550" y="15005"/>
                      <a:pt x="2922" y="15681"/>
                    </a:cubicBezTo>
                    <a:cubicBezTo>
                      <a:pt x="3121" y="16032"/>
                      <a:pt x="3273" y="16335"/>
                      <a:pt x="3425" y="16534"/>
                    </a:cubicBezTo>
                    <a:cubicBezTo>
                      <a:pt x="3488" y="16639"/>
                      <a:pt x="3556" y="16728"/>
                      <a:pt x="3619" y="16796"/>
                    </a:cubicBezTo>
                    <a:cubicBezTo>
                      <a:pt x="3666" y="16859"/>
                      <a:pt x="3708" y="16927"/>
                      <a:pt x="3776" y="16948"/>
                    </a:cubicBezTo>
                    <a:cubicBezTo>
                      <a:pt x="3818" y="16969"/>
                      <a:pt x="3907" y="16969"/>
                      <a:pt x="4059" y="16990"/>
                    </a:cubicBezTo>
                    <a:cubicBezTo>
                      <a:pt x="4190" y="17011"/>
                      <a:pt x="4383" y="17011"/>
                      <a:pt x="4624" y="17032"/>
                    </a:cubicBezTo>
                    <a:cubicBezTo>
                      <a:pt x="5085" y="17032"/>
                      <a:pt x="5714" y="17058"/>
                      <a:pt x="6457" y="17058"/>
                    </a:cubicBezTo>
                    <a:cubicBezTo>
                      <a:pt x="7939" y="17058"/>
                      <a:pt x="9882" y="17032"/>
                      <a:pt x="11825" y="17011"/>
                    </a:cubicBezTo>
                    <a:cubicBezTo>
                      <a:pt x="13768" y="16969"/>
                      <a:pt x="15732" y="16927"/>
                      <a:pt x="17261" y="16859"/>
                    </a:cubicBezTo>
                    <a:cubicBezTo>
                      <a:pt x="18020" y="16838"/>
                      <a:pt x="18675" y="16817"/>
                      <a:pt x="19157" y="16796"/>
                    </a:cubicBezTo>
                    <a:cubicBezTo>
                      <a:pt x="19659" y="16770"/>
                      <a:pt x="19984" y="16749"/>
                      <a:pt x="20094" y="16728"/>
                    </a:cubicBezTo>
                    <a:cubicBezTo>
                      <a:pt x="20246" y="16707"/>
                      <a:pt x="20356" y="16576"/>
                      <a:pt x="20445" y="16404"/>
                    </a:cubicBezTo>
                    <a:cubicBezTo>
                      <a:pt x="20534" y="16205"/>
                      <a:pt x="20597" y="15964"/>
                      <a:pt x="20665" y="15660"/>
                    </a:cubicBezTo>
                    <a:cubicBezTo>
                      <a:pt x="20796" y="15068"/>
                      <a:pt x="20859" y="14283"/>
                      <a:pt x="20880" y="13476"/>
                    </a:cubicBezTo>
                    <a:cubicBezTo>
                      <a:pt x="20927" y="12649"/>
                      <a:pt x="20901" y="11821"/>
                      <a:pt x="20859" y="11099"/>
                    </a:cubicBezTo>
                    <a:cubicBezTo>
                      <a:pt x="20817" y="10402"/>
                      <a:pt x="20728" y="9831"/>
                      <a:pt x="20597" y="9548"/>
                    </a:cubicBezTo>
                    <a:cubicBezTo>
                      <a:pt x="20356" y="9025"/>
                      <a:pt x="19963" y="8700"/>
                      <a:pt x="19508" y="8459"/>
                    </a:cubicBezTo>
                    <a:cubicBezTo>
                      <a:pt x="19026" y="8218"/>
                      <a:pt x="18502" y="8087"/>
                      <a:pt x="17957" y="7935"/>
                    </a:cubicBezTo>
                    <a:cubicBezTo>
                      <a:pt x="16889" y="7653"/>
                      <a:pt x="14381" y="6537"/>
                      <a:pt x="13024" y="4228"/>
                    </a:cubicBezTo>
                    <a:cubicBezTo>
                      <a:pt x="11631" y="1892"/>
                      <a:pt x="9406" y="1059"/>
                      <a:pt x="9406" y="1059"/>
                    </a:cubicBezTo>
                    <a:cubicBezTo>
                      <a:pt x="8117" y="342"/>
                      <a:pt x="7112" y="59"/>
                      <a:pt x="6347" y="12"/>
                    </a:cubicBezTo>
                    <a:cubicBezTo>
                      <a:pt x="6248" y="4"/>
                      <a:pt x="6153" y="0"/>
                      <a:pt x="606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50"/>
              <p:cNvSpPr/>
              <p:nvPr/>
            </p:nvSpPr>
            <p:spPr>
              <a:xfrm>
                <a:off x="1625547" y="2909212"/>
                <a:ext cx="1310148" cy="430238"/>
              </a:xfrm>
              <a:custGeom>
                <a:rect b="b" l="l" r="r" t="t"/>
                <a:pathLst>
                  <a:path extrusionOk="0" h="2745" w="8359">
                    <a:moveTo>
                      <a:pt x="69" y="0"/>
                    </a:moveTo>
                    <a:cubicBezTo>
                      <a:pt x="22" y="0"/>
                      <a:pt x="1" y="21"/>
                      <a:pt x="1" y="42"/>
                    </a:cubicBezTo>
                    <a:cubicBezTo>
                      <a:pt x="1" y="84"/>
                      <a:pt x="22" y="110"/>
                      <a:pt x="43" y="110"/>
                    </a:cubicBezTo>
                    <a:cubicBezTo>
                      <a:pt x="43" y="110"/>
                      <a:pt x="3033" y="194"/>
                      <a:pt x="5411" y="1178"/>
                    </a:cubicBezTo>
                    <a:cubicBezTo>
                      <a:pt x="6589" y="1655"/>
                      <a:pt x="7312" y="2048"/>
                      <a:pt x="7725" y="2310"/>
                    </a:cubicBezTo>
                    <a:cubicBezTo>
                      <a:pt x="8139" y="2571"/>
                      <a:pt x="8249" y="2729"/>
                      <a:pt x="8249" y="2729"/>
                    </a:cubicBezTo>
                    <a:cubicBezTo>
                      <a:pt x="8259" y="2739"/>
                      <a:pt x="8276" y="2744"/>
                      <a:pt x="8293" y="2744"/>
                    </a:cubicBezTo>
                    <a:cubicBezTo>
                      <a:pt x="8310" y="2744"/>
                      <a:pt x="8327" y="2739"/>
                      <a:pt x="8338" y="2729"/>
                    </a:cubicBezTo>
                    <a:cubicBezTo>
                      <a:pt x="8359" y="2702"/>
                      <a:pt x="8359" y="2681"/>
                      <a:pt x="8338" y="2640"/>
                    </a:cubicBezTo>
                    <a:cubicBezTo>
                      <a:pt x="8338" y="2640"/>
                      <a:pt x="8207" y="2488"/>
                      <a:pt x="7793" y="2226"/>
                    </a:cubicBezTo>
                    <a:cubicBezTo>
                      <a:pt x="7353" y="1964"/>
                      <a:pt x="6636" y="1571"/>
                      <a:pt x="5437" y="1068"/>
                    </a:cubicBezTo>
                    <a:cubicBezTo>
                      <a:pt x="3054" y="84"/>
                      <a:pt x="69" y="0"/>
                      <a:pt x="6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50"/>
              <p:cNvSpPr/>
              <p:nvPr/>
            </p:nvSpPr>
            <p:spPr>
              <a:xfrm>
                <a:off x="2970018" y="3941778"/>
                <a:ext cx="844802" cy="203129"/>
              </a:xfrm>
              <a:custGeom>
                <a:rect b="b" l="l" r="r" t="t"/>
                <a:pathLst>
                  <a:path extrusionOk="0" h="1296" w="5390">
                    <a:moveTo>
                      <a:pt x="1" y="0"/>
                    </a:moveTo>
                    <a:cubicBezTo>
                      <a:pt x="1" y="0"/>
                      <a:pt x="22" y="676"/>
                      <a:pt x="195" y="744"/>
                    </a:cubicBezTo>
                    <a:cubicBezTo>
                      <a:pt x="349" y="781"/>
                      <a:pt x="1393" y="1132"/>
                      <a:pt x="1663" y="1132"/>
                    </a:cubicBezTo>
                    <a:cubicBezTo>
                      <a:pt x="1695" y="1132"/>
                      <a:pt x="1717" y="1127"/>
                      <a:pt x="1724" y="1116"/>
                    </a:cubicBezTo>
                    <a:cubicBezTo>
                      <a:pt x="1758" y="1043"/>
                      <a:pt x="1722" y="942"/>
                      <a:pt x="1837" y="942"/>
                    </a:cubicBezTo>
                    <a:cubicBezTo>
                      <a:pt x="1862" y="942"/>
                      <a:pt x="1896" y="947"/>
                      <a:pt x="1939" y="959"/>
                    </a:cubicBezTo>
                    <a:cubicBezTo>
                      <a:pt x="2144" y="1017"/>
                      <a:pt x="2889" y="1295"/>
                      <a:pt x="3672" y="1295"/>
                    </a:cubicBezTo>
                    <a:cubicBezTo>
                      <a:pt x="3808" y="1295"/>
                      <a:pt x="3945" y="1287"/>
                      <a:pt x="4080" y="1268"/>
                    </a:cubicBezTo>
                    <a:cubicBezTo>
                      <a:pt x="5018" y="1137"/>
                      <a:pt x="5259" y="828"/>
                      <a:pt x="5322" y="723"/>
                    </a:cubicBezTo>
                    <a:cubicBezTo>
                      <a:pt x="5390" y="613"/>
                      <a:pt x="5322" y="262"/>
                      <a:pt x="5322" y="262"/>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50"/>
              <p:cNvSpPr/>
              <p:nvPr/>
            </p:nvSpPr>
            <p:spPr>
              <a:xfrm>
                <a:off x="2959360" y="3935195"/>
                <a:ext cx="858751" cy="216294"/>
              </a:xfrm>
              <a:custGeom>
                <a:rect b="b" l="l" r="r" t="t"/>
                <a:pathLst>
                  <a:path extrusionOk="0" h="1380" w="5479">
                    <a:moveTo>
                      <a:pt x="132" y="110"/>
                    </a:moveTo>
                    <a:lnTo>
                      <a:pt x="5348" y="372"/>
                    </a:lnTo>
                    <a:lnTo>
                      <a:pt x="5348" y="503"/>
                    </a:lnTo>
                    <a:cubicBezTo>
                      <a:pt x="5369" y="545"/>
                      <a:pt x="5369" y="608"/>
                      <a:pt x="5369" y="655"/>
                    </a:cubicBezTo>
                    <a:cubicBezTo>
                      <a:pt x="5348" y="697"/>
                      <a:pt x="5348" y="718"/>
                      <a:pt x="5348" y="739"/>
                    </a:cubicBezTo>
                    <a:cubicBezTo>
                      <a:pt x="5280" y="828"/>
                      <a:pt x="5065" y="1111"/>
                      <a:pt x="4148" y="1241"/>
                    </a:cubicBezTo>
                    <a:cubicBezTo>
                      <a:pt x="3995" y="1264"/>
                      <a:pt x="3839" y="1274"/>
                      <a:pt x="3687" y="1274"/>
                    </a:cubicBezTo>
                    <a:cubicBezTo>
                      <a:pt x="3381" y="1274"/>
                      <a:pt x="3087" y="1234"/>
                      <a:pt x="2839" y="1179"/>
                    </a:cubicBezTo>
                    <a:cubicBezTo>
                      <a:pt x="2446" y="1090"/>
                      <a:pt x="2137" y="1001"/>
                      <a:pt x="2007" y="959"/>
                    </a:cubicBezTo>
                    <a:cubicBezTo>
                      <a:pt x="1944" y="938"/>
                      <a:pt x="1902" y="938"/>
                      <a:pt x="1876" y="938"/>
                    </a:cubicBezTo>
                    <a:cubicBezTo>
                      <a:pt x="1834" y="938"/>
                      <a:pt x="1792" y="959"/>
                      <a:pt x="1771" y="1001"/>
                    </a:cubicBezTo>
                    <a:cubicBezTo>
                      <a:pt x="1771" y="1027"/>
                      <a:pt x="1771" y="1048"/>
                      <a:pt x="1745" y="1069"/>
                    </a:cubicBezTo>
                    <a:lnTo>
                      <a:pt x="1745" y="1111"/>
                    </a:lnTo>
                    <a:cubicBezTo>
                      <a:pt x="1745" y="1111"/>
                      <a:pt x="1735" y="1120"/>
                      <a:pt x="1723" y="1120"/>
                    </a:cubicBezTo>
                    <a:cubicBezTo>
                      <a:pt x="1717" y="1120"/>
                      <a:pt x="1710" y="1118"/>
                      <a:pt x="1703" y="1111"/>
                    </a:cubicBezTo>
                    <a:cubicBezTo>
                      <a:pt x="1682" y="1111"/>
                      <a:pt x="1614" y="1111"/>
                      <a:pt x="1551" y="1090"/>
                    </a:cubicBezTo>
                    <a:cubicBezTo>
                      <a:pt x="1420" y="1069"/>
                      <a:pt x="1268" y="1027"/>
                      <a:pt x="1090" y="980"/>
                    </a:cubicBezTo>
                    <a:cubicBezTo>
                      <a:pt x="723" y="870"/>
                      <a:pt x="373" y="765"/>
                      <a:pt x="284" y="718"/>
                    </a:cubicBezTo>
                    <a:cubicBezTo>
                      <a:pt x="263" y="718"/>
                      <a:pt x="242" y="676"/>
                      <a:pt x="221" y="608"/>
                    </a:cubicBezTo>
                    <a:cubicBezTo>
                      <a:pt x="200" y="545"/>
                      <a:pt x="174" y="456"/>
                      <a:pt x="153" y="372"/>
                    </a:cubicBezTo>
                    <a:cubicBezTo>
                      <a:pt x="132" y="241"/>
                      <a:pt x="132" y="152"/>
                      <a:pt x="132" y="110"/>
                    </a:cubicBezTo>
                    <a:close/>
                    <a:moveTo>
                      <a:pt x="69" y="0"/>
                    </a:moveTo>
                    <a:lnTo>
                      <a:pt x="1" y="42"/>
                    </a:lnTo>
                    <a:cubicBezTo>
                      <a:pt x="1" y="42"/>
                      <a:pt x="22" y="215"/>
                      <a:pt x="43" y="393"/>
                    </a:cubicBezTo>
                    <a:cubicBezTo>
                      <a:pt x="69" y="477"/>
                      <a:pt x="90" y="566"/>
                      <a:pt x="111" y="655"/>
                    </a:cubicBezTo>
                    <a:cubicBezTo>
                      <a:pt x="132" y="718"/>
                      <a:pt x="174" y="807"/>
                      <a:pt x="242" y="828"/>
                    </a:cubicBezTo>
                    <a:cubicBezTo>
                      <a:pt x="331" y="849"/>
                      <a:pt x="697" y="980"/>
                      <a:pt x="1048" y="1090"/>
                    </a:cubicBezTo>
                    <a:cubicBezTo>
                      <a:pt x="1221" y="1131"/>
                      <a:pt x="1399" y="1179"/>
                      <a:pt x="1530" y="1200"/>
                    </a:cubicBezTo>
                    <a:cubicBezTo>
                      <a:pt x="1593" y="1221"/>
                      <a:pt x="1661" y="1221"/>
                      <a:pt x="1703" y="1221"/>
                    </a:cubicBezTo>
                    <a:lnTo>
                      <a:pt x="1771" y="1221"/>
                    </a:lnTo>
                    <a:cubicBezTo>
                      <a:pt x="1792" y="1221"/>
                      <a:pt x="1813" y="1221"/>
                      <a:pt x="1834" y="1179"/>
                    </a:cubicBezTo>
                    <a:cubicBezTo>
                      <a:pt x="1855" y="1158"/>
                      <a:pt x="1855" y="1111"/>
                      <a:pt x="1855" y="1090"/>
                    </a:cubicBezTo>
                    <a:cubicBezTo>
                      <a:pt x="1855" y="1069"/>
                      <a:pt x="1876" y="1048"/>
                      <a:pt x="1876" y="1048"/>
                    </a:cubicBezTo>
                    <a:cubicBezTo>
                      <a:pt x="1902" y="1048"/>
                      <a:pt x="1923" y="1048"/>
                      <a:pt x="1986" y="1069"/>
                    </a:cubicBezTo>
                    <a:cubicBezTo>
                      <a:pt x="2096" y="1090"/>
                      <a:pt x="2425" y="1200"/>
                      <a:pt x="2818" y="1289"/>
                    </a:cubicBezTo>
                    <a:cubicBezTo>
                      <a:pt x="3095" y="1333"/>
                      <a:pt x="3413" y="1380"/>
                      <a:pt x="3739" y="1380"/>
                    </a:cubicBezTo>
                    <a:cubicBezTo>
                      <a:pt x="3875" y="1380"/>
                      <a:pt x="4012" y="1372"/>
                      <a:pt x="4148" y="1351"/>
                    </a:cubicBezTo>
                    <a:cubicBezTo>
                      <a:pt x="5086" y="1221"/>
                      <a:pt x="5369" y="896"/>
                      <a:pt x="5437" y="786"/>
                    </a:cubicBezTo>
                    <a:cubicBezTo>
                      <a:pt x="5458" y="739"/>
                      <a:pt x="5458" y="697"/>
                      <a:pt x="5458" y="655"/>
                    </a:cubicBezTo>
                    <a:cubicBezTo>
                      <a:pt x="5479" y="608"/>
                      <a:pt x="5458" y="545"/>
                      <a:pt x="5458" y="503"/>
                    </a:cubicBezTo>
                    <a:cubicBezTo>
                      <a:pt x="5458" y="393"/>
                      <a:pt x="5437" y="304"/>
                      <a:pt x="5437" y="304"/>
                    </a:cubicBezTo>
                    <a:lnTo>
                      <a:pt x="5390" y="262"/>
                    </a:lnTo>
                    <a:lnTo>
                      <a:pt x="69"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50"/>
              <p:cNvSpPr/>
              <p:nvPr/>
            </p:nvSpPr>
            <p:spPr>
              <a:xfrm>
                <a:off x="2970018" y="3941778"/>
                <a:ext cx="844802" cy="203129"/>
              </a:xfrm>
              <a:custGeom>
                <a:rect b="b" l="l" r="r" t="t"/>
                <a:pathLst>
                  <a:path extrusionOk="0" h="1296" w="5390">
                    <a:moveTo>
                      <a:pt x="1" y="0"/>
                    </a:moveTo>
                    <a:cubicBezTo>
                      <a:pt x="1" y="0"/>
                      <a:pt x="22" y="676"/>
                      <a:pt x="195" y="744"/>
                    </a:cubicBezTo>
                    <a:cubicBezTo>
                      <a:pt x="349" y="781"/>
                      <a:pt x="1393" y="1132"/>
                      <a:pt x="1663" y="1132"/>
                    </a:cubicBezTo>
                    <a:cubicBezTo>
                      <a:pt x="1695" y="1132"/>
                      <a:pt x="1717" y="1127"/>
                      <a:pt x="1724" y="1116"/>
                    </a:cubicBezTo>
                    <a:cubicBezTo>
                      <a:pt x="1758" y="1043"/>
                      <a:pt x="1722" y="942"/>
                      <a:pt x="1837" y="942"/>
                    </a:cubicBezTo>
                    <a:cubicBezTo>
                      <a:pt x="1862" y="942"/>
                      <a:pt x="1896" y="947"/>
                      <a:pt x="1939" y="959"/>
                    </a:cubicBezTo>
                    <a:cubicBezTo>
                      <a:pt x="2144" y="1017"/>
                      <a:pt x="2889" y="1295"/>
                      <a:pt x="3672" y="1295"/>
                    </a:cubicBezTo>
                    <a:cubicBezTo>
                      <a:pt x="3808" y="1295"/>
                      <a:pt x="3945" y="1287"/>
                      <a:pt x="4080" y="1268"/>
                    </a:cubicBezTo>
                    <a:cubicBezTo>
                      <a:pt x="5018" y="1137"/>
                      <a:pt x="5259" y="828"/>
                      <a:pt x="5322" y="723"/>
                    </a:cubicBezTo>
                    <a:cubicBezTo>
                      <a:pt x="5390" y="613"/>
                      <a:pt x="5322" y="262"/>
                      <a:pt x="5322" y="262"/>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50"/>
              <p:cNvSpPr/>
              <p:nvPr/>
            </p:nvSpPr>
            <p:spPr>
              <a:xfrm>
                <a:off x="2959360" y="3935195"/>
                <a:ext cx="858751" cy="216294"/>
              </a:xfrm>
              <a:custGeom>
                <a:rect b="b" l="l" r="r" t="t"/>
                <a:pathLst>
                  <a:path extrusionOk="0" h="1380" w="5479">
                    <a:moveTo>
                      <a:pt x="132" y="110"/>
                    </a:moveTo>
                    <a:lnTo>
                      <a:pt x="5348" y="372"/>
                    </a:lnTo>
                    <a:lnTo>
                      <a:pt x="5348" y="503"/>
                    </a:lnTo>
                    <a:cubicBezTo>
                      <a:pt x="5369" y="545"/>
                      <a:pt x="5369" y="608"/>
                      <a:pt x="5369" y="655"/>
                    </a:cubicBezTo>
                    <a:cubicBezTo>
                      <a:pt x="5348" y="697"/>
                      <a:pt x="5348" y="718"/>
                      <a:pt x="5348" y="739"/>
                    </a:cubicBezTo>
                    <a:cubicBezTo>
                      <a:pt x="5280" y="828"/>
                      <a:pt x="5065" y="1111"/>
                      <a:pt x="4148" y="1241"/>
                    </a:cubicBezTo>
                    <a:cubicBezTo>
                      <a:pt x="3995" y="1264"/>
                      <a:pt x="3839" y="1274"/>
                      <a:pt x="3687" y="1274"/>
                    </a:cubicBezTo>
                    <a:cubicBezTo>
                      <a:pt x="3381" y="1274"/>
                      <a:pt x="3087" y="1234"/>
                      <a:pt x="2839" y="1179"/>
                    </a:cubicBezTo>
                    <a:cubicBezTo>
                      <a:pt x="2446" y="1090"/>
                      <a:pt x="2137" y="1001"/>
                      <a:pt x="2007" y="959"/>
                    </a:cubicBezTo>
                    <a:cubicBezTo>
                      <a:pt x="1944" y="938"/>
                      <a:pt x="1902" y="938"/>
                      <a:pt x="1876" y="938"/>
                    </a:cubicBezTo>
                    <a:cubicBezTo>
                      <a:pt x="1834" y="938"/>
                      <a:pt x="1792" y="959"/>
                      <a:pt x="1771" y="1001"/>
                    </a:cubicBezTo>
                    <a:cubicBezTo>
                      <a:pt x="1771" y="1027"/>
                      <a:pt x="1771" y="1048"/>
                      <a:pt x="1745" y="1069"/>
                    </a:cubicBezTo>
                    <a:lnTo>
                      <a:pt x="1745" y="1111"/>
                    </a:lnTo>
                    <a:cubicBezTo>
                      <a:pt x="1745" y="1111"/>
                      <a:pt x="1735" y="1120"/>
                      <a:pt x="1723" y="1120"/>
                    </a:cubicBezTo>
                    <a:cubicBezTo>
                      <a:pt x="1717" y="1120"/>
                      <a:pt x="1710" y="1118"/>
                      <a:pt x="1703" y="1111"/>
                    </a:cubicBezTo>
                    <a:cubicBezTo>
                      <a:pt x="1682" y="1111"/>
                      <a:pt x="1614" y="1111"/>
                      <a:pt x="1551" y="1090"/>
                    </a:cubicBezTo>
                    <a:cubicBezTo>
                      <a:pt x="1420" y="1069"/>
                      <a:pt x="1268" y="1027"/>
                      <a:pt x="1090" y="980"/>
                    </a:cubicBezTo>
                    <a:cubicBezTo>
                      <a:pt x="723" y="870"/>
                      <a:pt x="373" y="765"/>
                      <a:pt x="284" y="718"/>
                    </a:cubicBezTo>
                    <a:cubicBezTo>
                      <a:pt x="263" y="718"/>
                      <a:pt x="242" y="676"/>
                      <a:pt x="221" y="608"/>
                    </a:cubicBezTo>
                    <a:cubicBezTo>
                      <a:pt x="200" y="545"/>
                      <a:pt x="174" y="456"/>
                      <a:pt x="153" y="372"/>
                    </a:cubicBezTo>
                    <a:cubicBezTo>
                      <a:pt x="132" y="241"/>
                      <a:pt x="132" y="152"/>
                      <a:pt x="132" y="110"/>
                    </a:cubicBezTo>
                    <a:close/>
                    <a:moveTo>
                      <a:pt x="69" y="0"/>
                    </a:moveTo>
                    <a:lnTo>
                      <a:pt x="1" y="42"/>
                    </a:lnTo>
                    <a:cubicBezTo>
                      <a:pt x="1" y="42"/>
                      <a:pt x="22" y="215"/>
                      <a:pt x="43" y="393"/>
                    </a:cubicBezTo>
                    <a:cubicBezTo>
                      <a:pt x="69" y="477"/>
                      <a:pt x="90" y="566"/>
                      <a:pt x="111" y="655"/>
                    </a:cubicBezTo>
                    <a:cubicBezTo>
                      <a:pt x="132" y="718"/>
                      <a:pt x="174" y="807"/>
                      <a:pt x="242" y="828"/>
                    </a:cubicBezTo>
                    <a:cubicBezTo>
                      <a:pt x="331" y="849"/>
                      <a:pt x="697" y="980"/>
                      <a:pt x="1048" y="1090"/>
                    </a:cubicBezTo>
                    <a:cubicBezTo>
                      <a:pt x="1221" y="1131"/>
                      <a:pt x="1399" y="1179"/>
                      <a:pt x="1530" y="1200"/>
                    </a:cubicBezTo>
                    <a:cubicBezTo>
                      <a:pt x="1593" y="1221"/>
                      <a:pt x="1661" y="1221"/>
                      <a:pt x="1703" y="1221"/>
                    </a:cubicBezTo>
                    <a:lnTo>
                      <a:pt x="1771" y="1221"/>
                    </a:lnTo>
                    <a:cubicBezTo>
                      <a:pt x="1792" y="1221"/>
                      <a:pt x="1813" y="1221"/>
                      <a:pt x="1834" y="1179"/>
                    </a:cubicBezTo>
                    <a:cubicBezTo>
                      <a:pt x="1855" y="1158"/>
                      <a:pt x="1855" y="1111"/>
                      <a:pt x="1855" y="1090"/>
                    </a:cubicBezTo>
                    <a:cubicBezTo>
                      <a:pt x="1855" y="1069"/>
                      <a:pt x="1876" y="1048"/>
                      <a:pt x="1876" y="1048"/>
                    </a:cubicBezTo>
                    <a:cubicBezTo>
                      <a:pt x="1902" y="1048"/>
                      <a:pt x="1923" y="1048"/>
                      <a:pt x="1986" y="1069"/>
                    </a:cubicBezTo>
                    <a:cubicBezTo>
                      <a:pt x="2096" y="1090"/>
                      <a:pt x="2425" y="1200"/>
                      <a:pt x="2818" y="1289"/>
                    </a:cubicBezTo>
                    <a:cubicBezTo>
                      <a:pt x="3095" y="1333"/>
                      <a:pt x="3413" y="1380"/>
                      <a:pt x="3739" y="1380"/>
                    </a:cubicBezTo>
                    <a:cubicBezTo>
                      <a:pt x="3875" y="1380"/>
                      <a:pt x="4012" y="1372"/>
                      <a:pt x="4148" y="1351"/>
                    </a:cubicBezTo>
                    <a:cubicBezTo>
                      <a:pt x="5086" y="1221"/>
                      <a:pt x="5369" y="896"/>
                      <a:pt x="5437" y="786"/>
                    </a:cubicBezTo>
                    <a:cubicBezTo>
                      <a:pt x="5458" y="739"/>
                      <a:pt x="5458" y="697"/>
                      <a:pt x="5458" y="655"/>
                    </a:cubicBezTo>
                    <a:cubicBezTo>
                      <a:pt x="5479" y="608"/>
                      <a:pt x="5458" y="545"/>
                      <a:pt x="5458" y="503"/>
                    </a:cubicBezTo>
                    <a:cubicBezTo>
                      <a:pt x="5458" y="393"/>
                      <a:pt x="5437" y="304"/>
                      <a:pt x="5437" y="304"/>
                    </a:cubicBezTo>
                    <a:lnTo>
                      <a:pt x="5390" y="262"/>
                    </a:lnTo>
                    <a:lnTo>
                      <a:pt x="69"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50"/>
              <p:cNvSpPr/>
              <p:nvPr/>
            </p:nvSpPr>
            <p:spPr>
              <a:xfrm>
                <a:off x="4275931" y="4050865"/>
                <a:ext cx="964704" cy="265196"/>
              </a:xfrm>
              <a:custGeom>
                <a:rect b="b" l="l" r="r" t="t"/>
                <a:pathLst>
                  <a:path extrusionOk="0" h="1692" w="6155">
                    <a:moveTo>
                      <a:pt x="6023" y="1"/>
                    </a:moveTo>
                    <a:lnTo>
                      <a:pt x="1" y="744"/>
                    </a:lnTo>
                    <a:cubicBezTo>
                      <a:pt x="1" y="744"/>
                      <a:pt x="179" y="1488"/>
                      <a:pt x="373" y="1530"/>
                    </a:cubicBezTo>
                    <a:cubicBezTo>
                      <a:pt x="532" y="1547"/>
                      <a:pt x="1557" y="1691"/>
                      <a:pt x="1981" y="1691"/>
                    </a:cubicBezTo>
                    <a:cubicBezTo>
                      <a:pt x="2086" y="1691"/>
                      <a:pt x="2154" y="1683"/>
                      <a:pt x="2164" y="1661"/>
                    </a:cubicBezTo>
                    <a:cubicBezTo>
                      <a:pt x="2202" y="1541"/>
                      <a:pt x="2095" y="1438"/>
                      <a:pt x="2311" y="1438"/>
                    </a:cubicBezTo>
                    <a:cubicBezTo>
                      <a:pt x="2331" y="1438"/>
                      <a:pt x="2353" y="1439"/>
                      <a:pt x="2378" y="1441"/>
                    </a:cubicBezTo>
                    <a:cubicBezTo>
                      <a:pt x="2539" y="1455"/>
                      <a:pt x="2967" y="1522"/>
                      <a:pt x="3489" y="1522"/>
                    </a:cubicBezTo>
                    <a:cubicBezTo>
                      <a:pt x="3904" y="1522"/>
                      <a:pt x="4379" y="1480"/>
                      <a:pt x="4824" y="1336"/>
                    </a:cubicBezTo>
                    <a:cubicBezTo>
                      <a:pt x="5850" y="1006"/>
                      <a:pt x="6070" y="613"/>
                      <a:pt x="6112" y="483"/>
                    </a:cubicBezTo>
                    <a:cubicBezTo>
                      <a:pt x="6154" y="373"/>
                      <a:pt x="6023" y="1"/>
                      <a:pt x="60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50"/>
              <p:cNvSpPr/>
              <p:nvPr/>
            </p:nvSpPr>
            <p:spPr>
              <a:xfrm>
                <a:off x="4269349" y="4040991"/>
                <a:ext cx="974578" cy="284161"/>
              </a:xfrm>
              <a:custGeom>
                <a:rect b="b" l="l" r="r" t="t"/>
                <a:pathLst>
                  <a:path extrusionOk="0" h="1813" w="6218">
                    <a:moveTo>
                      <a:pt x="6023" y="111"/>
                    </a:moveTo>
                    <a:cubicBezTo>
                      <a:pt x="6044" y="132"/>
                      <a:pt x="6044" y="195"/>
                      <a:pt x="6086" y="263"/>
                    </a:cubicBezTo>
                    <a:cubicBezTo>
                      <a:pt x="6086" y="326"/>
                      <a:pt x="6112" y="373"/>
                      <a:pt x="6112" y="436"/>
                    </a:cubicBezTo>
                    <a:lnTo>
                      <a:pt x="6112" y="546"/>
                    </a:lnTo>
                    <a:cubicBezTo>
                      <a:pt x="6065" y="655"/>
                      <a:pt x="5871" y="1027"/>
                      <a:pt x="4866" y="1352"/>
                    </a:cubicBezTo>
                    <a:cubicBezTo>
                      <a:pt x="4462" y="1495"/>
                      <a:pt x="4031" y="1537"/>
                      <a:pt x="3652" y="1537"/>
                    </a:cubicBezTo>
                    <a:cubicBezTo>
                      <a:pt x="3559" y="1537"/>
                      <a:pt x="3469" y="1534"/>
                      <a:pt x="3384" y="1530"/>
                    </a:cubicBezTo>
                    <a:cubicBezTo>
                      <a:pt x="2923" y="1530"/>
                      <a:pt x="2577" y="1462"/>
                      <a:pt x="2420" y="1441"/>
                    </a:cubicBezTo>
                    <a:cubicBezTo>
                      <a:pt x="2337" y="1441"/>
                      <a:pt x="2289" y="1441"/>
                      <a:pt x="2248" y="1462"/>
                    </a:cubicBezTo>
                    <a:cubicBezTo>
                      <a:pt x="2206" y="1462"/>
                      <a:pt x="2185" y="1504"/>
                      <a:pt x="2158" y="1530"/>
                    </a:cubicBezTo>
                    <a:lnTo>
                      <a:pt x="2158" y="1635"/>
                    </a:lnTo>
                    <a:lnTo>
                      <a:pt x="2158" y="1682"/>
                    </a:lnTo>
                    <a:cubicBezTo>
                      <a:pt x="2138" y="1682"/>
                      <a:pt x="2138" y="1703"/>
                      <a:pt x="2117" y="1703"/>
                    </a:cubicBezTo>
                    <a:lnTo>
                      <a:pt x="1944" y="1703"/>
                    </a:lnTo>
                    <a:cubicBezTo>
                      <a:pt x="1792" y="1703"/>
                      <a:pt x="1572" y="1682"/>
                      <a:pt x="1373" y="1661"/>
                    </a:cubicBezTo>
                    <a:cubicBezTo>
                      <a:pt x="959" y="1614"/>
                      <a:pt x="525" y="1551"/>
                      <a:pt x="436" y="1530"/>
                    </a:cubicBezTo>
                    <a:cubicBezTo>
                      <a:pt x="415" y="1530"/>
                      <a:pt x="373" y="1483"/>
                      <a:pt x="326" y="1420"/>
                    </a:cubicBezTo>
                    <a:cubicBezTo>
                      <a:pt x="284" y="1352"/>
                      <a:pt x="242" y="1268"/>
                      <a:pt x="221" y="1158"/>
                    </a:cubicBezTo>
                    <a:cubicBezTo>
                      <a:pt x="153" y="1006"/>
                      <a:pt x="132" y="896"/>
                      <a:pt x="111" y="849"/>
                    </a:cubicBezTo>
                    <a:lnTo>
                      <a:pt x="6023" y="111"/>
                    </a:lnTo>
                    <a:close/>
                    <a:moveTo>
                      <a:pt x="6065" y="1"/>
                    </a:moveTo>
                    <a:lnTo>
                      <a:pt x="43" y="765"/>
                    </a:lnTo>
                    <a:lnTo>
                      <a:pt x="1" y="828"/>
                    </a:lnTo>
                    <a:cubicBezTo>
                      <a:pt x="1" y="828"/>
                      <a:pt x="43" y="1006"/>
                      <a:pt x="111" y="1200"/>
                    </a:cubicBezTo>
                    <a:cubicBezTo>
                      <a:pt x="153" y="1289"/>
                      <a:pt x="174" y="1399"/>
                      <a:pt x="242" y="1483"/>
                    </a:cubicBezTo>
                    <a:cubicBezTo>
                      <a:pt x="284" y="1551"/>
                      <a:pt x="326" y="1614"/>
                      <a:pt x="415" y="1635"/>
                    </a:cubicBezTo>
                    <a:cubicBezTo>
                      <a:pt x="525" y="1661"/>
                      <a:pt x="938" y="1724"/>
                      <a:pt x="1352" y="1766"/>
                    </a:cubicBezTo>
                    <a:cubicBezTo>
                      <a:pt x="1572" y="1792"/>
                      <a:pt x="1766" y="1813"/>
                      <a:pt x="1923" y="1813"/>
                    </a:cubicBezTo>
                    <a:cubicBezTo>
                      <a:pt x="2007" y="1813"/>
                      <a:pt x="2075" y="1813"/>
                      <a:pt x="2117" y="1792"/>
                    </a:cubicBezTo>
                    <a:lnTo>
                      <a:pt x="2206" y="1792"/>
                    </a:lnTo>
                    <a:cubicBezTo>
                      <a:pt x="2206" y="1766"/>
                      <a:pt x="2248" y="1766"/>
                      <a:pt x="2248" y="1724"/>
                    </a:cubicBezTo>
                    <a:cubicBezTo>
                      <a:pt x="2268" y="1703"/>
                      <a:pt x="2268" y="1661"/>
                      <a:pt x="2268" y="1614"/>
                    </a:cubicBezTo>
                    <a:lnTo>
                      <a:pt x="2268" y="1572"/>
                    </a:lnTo>
                    <a:lnTo>
                      <a:pt x="2268" y="1551"/>
                    </a:lnTo>
                    <a:lnTo>
                      <a:pt x="2399" y="1551"/>
                    </a:lnTo>
                    <a:cubicBezTo>
                      <a:pt x="2551" y="1572"/>
                      <a:pt x="2902" y="1635"/>
                      <a:pt x="3363" y="1635"/>
                    </a:cubicBezTo>
                    <a:cubicBezTo>
                      <a:pt x="3441" y="1639"/>
                      <a:pt x="3523" y="1642"/>
                      <a:pt x="3607" y="1642"/>
                    </a:cubicBezTo>
                    <a:cubicBezTo>
                      <a:pt x="4012" y="1642"/>
                      <a:pt x="4471" y="1588"/>
                      <a:pt x="4887" y="1462"/>
                    </a:cubicBezTo>
                    <a:cubicBezTo>
                      <a:pt x="5913" y="1137"/>
                      <a:pt x="6154" y="718"/>
                      <a:pt x="6196" y="566"/>
                    </a:cubicBezTo>
                    <a:cubicBezTo>
                      <a:pt x="6217" y="525"/>
                      <a:pt x="6217" y="483"/>
                      <a:pt x="6217" y="415"/>
                    </a:cubicBezTo>
                    <a:cubicBezTo>
                      <a:pt x="6217" y="373"/>
                      <a:pt x="6196" y="305"/>
                      <a:pt x="6175" y="242"/>
                    </a:cubicBezTo>
                    <a:cubicBezTo>
                      <a:pt x="6154" y="132"/>
                      <a:pt x="6112" y="43"/>
                      <a:pt x="6112" y="43"/>
                    </a:cubicBezTo>
                    <a:lnTo>
                      <a:pt x="606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50"/>
              <p:cNvSpPr/>
              <p:nvPr/>
            </p:nvSpPr>
            <p:spPr>
              <a:xfrm>
                <a:off x="2956068" y="3630660"/>
                <a:ext cx="865334" cy="484154"/>
              </a:xfrm>
              <a:custGeom>
                <a:rect b="b" l="l" r="r" t="t"/>
                <a:pathLst>
                  <a:path extrusionOk="0" h="3089" w="5521">
                    <a:moveTo>
                      <a:pt x="483" y="0"/>
                    </a:moveTo>
                    <a:cubicBezTo>
                      <a:pt x="326" y="21"/>
                      <a:pt x="132" y="194"/>
                      <a:pt x="111" y="351"/>
                    </a:cubicBezTo>
                    <a:cubicBezTo>
                      <a:pt x="90" y="524"/>
                      <a:pt x="1" y="1943"/>
                      <a:pt x="132" y="2158"/>
                    </a:cubicBezTo>
                    <a:cubicBezTo>
                      <a:pt x="284" y="2357"/>
                      <a:pt x="2247" y="2902"/>
                      <a:pt x="3232" y="3033"/>
                    </a:cubicBezTo>
                    <a:cubicBezTo>
                      <a:pt x="3492" y="3072"/>
                      <a:pt x="3720" y="3088"/>
                      <a:pt x="3921" y="3088"/>
                    </a:cubicBezTo>
                    <a:cubicBezTo>
                      <a:pt x="4494" y="3088"/>
                      <a:pt x="4839" y="2957"/>
                      <a:pt x="5018" y="2860"/>
                    </a:cubicBezTo>
                    <a:cubicBezTo>
                      <a:pt x="5259" y="2729"/>
                      <a:pt x="5411" y="2488"/>
                      <a:pt x="5458" y="2336"/>
                    </a:cubicBezTo>
                    <a:cubicBezTo>
                      <a:pt x="5500" y="2205"/>
                      <a:pt x="5521" y="1702"/>
                      <a:pt x="5479" y="1530"/>
                    </a:cubicBezTo>
                    <a:cubicBezTo>
                      <a:pt x="5411" y="1352"/>
                      <a:pt x="5348" y="1331"/>
                      <a:pt x="4934" y="1221"/>
                    </a:cubicBezTo>
                    <a:cubicBezTo>
                      <a:pt x="4494" y="1090"/>
                      <a:pt x="3599" y="786"/>
                      <a:pt x="3515" y="676"/>
                    </a:cubicBezTo>
                    <a:cubicBezTo>
                      <a:pt x="3426" y="566"/>
                      <a:pt x="3468" y="351"/>
                      <a:pt x="3468" y="351"/>
                    </a:cubicBezTo>
                    <a:lnTo>
                      <a:pt x="4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50"/>
              <p:cNvSpPr/>
              <p:nvPr/>
            </p:nvSpPr>
            <p:spPr>
              <a:xfrm>
                <a:off x="2956068" y="3620002"/>
                <a:ext cx="868625" cy="503433"/>
              </a:xfrm>
              <a:custGeom>
                <a:rect b="b" l="l" r="r" t="t"/>
                <a:pathLst>
                  <a:path extrusionOk="0" h="3212" w="5542">
                    <a:moveTo>
                      <a:pt x="504" y="110"/>
                    </a:moveTo>
                    <a:lnTo>
                      <a:pt x="3426" y="461"/>
                    </a:lnTo>
                    <a:cubicBezTo>
                      <a:pt x="3405" y="482"/>
                      <a:pt x="3405" y="482"/>
                      <a:pt x="3405" y="524"/>
                    </a:cubicBezTo>
                    <a:cubicBezTo>
                      <a:pt x="3405" y="613"/>
                      <a:pt x="3405" y="702"/>
                      <a:pt x="3468" y="765"/>
                    </a:cubicBezTo>
                    <a:cubicBezTo>
                      <a:pt x="3494" y="812"/>
                      <a:pt x="3515" y="812"/>
                      <a:pt x="3557" y="833"/>
                    </a:cubicBezTo>
                    <a:cubicBezTo>
                      <a:pt x="3578" y="854"/>
                      <a:pt x="3625" y="875"/>
                      <a:pt x="3688" y="896"/>
                    </a:cubicBezTo>
                    <a:cubicBezTo>
                      <a:pt x="3798" y="943"/>
                      <a:pt x="3929" y="1006"/>
                      <a:pt x="4080" y="1048"/>
                    </a:cubicBezTo>
                    <a:cubicBezTo>
                      <a:pt x="4363" y="1158"/>
                      <a:pt x="4693" y="1268"/>
                      <a:pt x="4908" y="1336"/>
                    </a:cubicBezTo>
                    <a:cubicBezTo>
                      <a:pt x="5128" y="1399"/>
                      <a:pt x="5238" y="1420"/>
                      <a:pt x="5301" y="1467"/>
                    </a:cubicBezTo>
                    <a:cubicBezTo>
                      <a:pt x="5369" y="1509"/>
                      <a:pt x="5390" y="1530"/>
                      <a:pt x="5411" y="1598"/>
                    </a:cubicBezTo>
                    <a:cubicBezTo>
                      <a:pt x="5432" y="1681"/>
                      <a:pt x="5432" y="1859"/>
                      <a:pt x="5432" y="2011"/>
                    </a:cubicBezTo>
                    <a:cubicBezTo>
                      <a:pt x="5432" y="2184"/>
                      <a:pt x="5411" y="2336"/>
                      <a:pt x="5411" y="2404"/>
                    </a:cubicBezTo>
                    <a:cubicBezTo>
                      <a:pt x="5369" y="2514"/>
                      <a:pt x="5238" y="2750"/>
                      <a:pt x="4997" y="2881"/>
                    </a:cubicBezTo>
                    <a:cubicBezTo>
                      <a:pt x="4812" y="2965"/>
                      <a:pt x="4461" y="3102"/>
                      <a:pt x="3865" y="3102"/>
                    </a:cubicBezTo>
                    <a:cubicBezTo>
                      <a:pt x="3684" y="3102"/>
                      <a:pt x="3481" y="3089"/>
                      <a:pt x="3253" y="3059"/>
                    </a:cubicBezTo>
                    <a:cubicBezTo>
                      <a:pt x="2750" y="2991"/>
                      <a:pt x="2007" y="2818"/>
                      <a:pt x="1399" y="2645"/>
                    </a:cubicBezTo>
                    <a:cubicBezTo>
                      <a:pt x="1069" y="2556"/>
                      <a:pt x="786" y="2446"/>
                      <a:pt x="566" y="2383"/>
                    </a:cubicBezTo>
                    <a:cubicBezTo>
                      <a:pt x="456" y="2336"/>
                      <a:pt x="373" y="2294"/>
                      <a:pt x="305" y="2273"/>
                    </a:cubicBezTo>
                    <a:cubicBezTo>
                      <a:pt x="242" y="2226"/>
                      <a:pt x="195" y="2205"/>
                      <a:pt x="174" y="2184"/>
                    </a:cubicBezTo>
                    <a:cubicBezTo>
                      <a:pt x="174" y="2184"/>
                      <a:pt x="153" y="2142"/>
                      <a:pt x="153" y="2074"/>
                    </a:cubicBezTo>
                    <a:cubicBezTo>
                      <a:pt x="132" y="2032"/>
                      <a:pt x="132" y="1943"/>
                      <a:pt x="132" y="1880"/>
                    </a:cubicBezTo>
                    <a:cubicBezTo>
                      <a:pt x="111" y="1702"/>
                      <a:pt x="111" y="1509"/>
                      <a:pt x="111" y="1310"/>
                    </a:cubicBezTo>
                    <a:cubicBezTo>
                      <a:pt x="132" y="1116"/>
                      <a:pt x="132" y="896"/>
                      <a:pt x="153" y="744"/>
                    </a:cubicBezTo>
                    <a:cubicBezTo>
                      <a:pt x="153" y="592"/>
                      <a:pt x="153" y="461"/>
                      <a:pt x="174" y="440"/>
                    </a:cubicBezTo>
                    <a:cubicBezTo>
                      <a:pt x="174" y="351"/>
                      <a:pt x="221" y="288"/>
                      <a:pt x="284" y="220"/>
                    </a:cubicBezTo>
                    <a:cubicBezTo>
                      <a:pt x="352" y="178"/>
                      <a:pt x="436" y="131"/>
                      <a:pt x="504" y="110"/>
                    </a:cubicBezTo>
                    <a:close/>
                    <a:moveTo>
                      <a:pt x="483" y="0"/>
                    </a:moveTo>
                    <a:cubicBezTo>
                      <a:pt x="394" y="27"/>
                      <a:pt x="305" y="68"/>
                      <a:pt x="221" y="157"/>
                    </a:cubicBezTo>
                    <a:cubicBezTo>
                      <a:pt x="132" y="220"/>
                      <a:pt x="90" y="309"/>
                      <a:pt x="64" y="419"/>
                    </a:cubicBezTo>
                    <a:cubicBezTo>
                      <a:pt x="64" y="461"/>
                      <a:pt x="43" y="571"/>
                      <a:pt x="43" y="744"/>
                    </a:cubicBezTo>
                    <a:cubicBezTo>
                      <a:pt x="22" y="896"/>
                      <a:pt x="22" y="1095"/>
                      <a:pt x="22" y="1310"/>
                    </a:cubicBezTo>
                    <a:cubicBezTo>
                      <a:pt x="1" y="1509"/>
                      <a:pt x="1" y="1702"/>
                      <a:pt x="22" y="1880"/>
                    </a:cubicBezTo>
                    <a:cubicBezTo>
                      <a:pt x="22" y="1964"/>
                      <a:pt x="22" y="2032"/>
                      <a:pt x="43" y="2095"/>
                    </a:cubicBezTo>
                    <a:cubicBezTo>
                      <a:pt x="64" y="2163"/>
                      <a:pt x="64" y="2205"/>
                      <a:pt x="90" y="2252"/>
                    </a:cubicBezTo>
                    <a:cubicBezTo>
                      <a:pt x="132" y="2294"/>
                      <a:pt x="174" y="2315"/>
                      <a:pt x="242" y="2357"/>
                    </a:cubicBezTo>
                    <a:cubicBezTo>
                      <a:pt x="326" y="2404"/>
                      <a:pt x="415" y="2425"/>
                      <a:pt x="525" y="2467"/>
                    </a:cubicBezTo>
                    <a:cubicBezTo>
                      <a:pt x="744" y="2556"/>
                      <a:pt x="1048" y="2645"/>
                      <a:pt x="1352" y="2729"/>
                    </a:cubicBezTo>
                    <a:cubicBezTo>
                      <a:pt x="1986" y="2928"/>
                      <a:pt x="2729" y="3101"/>
                      <a:pt x="3232" y="3169"/>
                    </a:cubicBezTo>
                    <a:cubicBezTo>
                      <a:pt x="3463" y="3199"/>
                      <a:pt x="3669" y="3211"/>
                      <a:pt x="3853" y="3211"/>
                    </a:cubicBezTo>
                    <a:cubicBezTo>
                      <a:pt x="4468" y="3211"/>
                      <a:pt x="4837" y="3070"/>
                      <a:pt x="5039" y="2970"/>
                    </a:cubicBezTo>
                    <a:cubicBezTo>
                      <a:pt x="5301" y="2839"/>
                      <a:pt x="5458" y="2577"/>
                      <a:pt x="5500" y="2425"/>
                    </a:cubicBezTo>
                    <a:cubicBezTo>
                      <a:pt x="5521" y="2336"/>
                      <a:pt x="5541" y="2184"/>
                      <a:pt x="5541" y="2011"/>
                    </a:cubicBezTo>
                    <a:cubicBezTo>
                      <a:pt x="5541" y="1859"/>
                      <a:pt x="5541" y="1681"/>
                      <a:pt x="5521" y="1571"/>
                    </a:cubicBezTo>
                    <a:cubicBezTo>
                      <a:pt x="5500" y="1488"/>
                      <a:pt x="5458" y="1420"/>
                      <a:pt x="5369" y="1378"/>
                    </a:cubicBezTo>
                    <a:cubicBezTo>
                      <a:pt x="5280" y="1336"/>
                      <a:pt x="5149" y="1289"/>
                      <a:pt x="4934" y="1226"/>
                    </a:cubicBezTo>
                    <a:cubicBezTo>
                      <a:pt x="4735" y="1158"/>
                      <a:pt x="4410" y="1048"/>
                      <a:pt x="4101" y="964"/>
                    </a:cubicBezTo>
                    <a:cubicBezTo>
                      <a:pt x="3970" y="896"/>
                      <a:pt x="3839" y="854"/>
                      <a:pt x="3730" y="812"/>
                    </a:cubicBezTo>
                    <a:cubicBezTo>
                      <a:pt x="3688" y="786"/>
                      <a:pt x="3646" y="765"/>
                      <a:pt x="3599" y="744"/>
                    </a:cubicBezTo>
                    <a:cubicBezTo>
                      <a:pt x="3578" y="723"/>
                      <a:pt x="3557" y="702"/>
                      <a:pt x="3557" y="702"/>
                    </a:cubicBezTo>
                    <a:cubicBezTo>
                      <a:pt x="3515" y="681"/>
                      <a:pt x="3515" y="592"/>
                      <a:pt x="3515" y="550"/>
                    </a:cubicBezTo>
                    <a:cubicBezTo>
                      <a:pt x="3515" y="482"/>
                      <a:pt x="3536" y="419"/>
                      <a:pt x="3536" y="419"/>
                    </a:cubicBezTo>
                    <a:lnTo>
                      <a:pt x="3494" y="351"/>
                    </a:lnTo>
                    <a:lnTo>
                      <a:pt x="504"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50"/>
              <p:cNvSpPr/>
              <p:nvPr/>
            </p:nvSpPr>
            <p:spPr>
              <a:xfrm>
                <a:off x="2956068" y="3630660"/>
                <a:ext cx="865334" cy="484154"/>
              </a:xfrm>
              <a:custGeom>
                <a:rect b="b" l="l" r="r" t="t"/>
                <a:pathLst>
                  <a:path extrusionOk="0" h="3089" w="5521">
                    <a:moveTo>
                      <a:pt x="483" y="0"/>
                    </a:moveTo>
                    <a:cubicBezTo>
                      <a:pt x="326" y="21"/>
                      <a:pt x="132" y="194"/>
                      <a:pt x="111" y="351"/>
                    </a:cubicBezTo>
                    <a:cubicBezTo>
                      <a:pt x="90" y="524"/>
                      <a:pt x="1" y="1943"/>
                      <a:pt x="132" y="2158"/>
                    </a:cubicBezTo>
                    <a:cubicBezTo>
                      <a:pt x="284" y="2357"/>
                      <a:pt x="2247" y="2902"/>
                      <a:pt x="3232" y="3033"/>
                    </a:cubicBezTo>
                    <a:cubicBezTo>
                      <a:pt x="3492" y="3072"/>
                      <a:pt x="3720" y="3088"/>
                      <a:pt x="3921" y="3088"/>
                    </a:cubicBezTo>
                    <a:cubicBezTo>
                      <a:pt x="4494" y="3088"/>
                      <a:pt x="4839" y="2957"/>
                      <a:pt x="5018" y="2860"/>
                    </a:cubicBezTo>
                    <a:cubicBezTo>
                      <a:pt x="5259" y="2729"/>
                      <a:pt x="5411" y="2488"/>
                      <a:pt x="5458" y="2336"/>
                    </a:cubicBezTo>
                    <a:cubicBezTo>
                      <a:pt x="5500" y="2205"/>
                      <a:pt x="5521" y="1702"/>
                      <a:pt x="5479" y="1530"/>
                    </a:cubicBezTo>
                    <a:cubicBezTo>
                      <a:pt x="5411" y="1352"/>
                      <a:pt x="5348" y="1331"/>
                      <a:pt x="4934" y="1221"/>
                    </a:cubicBezTo>
                    <a:cubicBezTo>
                      <a:pt x="4494" y="1090"/>
                      <a:pt x="3599" y="786"/>
                      <a:pt x="3515" y="676"/>
                    </a:cubicBezTo>
                    <a:cubicBezTo>
                      <a:pt x="3426" y="566"/>
                      <a:pt x="3468" y="351"/>
                      <a:pt x="3468" y="351"/>
                    </a:cubicBezTo>
                    <a:lnTo>
                      <a:pt x="4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50"/>
              <p:cNvSpPr/>
              <p:nvPr/>
            </p:nvSpPr>
            <p:spPr>
              <a:xfrm>
                <a:off x="2956068" y="3620002"/>
                <a:ext cx="868625" cy="503433"/>
              </a:xfrm>
              <a:custGeom>
                <a:rect b="b" l="l" r="r" t="t"/>
                <a:pathLst>
                  <a:path extrusionOk="0" h="3212" w="5542">
                    <a:moveTo>
                      <a:pt x="504" y="110"/>
                    </a:moveTo>
                    <a:lnTo>
                      <a:pt x="3426" y="461"/>
                    </a:lnTo>
                    <a:cubicBezTo>
                      <a:pt x="3405" y="482"/>
                      <a:pt x="3405" y="482"/>
                      <a:pt x="3405" y="524"/>
                    </a:cubicBezTo>
                    <a:cubicBezTo>
                      <a:pt x="3405" y="613"/>
                      <a:pt x="3405" y="702"/>
                      <a:pt x="3468" y="765"/>
                    </a:cubicBezTo>
                    <a:cubicBezTo>
                      <a:pt x="3494" y="812"/>
                      <a:pt x="3515" y="812"/>
                      <a:pt x="3557" y="833"/>
                    </a:cubicBezTo>
                    <a:cubicBezTo>
                      <a:pt x="3578" y="854"/>
                      <a:pt x="3625" y="875"/>
                      <a:pt x="3688" y="896"/>
                    </a:cubicBezTo>
                    <a:cubicBezTo>
                      <a:pt x="3798" y="943"/>
                      <a:pt x="3929" y="1006"/>
                      <a:pt x="4080" y="1048"/>
                    </a:cubicBezTo>
                    <a:cubicBezTo>
                      <a:pt x="4363" y="1158"/>
                      <a:pt x="4693" y="1268"/>
                      <a:pt x="4908" y="1336"/>
                    </a:cubicBezTo>
                    <a:cubicBezTo>
                      <a:pt x="5128" y="1399"/>
                      <a:pt x="5238" y="1420"/>
                      <a:pt x="5301" y="1467"/>
                    </a:cubicBezTo>
                    <a:cubicBezTo>
                      <a:pt x="5369" y="1509"/>
                      <a:pt x="5390" y="1530"/>
                      <a:pt x="5411" y="1598"/>
                    </a:cubicBezTo>
                    <a:cubicBezTo>
                      <a:pt x="5432" y="1681"/>
                      <a:pt x="5432" y="1859"/>
                      <a:pt x="5432" y="2011"/>
                    </a:cubicBezTo>
                    <a:cubicBezTo>
                      <a:pt x="5432" y="2184"/>
                      <a:pt x="5411" y="2336"/>
                      <a:pt x="5411" y="2404"/>
                    </a:cubicBezTo>
                    <a:cubicBezTo>
                      <a:pt x="5369" y="2514"/>
                      <a:pt x="5238" y="2750"/>
                      <a:pt x="4997" y="2881"/>
                    </a:cubicBezTo>
                    <a:cubicBezTo>
                      <a:pt x="4812" y="2965"/>
                      <a:pt x="4461" y="3102"/>
                      <a:pt x="3865" y="3102"/>
                    </a:cubicBezTo>
                    <a:cubicBezTo>
                      <a:pt x="3684" y="3102"/>
                      <a:pt x="3481" y="3089"/>
                      <a:pt x="3253" y="3059"/>
                    </a:cubicBezTo>
                    <a:cubicBezTo>
                      <a:pt x="2750" y="2991"/>
                      <a:pt x="2007" y="2818"/>
                      <a:pt x="1399" y="2645"/>
                    </a:cubicBezTo>
                    <a:cubicBezTo>
                      <a:pt x="1069" y="2556"/>
                      <a:pt x="786" y="2446"/>
                      <a:pt x="566" y="2383"/>
                    </a:cubicBezTo>
                    <a:cubicBezTo>
                      <a:pt x="456" y="2336"/>
                      <a:pt x="373" y="2294"/>
                      <a:pt x="305" y="2273"/>
                    </a:cubicBezTo>
                    <a:cubicBezTo>
                      <a:pt x="242" y="2226"/>
                      <a:pt x="195" y="2205"/>
                      <a:pt x="174" y="2184"/>
                    </a:cubicBezTo>
                    <a:cubicBezTo>
                      <a:pt x="174" y="2184"/>
                      <a:pt x="153" y="2142"/>
                      <a:pt x="153" y="2074"/>
                    </a:cubicBezTo>
                    <a:cubicBezTo>
                      <a:pt x="132" y="2032"/>
                      <a:pt x="132" y="1943"/>
                      <a:pt x="132" y="1880"/>
                    </a:cubicBezTo>
                    <a:cubicBezTo>
                      <a:pt x="111" y="1702"/>
                      <a:pt x="111" y="1509"/>
                      <a:pt x="111" y="1310"/>
                    </a:cubicBezTo>
                    <a:cubicBezTo>
                      <a:pt x="132" y="1116"/>
                      <a:pt x="132" y="896"/>
                      <a:pt x="153" y="744"/>
                    </a:cubicBezTo>
                    <a:cubicBezTo>
                      <a:pt x="153" y="592"/>
                      <a:pt x="153" y="461"/>
                      <a:pt x="174" y="440"/>
                    </a:cubicBezTo>
                    <a:cubicBezTo>
                      <a:pt x="174" y="351"/>
                      <a:pt x="221" y="288"/>
                      <a:pt x="284" y="220"/>
                    </a:cubicBezTo>
                    <a:cubicBezTo>
                      <a:pt x="352" y="178"/>
                      <a:pt x="436" y="131"/>
                      <a:pt x="504" y="110"/>
                    </a:cubicBezTo>
                    <a:close/>
                    <a:moveTo>
                      <a:pt x="483" y="0"/>
                    </a:moveTo>
                    <a:cubicBezTo>
                      <a:pt x="394" y="27"/>
                      <a:pt x="305" y="68"/>
                      <a:pt x="221" y="157"/>
                    </a:cubicBezTo>
                    <a:cubicBezTo>
                      <a:pt x="132" y="220"/>
                      <a:pt x="90" y="309"/>
                      <a:pt x="64" y="419"/>
                    </a:cubicBezTo>
                    <a:cubicBezTo>
                      <a:pt x="64" y="461"/>
                      <a:pt x="43" y="571"/>
                      <a:pt x="43" y="744"/>
                    </a:cubicBezTo>
                    <a:cubicBezTo>
                      <a:pt x="22" y="896"/>
                      <a:pt x="22" y="1095"/>
                      <a:pt x="22" y="1310"/>
                    </a:cubicBezTo>
                    <a:cubicBezTo>
                      <a:pt x="1" y="1509"/>
                      <a:pt x="1" y="1702"/>
                      <a:pt x="22" y="1880"/>
                    </a:cubicBezTo>
                    <a:cubicBezTo>
                      <a:pt x="22" y="1964"/>
                      <a:pt x="22" y="2032"/>
                      <a:pt x="43" y="2095"/>
                    </a:cubicBezTo>
                    <a:cubicBezTo>
                      <a:pt x="64" y="2163"/>
                      <a:pt x="64" y="2205"/>
                      <a:pt x="90" y="2252"/>
                    </a:cubicBezTo>
                    <a:cubicBezTo>
                      <a:pt x="132" y="2294"/>
                      <a:pt x="174" y="2315"/>
                      <a:pt x="242" y="2357"/>
                    </a:cubicBezTo>
                    <a:cubicBezTo>
                      <a:pt x="326" y="2404"/>
                      <a:pt x="415" y="2425"/>
                      <a:pt x="525" y="2467"/>
                    </a:cubicBezTo>
                    <a:cubicBezTo>
                      <a:pt x="744" y="2556"/>
                      <a:pt x="1048" y="2645"/>
                      <a:pt x="1352" y="2729"/>
                    </a:cubicBezTo>
                    <a:cubicBezTo>
                      <a:pt x="1986" y="2928"/>
                      <a:pt x="2729" y="3101"/>
                      <a:pt x="3232" y="3169"/>
                    </a:cubicBezTo>
                    <a:cubicBezTo>
                      <a:pt x="3463" y="3199"/>
                      <a:pt x="3669" y="3211"/>
                      <a:pt x="3853" y="3211"/>
                    </a:cubicBezTo>
                    <a:cubicBezTo>
                      <a:pt x="4468" y="3211"/>
                      <a:pt x="4837" y="3070"/>
                      <a:pt x="5039" y="2970"/>
                    </a:cubicBezTo>
                    <a:cubicBezTo>
                      <a:pt x="5301" y="2839"/>
                      <a:pt x="5458" y="2577"/>
                      <a:pt x="5500" y="2425"/>
                    </a:cubicBezTo>
                    <a:cubicBezTo>
                      <a:pt x="5521" y="2336"/>
                      <a:pt x="5541" y="2184"/>
                      <a:pt x="5541" y="2011"/>
                    </a:cubicBezTo>
                    <a:cubicBezTo>
                      <a:pt x="5541" y="1859"/>
                      <a:pt x="5541" y="1681"/>
                      <a:pt x="5521" y="1571"/>
                    </a:cubicBezTo>
                    <a:cubicBezTo>
                      <a:pt x="5500" y="1488"/>
                      <a:pt x="5458" y="1420"/>
                      <a:pt x="5369" y="1378"/>
                    </a:cubicBezTo>
                    <a:cubicBezTo>
                      <a:pt x="5280" y="1336"/>
                      <a:pt x="5149" y="1289"/>
                      <a:pt x="4934" y="1226"/>
                    </a:cubicBezTo>
                    <a:cubicBezTo>
                      <a:pt x="4735" y="1158"/>
                      <a:pt x="4410" y="1048"/>
                      <a:pt x="4101" y="964"/>
                    </a:cubicBezTo>
                    <a:cubicBezTo>
                      <a:pt x="3970" y="896"/>
                      <a:pt x="3839" y="854"/>
                      <a:pt x="3730" y="812"/>
                    </a:cubicBezTo>
                    <a:cubicBezTo>
                      <a:pt x="3688" y="786"/>
                      <a:pt x="3646" y="765"/>
                      <a:pt x="3599" y="744"/>
                    </a:cubicBezTo>
                    <a:cubicBezTo>
                      <a:pt x="3578" y="723"/>
                      <a:pt x="3557" y="702"/>
                      <a:pt x="3557" y="702"/>
                    </a:cubicBezTo>
                    <a:cubicBezTo>
                      <a:pt x="3515" y="681"/>
                      <a:pt x="3515" y="592"/>
                      <a:pt x="3515" y="550"/>
                    </a:cubicBezTo>
                    <a:cubicBezTo>
                      <a:pt x="3515" y="482"/>
                      <a:pt x="3536" y="419"/>
                      <a:pt x="3536" y="419"/>
                    </a:cubicBezTo>
                    <a:lnTo>
                      <a:pt x="3494" y="351"/>
                    </a:lnTo>
                    <a:lnTo>
                      <a:pt x="504"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50"/>
              <p:cNvSpPr/>
              <p:nvPr/>
            </p:nvSpPr>
            <p:spPr>
              <a:xfrm>
                <a:off x="4231575" y="3777520"/>
                <a:ext cx="1002477" cy="476474"/>
              </a:xfrm>
              <a:custGeom>
                <a:rect b="b" l="l" r="r" t="t"/>
                <a:pathLst>
                  <a:path extrusionOk="0" h="3040" w="6396">
                    <a:moveTo>
                      <a:pt x="3316" y="1"/>
                    </a:moveTo>
                    <a:lnTo>
                      <a:pt x="352" y="174"/>
                    </a:lnTo>
                    <a:cubicBezTo>
                      <a:pt x="174" y="242"/>
                      <a:pt x="1" y="462"/>
                      <a:pt x="1" y="655"/>
                    </a:cubicBezTo>
                    <a:cubicBezTo>
                      <a:pt x="1" y="828"/>
                      <a:pt x="174" y="2467"/>
                      <a:pt x="394" y="2661"/>
                    </a:cubicBezTo>
                    <a:cubicBezTo>
                      <a:pt x="574" y="2842"/>
                      <a:pt x="2491" y="3039"/>
                      <a:pt x="3694" y="3039"/>
                    </a:cubicBezTo>
                    <a:cubicBezTo>
                      <a:pt x="3817" y="3039"/>
                      <a:pt x="3933" y="3037"/>
                      <a:pt x="4039" y="3033"/>
                    </a:cubicBezTo>
                    <a:cubicBezTo>
                      <a:pt x="5175" y="2991"/>
                      <a:pt x="5741" y="2687"/>
                      <a:pt x="6002" y="2488"/>
                    </a:cubicBezTo>
                    <a:cubicBezTo>
                      <a:pt x="6243" y="2295"/>
                      <a:pt x="6374" y="1986"/>
                      <a:pt x="6374" y="1834"/>
                    </a:cubicBezTo>
                    <a:cubicBezTo>
                      <a:pt x="6395" y="1661"/>
                      <a:pt x="6306" y="1090"/>
                      <a:pt x="6222" y="896"/>
                    </a:cubicBezTo>
                    <a:cubicBezTo>
                      <a:pt x="6133" y="724"/>
                      <a:pt x="6065" y="724"/>
                      <a:pt x="5568" y="655"/>
                    </a:cubicBezTo>
                    <a:cubicBezTo>
                      <a:pt x="5065" y="593"/>
                      <a:pt x="3997" y="435"/>
                      <a:pt x="3866" y="331"/>
                    </a:cubicBezTo>
                    <a:cubicBezTo>
                      <a:pt x="3756" y="242"/>
                      <a:pt x="3316" y="1"/>
                      <a:pt x="33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50"/>
              <p:cNvSpPr/>
              <p:nvPr/>
            </p:nvSpPr>
            <p:spPr>
              <a:xfrm>
                <a:off x="4221858" y="3767646"/>
                <a:ext cx="1018778" cy="496850"/>
              </a:xfrm>
              <a:custGeom>
                <a:rect b="b" l="l" r="r" t="t"/>
                <a:pathLst>
                  <a:path extrusionOk="0" h="3170" w="6500">
                    <a:moveTo>
                      <a:pt x="3357" y="106"/>
                    </a:moveTo>
                    <a:cubicBezTo>
                      <a:pt x="3378" y="132"/>
                      <a:pt x="3467" y="174"/>
                      <a:pt x="3577" y="237"/>
                    </a:cubicBezTo>
                    <a:cubicBezTo>
                      <a:pt x="3708" y="305"/>
                      <a:pt x="3839" y="394"/>
                      <a:pt x="3902" y="436"/>
                    </a:cubicBezTo>
                    <a:cubicBezTo>
                      <a:pt x="3928" y="457"/>
                      <a:pt x="3949" y="478"/>
                      <a:pt x="3991" y="498"/>
                    </a:cubicBezTo>
                    <a:cubicBezTo>
                      <a:pt x="4033" y="498"/>
                      <a:pt x="4101" y="525"/>
                      <a:pt x="4163" y="546"/>
                    </a:cubicBezTo>
                    <a:cubicBezTo>
                      <a:pt x="4294" y="567"/>
                      <a:pt x="4452" y="608"/>
                      <a:pt x="4624" y="629"/>
                    </a:cubicBezTo>
                    <a:cubicBezTo>
                      <a:pt x="4975" y="697"/>
                      <a:pt x="5368" y="739"/>
                      <a:pt x="5604" y="787"/>
                    </a:cubicBezTo>
                    <a:cubicBezTo>
                      <a:pt x="5865" y="807"/>
                      <a:pt x="6023" y="828"/>
                      <a:pt x="6085" y="849"/>
                    </a:cubicBezTo>
                    <a:cubicBezTo>
                      <a:pt x="6174" y="870"/>
                      <a:pt x="6195" y="891"/>
                      <a:pt x="6237" y="980"/>
                    </a:cubicBezTo>
                    <a:cubicBezTo>
                      <a:pt x="6284" y="1069"/>
                      <a:pt x="6326" y="1263"/>
                      <a:pt x="6347" y="1441"/>
                    </a:cubicBezTo>
                    <a:cubicBezTo>
                      <a:pt x="6368" y="1635"/>
                      <a:pt x="6389" y="1808"/>
                      <a:pt x="6389" y="1876"/>
                    </a:cubicBezTo>
                    <a:cubicBezTo>
                      <a:pt x="6368" y="2028"/>
                      <a:pt x="6258" y="2331"/>
                      <a:pt x="6023" y="2509"/>
                    </a:cubicBezTo>
                    <a:cubicBezTo>
                      <a:pt x="5782" y="2682"/>
                      <a:pt x="5211" y="3012"/>
                      <a:pt x="4101" y="3054"/>
                    </a:cubicBezTo>
                    <a:cubicBezTo>
                      <a:pt x="4004" y="3058"/>
                      <a:pt x="3899" y="3059"/>
                      <a:pt x="3787" y="3059"/>
                    </a:cubicBezTo>
                    <a:cubicBezTo>
                      <a:pt x="3241" y="3059"/>
                      <a:pt x="2534" y="3018"/>
                      <a:pt x="1917" y="2944"/>
                    </a:cubicBezTo>
                    <a:cubicBezTo>
                      <a:pt x="1545" y="2923"/>
                      <a:pt x="1220" y="2881"/>
                      <a:pt x="958" y="2813"/>
                    </a:cubicBezTo>
                    <a:cubicBezTo>
                      <a:pt x="828" y="2792"/>
                      <a:pt x="718" y="2771"/>
                      <a:pt x="629" y="2750"/>
                    </a:cubicBezTo>
                    <a:cubicBezTo>
                      <a:pt x="545" y="2724"/>
                      <a:pt x="498" y="2703"/>
                      <a:pt x="477" y="2682"/>
                    </a:cubicBezTo>
                    <a:cubicBezTo>
                      <a:pt x="477" y="2682"/>
                      <a:pt x="435" y="2640"/>
                      <a:pt x="414" y="2572"/>
                    </a:cubicBezTo>
                    <a:cubicBezTo>
                      <a:pt x="393" y="2509"/>
                      <a:pt x="367" y="2420"/>
                      <a:pt x="346" y="2331"/>
                    </a:cubicBezTo>
                    <a:cubicBezTo>
                      <a:pt x="304" y="2159"/>
                      <a:pt x="262" y="1939"/>
                      <a:pt x="236" y="1703"/>
                    </a:cubicBezTo>
                    <a:cubicBezTo>
                      <a:pt x="194" y="1483"/>
                      <a:pt x="173" y="1263"/>
                      <a:pt x="152" y="1069"/>
                    </a:cubicBezTo>
                    <a:cubicBezTo>
                      <a:pt x="131" y="891"/>
                      <a:pt x="131" y="739"/>
                      <a:pt x="105" y="718"/>
                    </a:cubicBezTo>
                    <a:cubicBezTo>
                      <a:pt x="105" y="629"/>
                      <a:pt x="152" y="546"/>
                      <a:pt x="215" y="457"/>
                    </a:cubicBezTo>
                    <a:cubicBezTo>
                      <a:pt x="283" y="368"/>
                      <a:pt x="346" y="326"/>
                      <a:pt x="435" y="284"/>
                    </a:cubicBezTo>
                    <a:lnTo>
                      <a:pt x="3357" y="106"/>
                    </a:lnTo>
                    <a:close/>
                    <a:moveTo>
                      <a:pt x="3378" y="1"/>
                    </a:moveTo>
                    <a:lnTo>
                      <a:pt x="414" y="195"/>
                    </a:lnTo>
                    <a:lnTo>
                      <a:pt x="393" y="195"/>
                    </a:lnTo>
                    <a:cubicBezTo>
                      <a:pt x="304" y="216"/>
                      <a:pt x="194" y="305"/>
                      <a:pt x="131" y="394"/>
                    </a:cubicBezTo>
                    <a:cubicBezTo>
                      <a:pt x="63" y="478"/>
                      <a:pt x="0" y="588"/>
                      <a:pt x="21" y="718"/>
                    </a:cubicBezTo>
                    <a:cubicBezTo>
                      <a:pt x="21" y="760"/>
                      <a:pt x="21" y="891"/>
                      <a:pt x="42" y="1090"/>
                    </a:cubicBezTo>
                    <a:cubicBezTo>
                      <a:pt x="63" y="1263"/>
                      <a:pt x="84" y="1504"/>
                      <a:pt x="131" y="1724"/>
                    </a:cubicBezTo>
                    <a:cubicBezTo>
                      <a:pt x="173" y="1939"/>
                      <a:pt x="194" y="2180"/>
                      <a:pt x="262" y="2358"/>
                    </a:cubicBezTo>
                    <a:cubicBezTo>
                      <a:pt x="283" y="2462"/>
                      <a:pt x="304" y="2530"/>
                      <a:pt x="325" y="2619"/>
                    </a:cubicBezTo>
                    <a:cubicBezTo>
                      <a:pt x="346" y="2682"/>
                      <a:pt x="367" y="2724"/>
                      <a:pt x="414" y="2771"/>
                    </a:cubicBezTo>
                    <a:cubicBezTo>
                      <a:pt x="456" y="2792"/>
                      <a:pt x="524" y="2813"/>
                      <a:pt x="608" y="2855"/>
                    </a:cubicBezTo>
                    <a:cubicBezTo>
                      <a:pt x="697" y="2881"/>
                      <a:pt x="807" y="2902"/>
                      <a:pt x="938" y="2923"/>
                    </a:cubicBezTo>
                    <a:cubicBezTo>
                      <a:pt x="1199" y="2965"/>
                      <a:pt x="1545" y="3012"/>
                      <a:pt x="1917" y="3054"/>
                    </a:cubicBezTo>
                    <a:cubicBezTo>
                      <a:pt x="2534" y="3128"/>
                      <a:pt x="3241" y="3169"/>
                      <a:pt x="3787" y="3169"/>
                    </a:cubicBezTo>
                    <a:cubicBezTo>
                      <a:pt x="3899" y="3169"/>
                      <a:pt x="4004" y="3168"/>
                      <a:pt x="4101" y="3164"/>
                    </a:cubicBezTo>
                    <a:cubicBezTo>
                      <a:pt x="5237" y="3117"/>
                      <a:pt x="5824" y="2792"/>
                      <a:pt x="6085" y="2593"/>
                    </a:cubicBezTo>
                    <a:cubicBezTo>
                      <a:pt x="6347" y="2379"/>
                      <a:pt x="6478" y="2070"/>
                      <a:pt x="6499" y="1897"/>
                    </a:cubicBezTo>
                    <a:cubicBezTo>
                      <a:pt x="6499" y="1787"/>
                      <a:pt x="6478" y="1614"/>
                      <a:pt x="6457" y="1415"/>
                    </a:cubicBezTo>
                    <a:cubicBezTo>
                      <a:pt x="6436" y="1242"/>
                      <a:pt x="6389" y="1048"/>
                      <a:pt x="6347" y="938"/>
                    </a:cubicBezTo>
                    <a:cubicBezTo>
                      <a:pt x="6305" y="849"/>
                      <a:pt x="6237" y="787"/>
                      <a:pt x="6127" y="739"/>
                    </a:cubicBezTo>
                    <a:cubicBezTo>
                      <a:pt x="6023" y="718"/>
                      <a:pt x="5865" y="697"/>
                      <a:pt x="5630" y="677"/>
                    </a:cubicBezTo>
                    <a:cubicBezTo>
                      <a:pt x="5389" y="629"/>
                      <a:pt x="4996" y="588"/>
                      <a:pt x="4645" y="525"/>
                    </a:cubicBezTo>
                    <a:cubicBezTo>
                      <a:pt x="4472" y="498"/>
                      <a:pt x="4321" y="457"/>
                      <a:pt x="4190" y="436"/>
                    </a:cubicBezTo>
                    <a:cubicBezTo>
                      <a:pt x="4122" y="415"/>
                      <a:pt x="4080" y="415"/>
                      <a:pt x="4033" y="394"/>
                    </a:cubicBezTo>
                    <a:cubicBezTo>
                      <a:pt x="3991" y="368"/>
                      <a:pt x="3970" y="368"/>
                      <a:pt x="3970" y="368"/>
                    </a:cubicBezTo>
                    <a:cubicBezTo>
                      <a:pt x="3902" y="305"/>
                      <a:pt x="3771" y="216"/>
                      <a:pt x="3640" y="153"/>
                    </a:cubicBezTo>
                    <a:cubicBezTo>
                      <a:pt x="3509" y="64"/>
                      <a:pt x="3404" y="22"/>
                      <a:pt x="3404" y="22"/>
                    </a:cubicBezTo>
                    <a:lnTo>
                      <a:pt x="3378"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50"/>
              <p:cNvSpPr/>
              <p:nvPr/>
            </p:nvSpPr>
            <p:spPr>
              <a:xfrm>
                <a:off x="3267187" y="3657775"/>
                <a:ext cx="509859" cy="246858"/>
              </a:xfrm>
              <a:custGeom>
                <a:rect b="b" l="l" r="r" t="t"/>
                <a:pathLst>
                  <a:path extrusionOk="0" h="1575" w="3253">
                    <a:moveTo>
                      <a:pt x="43" y="0"/>
                    </a:moveTo>
                    <a:cubicBezTo>
                      <a:pt x="22" y="199"/>
                      <a:pt x="1" y="676"/>
                      <a:pt x="242" y="896"/>
                    </a:cubicBezTo>
                    <a:cubicBezTo>
                      <a:pt x="551" y="1126"/>
                      <a:pt x="1700" y="1575"/>
                      <a:pt x="2373" y="1575"/>
                    </a:cubicBezTo>
                    <a:cubicBezTo>
                      <a:pt x="2406" y="1575"/>
                      <a:pt x="2437" y="1573"/>
                      <a:pt x="2467" y="1571"/>
                    </a:cubicBezTo>
                    <a:cubicBezTo>
                      <a:pt x="3101" y="1529"/>
                      <a:pt x="3253" y="1357"/>
                      <a:pt x="3185" y="1116"/>
                    </a:cubicBezTo>
                    <a:cubicBezTo>
                      <a:pt x="3122" y="1095"/>
                      <a:pt x="3033" y="1069"/>
                      <a:pt x="2949" y="1048"/>
                    </a:cubicBezTo>
                    <a:cubicBezTo>
                      <a:pt x="2509" y="917"/>
                      <a:pt x="1614" y="613"/>
                      <a:pt x="1530" y="503"/>
                    </a:cubicBezTo>
                    <a:cubicBezTo>
                      <a:pt x="1441" y="393"/>
                      <a:pt x="1483" y="178"/>
                      <a:pt x="1483" y="178"/>
                    </a:cubicBezTo>
                    <a:lnTo>
                      <a:pt x="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50"/>
              <p:cNvSpPr/>
              <p:nvPr/>
            </p:nvSpPr>
            <p:spPr>
              <a:xfrm>
                <a:off x="3263895" y="3651192"/>
                <a:ext cx="516442" cy="260650"/>
              </a:xfrm>
              <a:custGeom>
                <a:rect b="b" l="l" r="r" t="t"/>
                <a:pathLst>
                  <a:path extrusionOk="0" h="1663" w="3295">
                    <a:moveTo>
                      <a:pt x="132" y="110"/>
                    </a:moveTo>
                    <a:lnTo>
                      <a:pt x="1462" y="262"/>
                    </a:lnTo>
                    <a:cubicBezTo>
                      <a:pt x="1441" y="283"/>
                      <a:pt x="1441" y="283"/>
                      <a:pt x="1441" y="325"/>
                    </a:cubicBezTo>
                    <a:cubicBezTo>
                      <a:pt x="1441" y="414"/>
                      <a:pt x="1441" y="503"/>
                      <a:pt x="1504" y="566"/>
                    </a:cubicBezTo>
                    <a:cubicBezTo>
                      <a:pt x="1530" y="613"/>
                      <a:pt x="1551" y="613"/>
                      <a:pt x="1593" y="634"/>
                    </a:cubicBezTo>
                    <a:cubicBezTo>
                      <a:pt x="1614" y="655"/>
                      <a:pt x="1661" y="676"/>
                      <a:pt x="1724" y="697"/>
                    </a:cubicBezTo>
                    <a:cubicBezTo>
                      <a:pt x="1834" y="744"/>
                      <a:pt x="1965" y="807"/>
                      <a:pt x="2116" y="849"/>
                    </a:cubicBezTo>
                    <a:cubicBezTo>
                      <a:pt x="2399" y="959"/>
                      <a:pt x="2729" y="1069"/>
                      <a:pt x="2944" y="1137"/>
                    </a:cubicBezTo>
                    <a:cubicBezTo>
                      <a:pt x="3033" y="1158"/>
                      <a:pt x="3101" y="1179"/>
                      <a:pt x="3164" y="1200"/>
                    </a:cubicBezTo>
                    <a:lnTo>
                      <a:pt x="3164" y="1310"/>
                    </a:lnTo>
                    <a:cubicBezTo>
                      <a:pt x="3143" y="1351"/>
                      <a:pt x="3122" y="1372"/>
                      <a:pt x="3075" y="1420"/>
                    </a:cubicBezTo>
                    <a:cubicBezTo>
                      <a:pt x="2991" y="1482"/>
                      <a:pt x="2792" y="1530"/>
                      <a:pt x="2488" y="1550"/>
                    </a:cubicBezTo>
                    <a:cubicBezTo>
                      <a:pt x="2459" y="1553"/>
                      <a:pt x="2427" y="1554"/>
                      <a:pt x="2395" y="1554"/>
                    </a:cubicBezTo>
                    <a:cubicBezTo>
                      <a:pt x="2091" y="1554"/>
                      <a:pt x="1660" y="1468"/>
                      <a:pt x="1268" y="1331"/>
                    </a:cubicBezTo>
                    <a:cubicBezTo>
                      <a:pt x="849" y="1179"/>
                      <a:pt x="435" y="1006"/>
                      <a:pt x="304" y="896"/>
                    </a:cubicBezTo>
                    <a:cubicBezTo>
                      <a:pt x="194" y="807"/>
                      <a:pt x="132" y="634"/>
                      <a:pt x="132" y="482"/>
                    </a:cubicBezTo>
                    <a:cubicBezTo>
                      <a:pt x="111" y="325"/>
                      <a:pt x="111" y="194"/>
                      <a:pt x="132" y="110"/>
                    </a:cubicBezTo>
                    <a:close/>
                    <a:moveTo>
                      <a:pt x="90" y="0"/>
                    </a:moveTo>
                    <a:lnTo>
                      <a:pt x="22" y="42"/>
                    </a:lnTo>
                    <a:cubicBezTo>
                      <a:pt x="1" y="131"/>
                      <a:pt x="1" y="304"/>
                      <a:pt x="22" y="482"/>
                    </a:cubicBezTo>
                    <a:cubicBezTo>
                      <a:pt x="43" y="676"/>
                      <a:pt x="90" y="849"/>
                      <a:pt x="242" y="959"/>
                    </a:cubicBezTo>
                    <a:cubicBezTo>
                      <a:pt x="414" y="1111"/>
                      <a:pt x="807" y="1289"/>
                      <a:pt x="1242" y="1440"/>
                    </a:cubicBezTo>
                    <a:cubicBezTo>
                      <a:pt x="1645" y="1561"/>
                      <a:pt x="2080" y="1663"/>
                      <a:pt x="2419" y="1663"/>
                    </a:cubicBezTo>
                    <a:cubicBezTo>
                      <a:pt x="2450" y="1663"/>
                      <a:pt x="2480" y="1662"/>
                      <a:pt x="2509" y="1660"/>
                    </a:cubicBezTo>
                    <a:cubicBezTo>
                      <a:pt x="2813" y="1634"/>
                      <a:pt x="3012" y="1592"/>
                      <a:pt x="3143" y="1503"/>
                    </a:cubicBezTo>
                    <a:cubicBezTo>
                      <a:pt x="3206" y="1461"/>
                      <a:pt x="3253" y="1399"/>
                      <a:pt x="3274" y="1351"/>
                    </a:cubicBezTo>
                    <a:cubicBezTo>
                      <a:pt x="3295" y="1289"/>
                      <a:pt x="3274" y="1221"/>
                      <a:pt x="3274" y="1158"/>
                    </a:cubicBezTo>
                    <a:lnTo>
                      <a:pt x="3232" y="1111"/>
                    </a:lnTo>
                    <a:cubicBezTo>
                      <a:pt x="3164" y="1090"/>
                      <a:pt x="3075" y="1069"/>
                      <a:pt x="2970" y="1027"/>
                    </a:cubicBezTo>
                    <a:cubicBezTo>
                      <a:pt x="2771" y="959"/>
                      <a:pt x="2446" y="849"/>
                      <a:pt x="2137" y="765"/>
                    </a:cubicBezTo>
                    <a:cubicBezTo>
                      <a:pt x="2006" y="697"/>
                      <a:pt x="1875" y="655"/>
                      <a:pt x="1766" y="613"/>
                    </a:cubicBezTo>
                    <a:cubicBezTo>
                      <a:pt x="1724" y="587"/>
                      <a:pt x="1682" y="566"/>
                      <a:pt x="1635" y="545"/>
                    </a:cubicBezTo>
                    <a:cubicBezTo>
                      <a:pt x="1614" y="524"/>
                      <a:pt x="1593" y="503"/>
                      <a:pt x="1593" y="503"/>
                    </a:cubicBezTo>
                    <a:cubicBezTo>
                      <a:pt x="1551" y="482"/>
                      <a:pt x="1551" y="393"/>
                      <a:pt x="1551" y="325"/>
                    </a:cubicBezTo>
                    <a:cubicBezTo>
                      <a:pt x="1551" y="283"/>
                      <a:pt x="1572" y="220"/>
                      <a:pt x="1572" y="220"/>
                    </a:cubicBezTo>
                    <a:lnTo>
                      <a:pt x="1530" y="152"/>
                    </a:lnTo>
                    <a:lnTo>
                      <a:pt x="90"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50"/>
              <p:cNvSpPr/>
              <p:nvPr/>
            </p:nvSpPr>
            <p:spPr>
              <a:xfrm>
                <a:off x="3267187" y="3657775"/>
                <a:ext cx="509859" cy="246858"/>
              </a:xfrm>
              <a:custGeom>
                <a:rect b="b" l="l" r="r" t="t"/>
                <a:pathLst>
                  <a:path extrusionOk="0" h="1575" w="3253">
                    <a:moveTo>
                      <a:pt x="43" y="0"/>
                    </a:moveTo>
                    <a:cubicBezTo>
                      <a:pt x="22" y="199"/>
                      <a:pt x="1" y="676"/>
                      <a:pt x="242" y="896"/>
                    </a:cubicBezTo>
                    <a:cubicBezTo>
                      <a:pt x="551" y="1126"/>
                      <a:pt x="1700" y="1575"/>
                      <a:pt x="2373" y="1575"/>
                    </a:cubicBezTo>
                    <a:cubicBezTo>
                      <a:pt x="2406" y="1575"/>
                      <a:pt x="2437" y="1573"/>
                      <a:pt x="2467" y="1571"/>
                    </a:cubicBezTo>
                    <a:cubicBezTo>
                      <a:pt x="3101" y="1529"/>
                      <a:pt x="3253" y="1357"/>
                      <a:pt x="3185" y="1116"/>
                    </a:cubicBezTo>
                    <a:cubicBezTo>
                      <a:pt x="3122" y="1095"/>
                      <a:pt x="3033" y="1069"/>
                      <a:pt x="2949" y="1048"/>
                    </a:cubicBezTo>
                    <a:cubicBezTo>
                      <a:pt x="2509" y="917"/>
                      <a:pt x="1614" y="613"/>
                      <a:pt x="1530" y="503"/>
                    </a:cubicBezTo>
                    <a:cubicBezTo>
                      <a:pt x="1441" y="393"/>
                      <a:pt x="1483" y="178"/>
                      <a:pt x="1483" y="178"/>
                    </a:cubicBezTo>
                    <a:lnTo>
                      <a:pt x="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50"/>
              <p:cNvSpPr/>
              <p:nvPr/>
            </p:nvSpPr>
            <p:spPr>
              <a:xfrm>
                <a:off x="3263895" y="3651192"/>
                <a:ext cx="516442" cy="260650"/>
              </a:xfrm>
              <a:custGeom>
                <a:rect b="b" l="l" r="r" t="t"/>
                <a:pathLst>
                  <a:path extrusionOk="0" h="1663" w="3295">
                    <a:moveTo>
                      <a:pt x="132" y="110"/>
                    </a:moveTo>
                    <a:lnTo>
                      <a:pt x="1462" y="262"/>
                    </a:lnTo>
                    <a:cubicBezTo>
                      <a:pt x="1441" y="283"/>
                      <a:pt x="1441" y="283"/>
                      <a:pt x="1441" y="325"/>
                    </a:cubicBezTo>
                    <a:cubicBezTo>
                      <a:pt x="1441" y="414"/>
                      <a:pt x="1441" y="503"/>
                      <a:pt x="1504" y="566"/>
                    </a:cubicBezTo>
                    <a:cubicBezTo>
                      <a:pt x="1530" y="613"/>
                      <a:pt x="1551" y="613"/>
                      <a:pt x="1593" y="634"/>
                    </a:cubicBezTo>
                    <a:cubicBezTo>
                      <a:pt x="1614" y="655"/>
                      <a:pt x="1661" y="676"/>
                      <a:pt x="1724" y="697"/>
                    </a:cubicBezTo>
                    <a:cubicBezTo>
                      <a:pt x="1834" y="744"/>
                      <a:pt x="1965" y="807"/>
                      <a:pt x="2116" y="849"/>
                    </a:cubicBezTo>
                    <a:cubicBezTo>
                      <a:pt x="2399" y="959"/>
                      <a:pt x="2729" y="1069"/>
                      <a:pt x="2944" y="1137"/>
                    </a:cubicBezTo>
                    <a:cubicBezTo>
                      <a:pt x="3033" y="1158"/>
                      <a:pt x="3101" y="1179"/>
                      <a:pt x="3164" y="1200"/>
                    </a:cubicBezTo>
                    <a:lnTo>
                      <a:pt x="3164" y="1310"/>
                    </a:lnTo>
                    <a:cubicBezTo>
                      <a:pt x="3143" y="1351"/>
                      <a:pt x="3122" y="1372"/>
                      <a:pt x="3075" y="1420"/>
                    </a:cubicBezTo>
                    <a:cubicBezTo>
                      <a:pt x="2991" y="1482"/>
                      <a:pt x="2792" y="1530"/>
                      <a:pt x="2488" y="1550"/>
                    </a:cubicBezTo>
                    <a:cubicBezTo>
                      <a:pt x="2459" y="1553"/>
                      <a:pt x="2427" y="1554"/>
                      <a:pt x="2395" y="1554"/>
                    </a:cubicBezTo>
                    <a:cubicBezTo>
                      <a:pt x="2091" y="1554"/>
                      <a:pt x="1660" y="1468"/>
                      <a:pt x="1268" y="1331"/>
                    </a:cubicBezTo>
                    <a:cubicBezTo>
                      <a:pt x="849" y="1179"/>
                      <a:pt x="435" y="1006"/>
                      <a:pt x="304" y="896"/>
                    </a:cubicBezTo>
                    <a:cubicBezTo>
                      <a:pt x="194" y="807"/>
                      <a:pt x="132" y="634"/>
                      <a:pt x="132" y="482"/>
                    </a:cubicBezTo>
                    <a:cubicBezTo>
                      <a:pt x="111" y="325"/>
                      <a:pt x="111" y="194"/>
                      <a:pt x="132" y="110"/>
                    </a:cubicBezTo>
                    <a:close/>
                    <a:moveTo>
                      <a:pt x="90" y="0"/>
                    </a:moveTo>
                    <a:lnTo>
                      <a:pt x="22" y="42"/>
                    </a:lnTo>
                    <a:cubicBezTo>
                      <a:pt x="1" y="131"/>
                      <a:pt x="1" y="304"/>
                      <a:pt x="22" y="482"/>
                    </a:cubicBezTo>
                    <a:cubicBezTo>
                      <a:pt x="43" y="676"/>
                      <a:pt x="90" y="849"/>
                      <a:pt x="242" y="959"/>
                    </a:cubicBezTo>
                    <a:cubicBezTo>
                      <a:pt x="414" y="1111"/>
                      <a:pt x="807" y="1289"/>
                      <a:pt x="1242" y="1440"/>
                    </a:cubicBezTo>
                    <a:cubicBezTo>
                      <a:pt x="1645" y="1561"/>
                      <a:pt x="2080" y="1663"/>
                      <a:pt x="2419" y="1663"/>
                    </a:cubicBezTo>
                    <a:cubicBezTo>
                      <a:pt x="2450" y="1663"/>
                      <a:pt x="2480" y="1662"/>
                      <a:pt x="2509" y="1660"/>
                    </a:cubicBezTo>
                    <a:cubicBezTo>
                      <a:pt x="2813" y="1634"/>
                      <a:pt x="3012" y="1592"/>
                      <a:pt x="3143" y="1503"/>
                    </a:cubicBezTo>
                    <a:cubicBezTo>
                      <a:pt x="3206" y="1461"/>
                      <a:pt x="3253" y="1399"/>
                      <a:pt x="3274" y="1351"/>
                    </a:cubicBezTo>
                    <a:cubicBezTo>
                      <a:pt x="3295" y="1289"/>
                      <a:pt x="3274" y="1221"/>
                      <a:pt x="3274" y="1158"/>
                    </a:cubicBezTo>
                    <a:lnTo>
                      <a:pt x="3232" y="1111"/>
                    </a:lnTo>
                    <a:cubicBezTo>
                      <a:pt x="3164" y="1090"/>
                      <a:pt x="3075" y="1069"/>
                      <a:pt x="2970" y="1027"/>
                    </a:cubicBezTo>
                    <a:cubicBezTo>
                      <a:pt x="2771" y="959"/>
                      <a:pt x="2446" y="849"/>
                      <a:pt x="2137" y="765"/>
                    </a:cubicBezTo>
                    <a:cubicBezTo>
                      <a:pt x="2006" y="697"/>
                      <a:pt x="1875" y="655"/>
                      <a:pt x="1766" y="613"/>
                    </a:cubicBezTo>
                    <a:cubicBezTo>
                      <a:pt x="1724" y="587"/>
                      <a:pt x="1682" y="566"/>
                      <a:pt x="1635" y="545"/>
                    </a:cubicBezTo>
                    <a:cubicBezTo>
                      <a:pt x="1614" y="524"/>
                      <a:pt x="1593" y="503"/>
                      <a:pt x="1593" y="503"/>
                    </a:cubicBezTo>
                    <a:cubicBezTo>
                      <a:pt x="1551" y="482"/>
                      <a:pt x="1551" y="393"/>
                      <a:pt x="1551" y="325"/>
                    </a:cubicBezTo>
                    <a:cubicBezTo>
                      <a:pt x="1551" y="283"/>
                      <a:pt x="1572" y="220"/>
                      <a:pt x="1572" y="220"/>
                    </a:cubicBezTo>
                    <a:lnTo>
                      <a:pt x="1530" y="152"/>
                    </a:lnTo>
                    <a:lnTo>
                      <a:pt x="90"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50"/>
              <p:cNvSpPr/>
              <p:nvPr/>
            </p:nvSpPr>
            <p:spPr>
              <a:xfrm>
                <a:off x="3011082" y="3527999"/>
                <a:ext cx="426946" cy="202188"/>
              </a:xfrm>
              <a:custGeom>
                <a:rect b="b" l="l" r="r" t="t"/>
                <a:pathLst>
                  <a:path extrusionOk="0" h="1290" w="2724">
                    <a:moveTo>
                      <a:pt x="325" y="1"/>
                    </a:moveTo>
                    <a:cubicBezTo>
                      <a:pt x="85" y="373"/>
                      <a:pt x="1" y="959"/>
                      <a:pt x="1" y="959"/>
                    </a:cubicBezTo>
                    <a:cubicBezTo>
                      <a:pt x="1" y="959"/>
                      <a:pt x="456" y="1268"/>
                      <a:pt x="1001" y="1289"/>
                    </a:cubicBezTo>
                    <a:cubicBezTo>
                      <a:pt x="1546" y="1289"/>
                      <a:pt x="2179" y="1268"/>
                      <a:pt x="2441" y="1200"/>
                    </a:cubicBezTo>
                    <a:cubicBezTo>
                      <a:pt x="2682" y="1137"/>
                      <a:pt x="2724" y="959"/>
                      <a:pt x="2724" y="959"/>
                    </a:cubicBezTo>
                    <a:cubicBezTo>
                      <a:pt x="2724" y="959"/>
                      <a:pt x="2116" y="504"/>
                      <a:pt x="1394" y="305"/>
                    </a:cubicBezTo>
                    <a:cubicBezTo>
                      <a:pt x="697" y="111"/>
                      <a:pt x="32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50"/>
              <p:cNvSpPr/>
              <p:nvPr/>
            </p:nvSpPr>
            <p:spPr>
              <a:xfrm>
                <a:off x="3003716" y="3521416"/>
                <a:ext cx="441836" cy="216451"/>
              </a:xfrm>
              <a:custGeom>
                <a:rect b="b" l="l" r="r" t="t"/>
                <a:pathLst>
                  <a:path extrusionOk="0" h="1381" w="2819">
                    <a:moveTo>
                      <a:pt x="414" y="106"/>
                    </a:moveTo>
                    <a:cubicBezTo>
                      <a:pt x="440" y="132"/>
                      <a:pt x="765" y="216"/>
                      <a:pt x="1441" y="415"/>
                    </a:cubicBezTo>
                    <a:cubicBezTo>
                      <a:pt x="2095" y="587"/>
                      <a:pt x="2640" y="980"/>
                      <a:pt x="2708" y="1022"/>
                    </a:cubicBezTo>
                    <a:cubicBezTo>
                      <a:pt x="2708" y="1048"/>
                      <a:pt x="2708" y="1048"/>
                      <a:pt x="2687" y="1069"/>
                    </a:cubicBezTo>
                    <a:cubicBezTo>
                      <a:pt x="2640" y="1111"/>
                      <a:pt x="2577" y="1153"/>
                      <a:pt x="2467" y="1200"/>
                    </a:cubicBezTo>
                    <a:cubicBezTo>
                      <a:pt x="2286" y="1247"/>
                      <a:pt x="1885" y="1271"/>
                      <a:pt x="1466" y="1271"/>
                    </a:cubicBezTo>
                    <a:cubicBezTo>
                      <a:pt x="1326" y="1271"/>
                      <a:pt x="1184" y="1268"/>
                      <a:pt x="1048" y="1263"/>
                    </a:cubicBezTo>
                    <a:cubicBezTo>
                      <a:pt x="545" y="1263"/>
                      <a:pt x="152" y="1001"/>
                      <a:pt x="111" y="980"/>
                    </a:cubicBezTo>
                    <a:cubicBezTo>
                      <a:pt x="111" y="917"/>
                      <a:pt x="200" y="436"/>
                      <a:pt x="414" y="106"/>
                    </a:cubicBezTo>
                    <a:close/>
                    <a:moveTo>
                      <a:pt x="393" y="1"/>
                    </a:moveTo>
                    <a:lnTo>
                      <a:pt x="331" y="22"/>
                    </a:lnTo>
                    <a:cubicBezTo>
                      <a:pt x="69" y="394"/>
                      <a:pt x="1" y="1001"/>
                      <a:pt x="1" y="1001"/>
                    </a:cubicBezTo>
                    <a:lnTo>
                      <a:pt x="22" y="1048"/>
                    </a:lnTo>
                    <a:cubicBezTo>
                      <a:pt x="22" y="1048"/>
                      <a:pt x="482" y="1373"/>
                      <a:pt x="1048" y="1373"/>
                    </a:cubicBezTo>
                    <a:cubicBezTo>
                      <a:pt x="1184" y="1378"/>
                      <a:pt x="1326" y="1381"/>
                      <a:pt x="1466" y="1381"/>
                    </a:cubicBezTo>
                    <a:cubicBezTo>
                      <a:pt x="1886" y="1381"/>
                      <a:pt x="2292" y="1357"/>
                      <a:pt x="2488" y="1310"/>
                    </a:cubicBezTo>
                    <a:cubicBezTo>
                      <a:pt x="2619" y="1263"/>
                      <a:pt x="2708" y="1200"/>
                      <a:pt x="2771" y="1132"/>
                    </a:cubicBezTo>
                    <a:cubicBezTo>
                      <a:pt x="2818" y="1069"/>
                      <a:pt x="2818" y="1022"/>
                      <a:pt x="2818" y="1022"/>
                    </a:cubicBezTo>
                    <a:lnTo>
                      <a:pt x="2797" y="959"/>
                    </a:lnTo>
                    <a:cubicBezTo>
                      <a:pt x="2797" y="959"/>
                      <a:pt x="2184" y="498"/>
                      <a:pt x="1462" y="305"/>
                    </a:cubicBezTo>
                    <a:cubicBezTo>
                      <a:pt x="765" y="106"/>
                      <a:pt x="393" y="1"/>
                      <a:pt x="39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50"/>
              <p:cNvSpPr/>
              <p:nvPr/>
            </p:nvSpPr>
            <p:spPr>
              <a:xfrm>
                <a:off x="3011082" y="3527999"/>
                <a:ext cx="426946" cy="202188"/>
              </a:xfrm>
              <a:custGeom>
                <a:rect b="b" l="l" r="r" t="t"/>
                <a:pathLst>
                  <a:path extrusionOk="0" h="1290" w="2724">
                    <a:moveTo>
                      <a:pt x="325" y="1"/>
                    </a:moveTo>
                    <a:cubicBezTo>
                      <a:pt x="85" y="373"/>
                      <a:pt x="1" y="959"/>
                      <a:pt x="1" y="959"/>
                    </a:cubicBezTo>
                    <a:cubicBezTo>
                      <a:pt x="1" y="959"/>
                      <a:pt x="456" y="1268"/>
                      <a:pt x="1001" y="1289"/>
                    </a:cubicBezTo>
                    <a:cubicBezTo>
                      <a:pt x="1546" y="1289"/>
                      <a:pt x="2179" y="1268"/>
                      <a:pt x="2441" y="1200"/>
                    </a:cubicBezTo>
                    <a:cubicBezTo>
                      <a:pt x="2682" y="1137"/>
                      <a:pt x="2724" y="959"/>
                      <a:pt x="2724" y="959"/>
                    </a:cubicBezTo>
                    <a:cubicBezTo>
                      <a:pt x="2724" y="959"/>
                      <a:pt x="2116" y="504"/>
                      <a:pt x="1394" y="305"/>
                    </a:cubicBezTo>
                    <a:cubicBezTo>
                      <a:pt x="697" y="111"/>
                      <a:pt x="325" y="1"/>
                      <a:pt x="325"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50"/>
              <p:cNvSpPr/>
              <p:nvPr/>
            </p:nvSpPr>
            <p:spPr>
              <a:xfrm>
                <a:off x="3003716" y="3521416"/>
                <a:ext cx="441836" cy="216451"/>
              </a:xfrm>
              <a:custGeom>
                <a:rect b="b" l="l" r="r" t="t"/>
                <a:pathLst>
                  <a:path extrusionOk="0" h="1381" w="2819">
                    <a:moveTo>
                      <a:pt x="414" y="106"/>
                    </a:moveTo>
                    <a:cubicBezTo>
                      <a:pt x="440" y="132"/>
                      <a:pt x="765" y="216"/>
                      <a:pt x="1441" y="415"/>
                    </a:cubicBezTo>
                    <a:cubicBezTo>
                      <a:pt x="2095" y="587"/>
                      <a:pt x="2640" y="980"/>
                      <a:pt x="2708" y="1022"/>
                    </a:cubicBezTo>
                    <a:cubicBezTo>
                      <a:pt x="2708" y="1048"/>
                      <a:pt x="2708" y="1048"/>
                      <a:pt x="2687" y="1069"/>
                    </a:cubicBezTo>
                    <a:cubicBezTo>
                      <a:pt x="2640" y="1111"/>
                      <a:pt x="2577" y="1153"/>
                      <a:pt x="2467" y="1200"/>
                    </a:cubicBezTo>
                    <a:cubicBezTo>
                      <a:pt x="2286" y="1247"/>
                      <a:pt x="1885" y="1271"/>
                      <a:pt x="1466" y="1271"/>
                    </a:cubicBezTo>
                    <a:cubicBezTo>
                      <a:pt x="1326" y="1271"/>
                      <a:pt x="1184" y="1268"/>
                      <a:pt x="1048" y="1263"/>
                    </a:cubicBezTo>
                    <a:cubicBezTo>
                      <a:pt x="545" y="1263"/>
                      <a:pt x="152" y="1001"/>
                      <a:pt x="111" y="980"/>
                    </a:cubicBezTo>
                    <a:cubicBezTo>
                      <a:pt x="111" y="917"/>
                      <a:pt x="200" y="436"/>
                      <a:pt x="414" y="106"/>
                    </a:cubicBezTo>
                    <a:close/>
                    <a:moveTo>
                      <a:pt x="393" y="1"/>
                    </a:moveTo>
                    <a:lnTo>
                      <a:pt x="331" y="22"/>
                    </a:lnTo>
                    <a:cubicBezTo>
                      <a:pt x="69" y="394"/>
                      <a:pt x="1" y="1001"/>
                      <a:pt x="1" y="1001"/>
                    </a:cubicBezTo>
                    <a:lnTo>
                      <a:pt x="22" y="1048"/>
                    </a:lnTo>
                    <a:cubicBezTo>
                      <a:pt x="22" y="1048"/>
                      <a:pt x="482" y="1373"/>
                      <a:pt x="1048" y="1373"/>
                    </a:cubicBezTo>
                    <a:cubicBezTo>
                      <a:pt x="1184" y="1378"/>
                      <a:pt x="1326" y="1381"/>
                      <a:pt x="1466" y="1381"/>
                    </a:cubicBezTo>
                    <a:cubicBezTo>
                      <a:pt x="1886" y="1381"/>
                      <a:pt x="2292" y="1357"/>
                      <a:pt x="2488" y="1310"/>
                    </a:cubicBezTo>
                    <a:cubicBezTo>
                      <a:pt x="2619" y="1263"/>
                      <a:pt x="2708" y="1200"/>
                      <a:pt x="2771" y="1132"/>
                    </a:cubicBezTo>
                    <a:cubicBezTo>
                      <a:pt x="2818" y="1069"/>
                      <a:pt x="2818" y="1022"/>
                      <a:pt x="2818" y="1022"/>
                    </a:cubicBezTo>
                    <a:lnTo>
                      <a:pt x="2797" y="959"/>
                    </a:lnTo>
                    <a:cubicBezTo>
                      <a:pt x="2797" y="959"/>
                      <a:pt x="2184" y="498"/>
                      <a:pt x="1462" y="305"/>
                    </a:cubicBezTo>
                    <a:cubicBezTo>
                      <a:pt x="765" y="106"/>
                      <a:pt x="393" y="1"/>
                      <a:pt x="39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50"/>
              <p:cNvSpPr/>
              <p:nvPr/>
            </p:nvSpPr>
            <p:spPr>
              <a:xfrm>
                <a:off x="4160261" y="3428159"/>
                <a:ext cx="591048" cy="465503"/>
              </a:xfrm>
              <a:custGeom>
                <a:rect b="b" l="l" r="r" t="t"/>
                <a:pathLst>
                  <a:path extrusionOk="0" h="2970" w="3771">
                    <a:moveTo>
                      <a:pt x="1464" y="1"/>
                    </a:moveTo>
                    <a:cubicBezTo>
                      <a:pt x="706" y="1"/>
                      <a:pt x="891" y="1643"/>
                      <a:pt x="891" y="1643"/>
                    </a:cubicBezTo>
                    <a:cubicBezTo>
                      <a:pt x="0" y="1748"/>
                      <a:pt x="718" y="2774"/>
                      <a:pt x="718" y="2774"/>
                    </a:cubicBezTo>
                    <a:cubicBezTo>
                      <a:pt x="718" y="2774"/>
                      <a:pt x="1123" y="2969"/>
                      <a:pt x="1640" y="2969"/>
                    </a:cubicBezTo>
                    <a:cubicBezTo>
                      <a:pt x="1723" y="2969"/>
                      <a:pt x="1809" y="2964"/>
                      <a:pt x="1896" y="2953"/>
                    </a:cubicBezTo>
                    <a:cubicBezTo>
                      <a:pt x="2509" y="2843"/>
                      <a:pt x="3205" y="2691"/>
                      <a:pt x="3488" y="2581"/>
                    </a:cubicBezTo>
                    <a:cubicBezTo>
                      <a:pt x="3750" y="2450"/>
                      <a:pt x="3771" y="2251"/>
                      <a:pt x="3771" y="2251"/>
                    </a:cubicBezTo>
                    <a:cubicBezTo>
                      <a:pt x="3771" y="2251"/>
                      <a:pt x="2357" y="72"/>
                      <a:pt x="1524" y="4"/>
                    </a:cubicBezTo>
                    <a:cubicBezTo>
                      <a:pt x="1504" y="2"/>
                      <a:pt x="1483" y="1"/>
                      <a:pt x="1464"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50"/>
              <p:cNvSpPr/>
              <p:nvPr/>
            </p:nvSpPr>
            <p:spPr>
              <a:xfrm>
                <a:off x="4217626" y="3418285"/>
                <a:ext cx="541206" cy="483214"/>
              </a:xfrm>
              <a:custGeom>
                <a:rect b="b" l="l" r="r" t="t"/>
                <a:pathLst>
                  <a:path extrusionOk="0" h="3083" w="3453">
                    <a:moveTo>
                      <a:pt x="1103" y="106"/>
                    </a:moveTo>
                    <a:cubicBezTo>
                      <a:pt x="1121" y="106"/>
                      <a:pt x="1139" y="107"/>
                      <a:pt x="1158" y="109"/>
                    </a:cubicBezTo>
                    <a:cubicBezTo>
                      <a:pt x="1336" y="135"/>
                      <a:pt x="1572" y="266"/>
                      <a:pt x="1813" y="481"/>
                    </a:cubicBezTo>
                    <a:cubicBezTo>
                      <a:pt x="2075" y="701"/>
                      <a:pt x="2316" y="963"/>
                      <a:pt x="2557" y="1245"/>
                    </a:cubicBezTo>
                    <a:cubicBezTo>
                      <a:pt x="2991" y="1790"/>
                      <a:pt x="3321" y="2293"/>
                      <a:pt x="3342" y="2314"/>
                    </a:cubicBezTo>
                    <a:cubicBezTo>
                      <a:pt x="3342" y="2335"/>
                      <a:pt x="3342" y="2361"/>
                      <a:pt x="3321" y="2403"/>
                    </a:cubicBezTo>
                    <a:cubicBezTo>
                      <a:pt x="3274" y="2445"/>
                      <a:pt x="3232" y="2534"/>
                      <a:pt x="3101" y="2576"/>
                    </a:cubicBezTo>
                    <a:cubicBezTo>
                      <a:pt x="2839" y="2707"/>
                      <a:pt x="2143" y="2858"/>
                      <a:pt x="1530" y="2947"/>
                    </a:cubicBezTo>
                    <a:cubicBezTo>
                      <a:pt x="1432" y="2962"/>
                      <a:pt x="1335" y="2969"/>
                      <a:pt x="1242" y="2969"/>
                    </a:cubicBezTo>
                    <a:cubicBezTo>
                      <a:pt x="775" y="2969"/>
                      <a:pt x="390" y="2813"/>
                      <a:pt x="373" y="2796"/>
                    </a:cubicBezTo>
                    <a:cubicBezTo>
                      <a:pt x="373" y="2796"/>
                      <a:pt x="221" y="2555"/>
                      <a:pt x="158" y="2314"/>
                    </a:cubicBezTo>
                    <a:cubicBezTo>
                      <a:pt x="111" y="2183"/>
                      <a:pt x="111" y="2052"/>
                      <a:pt x="179" y="1968"/>
                    </a:cubicBezTo>
                    <a:cubicBezTo>
                      <a:pt x="221" y="1858"/>
                      <a:pt x="331" y="1790"/>
                      <a:pt x="525" y="1769"/>
                    </a:cubicBezTo>
                    <a:lnTo>
                      <a:pt x="572" y="1706"/>
                    </a:lnTo>
                    <a:cubicBezTo>
                      <a:pt x="572" y="1706"/>
                      <a:pt x="525" y="1266"/>
                      <a:pt x="593" y="853"/>
                    </a:cubicBezTo>
                    <a:cubicBezTo>
                      <a:pt x="614" y="659"/>
                      <a:pt x="656" y="460"/>
                      <a:pt x="745" y="308"/>
                    </a:cubicBezTo>
                    <a:cubicBezTo>
                      <a:pt x="825" y="190"/>
                      <a:pt x="939" y="106"/>
                      <a:pt x="1103" y="106"/>
                    </a:cubicBezTo>
                    <a:close/>
                    <a:moveTo>
                      <a:pt x="1096" y="0"/>
                    </a:moveTo>
                    <a:cubicBezTo>
                      <a:pt x="909" y="0"/>
                      <a:pt x="755" y="106"/>
                      <a:pt x="656" y="266"/>
                    </a:cubicBezTo>
                    <a:cubicBezTo>
                      <a:pt x="551" y="418"/>
                      <a:pt x="504" y="633"/>
                      <a:pt x="483" y="853"/>
                    </a:cubicBezTo>
                    <a:cubicBezTo>
                      <a:pt x="420" y="1266"/>
                      <a:pt x="462" y="1638"/>
                      <a:pt x="483" y="1680"/>
                    </a:cubicBezTo>
                    <a:cubicBezTo>
                      <a:pt x="289" y="1727"/>
                      <a:pt x="132" y="1790"/>
                      <a:pt x="69" y="1900"/>
                    </a:cubicBezTo>
                    <a:cubicBezTo>
                      <a:pt x="1" y="2031"/>
                      <a:pt x="27" y="2183"/>
                      <a:pt x="48" y="2335"/>
                    </a:cubicBezTo>
                    <a:cubicBezTo>
                      <a:pt x="111" y="2623"/>
                      <a:pt x="310" y="2885"/>
                      <a:pt x="310" y="2885"/>
                    </a:cubicBezTo>
                    <a:lnTo>
                      <a:pt x="331" y="2885"/>
                    </a:lnTo>
                    <a:cubicBezTo>
                      <a:pt x="331" y="2885"/>
                      <a:pt x="727" y="3083"/>
                      <a:pt x="1228" y="3083"/>
                    </a:cubicBezTo>
                    <a:cubicBezTo>
                      <a:pt x="1326" y="3083"/>
                      <a:pt x="1427" y="3075"/>
                      <a:pt x="1530" y="3057"/>
                    </a:cubicBezTo>
                    <a:cubicBezTo>
                      <a:pt x="2164" y="2968"/>
                      <a:pt x="2860" y="2817"/>
                      <a:pt x="3143" y="2686"/>
                    </a:cubicBezTo>
                    <a:cubicBezTo>
                      <a:pt x="3300" y="2623"/>
                      <a:pt x="3363" y="2534"/>
                      <a:pt x="3405" y="2445"/>
                    </a:cubicBezTo>
                    <a:cubicBezTo>
                      <a:pt x="3452" y="2382"/>
                      <a:pt x="3452" y="2314"/>
                      <a:pt x="3452" y="2314"/>
                    </a:cubicBezTo>
                    <a:lnTo>
                      <a:pt x="3452" y="2272"/>
                    </a:lnTo>
                    <a:cubicBezTo>
                      <a:pt x="3452" y="2272"/>
                      <a:pt x="3080" y="1727"/>
                      <a:pt x="2619" y="1183"/>
                    </a:cubicBezTo>
                    <a:cubicBezTo>
                      <a:pt x="2405" y="895"/>
                      <a:pt x="2143" y="612"/>
                      <a:pt x="1881" y="397"/>
                    </a:cubicBezTo>
                    <a:cubicBezTo>
                      <a:pt x="1640" y="177"/>
                      <a:pt x="1378" y="25"/>
                      <a:pt x="1158" y="4"/>
                    </a:cubicBezTo>
                    <a:cubicBezTo>
                      <a:pt x="1137" y="2"/>
                      <a:pt x="1116" y="0"/>
                      <a:pt x="109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50"/>
              <p:cNvSpPr/>
              <p:nvPr/>
            </p:nvSpPr>
            <p:spPr>
              <a:xfrm>
                <a:off x="2757486" y="2388697"/>
                <a:ext cx="1275666" cy="1371901"/>
              </a:xfrm>
              <a:custGeom>
                <a:rect b="b" l="l" r="r" t="t"/>
                <a:pathLst>
                  <a:path extrusionOk="0" h="8753" w="8139">
                    <a:moveTo>
                      <a:pt x="2577" y="1"/>
                    </a:moveTo>
                    <a:cubicBezTo>
                      <a:pt x="2577" y="1"/>
                      <a:pt x="613" y="373"/>
                      <a:pt x="309" y="1027"/>
                    </a:cubicBezTo>
                    <a:cubicBezTo>
                      <a:pt x="1" y="1682"/>
                      <a:pt x="283" y="1682"/>
                      <a:pt x="917" y="1860"/>
                    </a:cubicBezTo>
                    <a:cubicBezTo>
                      <a:pt x="1572" y="2033"/>
                      <a:pt x="3645" y="2515"/>
                      <a:pt x="3645" y="2515"/>
                    </a:cubicBezTo>
                    <a:lnTo>
                      <a:pt x="1137" y="6856"/>
                    </a:lnTo>
                    <a:cubicBezTo>
                      <a:pt x="1137" y="6856"/>
                      <a:pt x="1833" y="8186"/>
                      <a:pt x="3342" y="8579"/>
                    </a:cubicBezTo>
                    <a:cubicBezTo>
                      <a:pt x="3811" y="8708"/>
                      <a:pt x="4238" y="8753"/>
                      <a:pt x="4603" y="8753"/>
                    </a:cubicBezTo>
                    <a:cubicBezTo>
                      <a:pt x="5408" y="8753"/>
                      <a:pt x="5913" y="8537"/>
                      <a:pt x="5913" y="8537"/>
                    </a:cubicBezTo>
                    <a:cubicBezTo>
                      <a:pt x="5913" y="8537"/>
                      <a:pt x="7945" y="3363"/>
                      <a:pt x="8055" y="2729"/>
                    </a:cubicBezTo>
                    <a:cubicBezTo>
                      <a:pt x="8139" y="2096"/>
                      <a:pt x="7924" y="572"/>
                      <a:pt x="7138" y="373"/>
                    </a:cubicBezTo>
                    <a:cubicBezTo>
                      <a:pt x="6353" y="179"/>
                      <a:pt x="2577" y="1"/>
                      <a:pt x="2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50"/>
              <p:cNvSpPr/>
              <p:nvPr/>
            </p:nvSpPr>
            <p:spPr>
              <a:xfrm>
                <a:off x="2778018" y="2378980"/>
                <a:ext cx="1259209" cy="1389299"/>
              </a:xfrm>
              <a:custGeom>
                <a:rect b="b" l="l" r="r" t="t"/>
                <a:pathLst>
                  <a:path extrusionOk="0" h="8864" w="8034">
                    <a:moveTo>
                      <a:pt x="2467" y="110"/>
                    </a:moveTo>
                    <a:cubicBezTo>
                      <a:pt x="2467" y="110"/>
                      <a:pt x="3383" y="152"/>
                      <a:pt x="4431" y="220"/>
                    </a:cubicBezTo>
                    <a:cubicBezTo>
                      <a:pt x="5478" y="304"/>
                      <a:pt x="6615" y="393"/>
                      <a:pt x="6986" y="482"/>
                    </a:cubicBezTo>
                    <a:cubicBezTo>
                      <a:pt x="7353" y="587"/>
                      <a:pt x="7594" y="979"/>
                      <a:pt x="7746" y="1461"/>
                    </a:cubicBezTo>
                    <a:cubicBezTo>
                      <a:pt x="7877" y="1943"/>
                      <a:pt x="7924" y="2488"/>
                      <a:pt x="7856" y="2791"/>
                    </a:cubicBezTo>
                    <a:cubicBezTo>
                      <a:pt x="7835" y="2922"/>
                      <a:pt x="7683" y="3383"/>
                      <a:pt x="7484" y="3949"/>
                    </a:cubicBezTo>
                    <a:cubicBezTo>
                      <a:pt x="7290" y="4514"/>
                      <a:pt x="7007" y="5216"/>
                      <a:pt x="6767" y="5913"/>
                    </a:cubicBezTo>
                    <a:cubicBezTo>
                      <a:pt x="6243" y="7264"/>
                      <a:pt x="5740" y="8531"/>
                      <a:pt x="5740" y="8552"/>
                    </a:cubicBezTo>
                    <a:cubicBezTo>
                      <a:pt x="5711" y="8552"/>
                      <a:pt x="5222" y="8762"/>
                      <a:pt x="4439" y="8762"/>
                    </a:cubicBezTo>
                    <a:cubicBezTo>
                      <a:pt x="4090" y="8762"/>
                      <a:pt x="3683" y="8720"/>
                      <a:pt x="3232" y="8599"/>
                    </a:cubicBezTo>
                    <a:cubicBezTo>
                      <a:pt x="1750" y="8206"/>
                      <a:pt x="1095" y="6960"/>
                      <a:pt x="1069" y="6918"/>
                    </a:cubicBezTo>
                    <a:lnTo>
                      <a:pt x="3556" y="2598"/>
                    </a:lnTo>
                    <a:lnTo>
                      <a:pt x="3514" y="2530"/>
                    </a:lnTo>
                    <a:cubicBezTo>
                      <a:pt x="3514" y="2530"/>
                      <a:pt x="1441" y="2027"/>
                      <a:pt x="807" y="1854"/>
                    </a:cubicBezTo>
                    <a:cubicBezTo>
                      <a:pt x="482" y="1765"/>
                      <a:pt x="262" y="1723"/>
                      <a:pt x="152" y="1634"/>
                    </a:cubicBezTo>
                    <a:cubicBezTo>
                      <a:pt x="110" y="1592"/>
                      <a:pt x="89" y="1550"/>
                      <a:pt x="110" y="1461"/>
                    </a:cubicBezTo>
                    <a:cubicBezTo>
                      <a:pt x="110" y="1398"/>
                      <a:pt x="152" y="1267"/>
                      <a:pt x="220" y="1110"/>
                    </a:cubicBezTo>
                    <a:cubicBezTo>
                      <a:pt x="283" y="958"/>
                      <a:pt x="461" y="828"/>
                      <a:pt x="702" y="697"/>
                    </a:cubicBezTo>
                    <a:cubicBezTo>
                      <a:pt x="917" y="566"/>
                      <a:pt x="1179" y="456"/>
                      <a:pt x="1441" y="372"/>
                    </a:cubicBezTo>
                    <a:cubicBezTo>
                      <a:pt x="1964" y="194"/>
                      <a:pt x="2446" y="110"/>
                      <a:pt x="2467" y="110"/>
                    </a:cubicBezTo>
                    <a:close/>
                    <a:moveTo>
                      <a:pt x="2446" y="0"/>
                    </a:moveTo>
                    <a:cubicBezTo>
                      <a:pt x="2446" y="0"/>
                      <a:pt x="1943" y="110"/>
                      <a:pt x="1420" y="283"/>
                    </a:cubicBezTo>
                    <a:cubicBezTo>
                      <a:pt x="1158" y="372"/>
                      <a:pt x="875" y="482"/>
                      <a:pt x="634" y="613"/>
                    </a:cubicBezTo>
                    <a:cubicBezTo>
                      <a:pt x="393" y="744"/>
                      <a:pt x="220" y="896"/>
                      <a:pt x="131" y="1068"/>
                    </a:cubicBezTo>
                    <a:cubicBezTo>
                      <a:pt x="48" y="1220"/>
                      <a:pt x="0" y="1351"/>
                      <a:pt x="0" y="1461"/>
                    </a:cubicBezTo>
                    <a:cubicBezTo>
                      <a:pt x="0" y="1571"/>
                      <a:pt x="21" y="1660"/>
                      <a:pt x="89" y="1723"/>
                    </a:cubicBezTo>
                    <a:cubicBezTo>
                      <a:pt x="220" y="1854"/>
                      <a:pt x="461" y="1875"/>
                      <a:pt x="786" y="1964"/>
                    </a:cubicBezTo>
                    <a:cubicBezTo>
                      <a:pt x="1399" y="2137"/>
                      <a:pt x="3321" y="2598"/>
                      <a:pt x="3425" y="2619"/>
                    </a:cubicBezTo>
                    <a:lnTo>
                      <a:pt x="964" y="6897"/>
                    </a:lnTo>
                    <a:lnTo>
                      <a:pt x="964" y="6939"/>
                    </a:lnTo>
                    <a:cubicBezTo>
                      <a:pt x="964" y="6939"/>
                      <a:pt x="1661" y="8290"/>
                      <a:pt x="3190" y="8704"/>
                    </a:cubicBezTo>
                    <a:cubicBezTo>
                      <a:pt x="3649" y="8822"/>
                      <a:pt x="4066" y="8864"/>
                      <a:pt x="4426" y="8864"/>
                    </a:cubicBezTo>
                    <a:cubicBezTo>
                      <a:pt x="5260" y="8864"/>
                      <a:pt x="5782" y="8641"/>
                      <a:pt x="5782" y="8641"/>
                    </a:cubicBezTo>
                    <a:lnTo>
                      <a:pt x="5829" y="8620"/>
                    </a:lnTo>
                    <a:cubicBezTo>
                      <a:pt x="5829" y="8620"/>
                      <a:pt x="6332" y="7311"/>
                      <a:pt x="6856" y="5954"/>
                    </a:cubicBezTo>
                    <a:cubicBezTo>
                      <a:pt x="7117" y="5258"/>
                      <a:pt x="7379" y="4561"/>
                      <a:pt x="7594" y="3970"/>
                    </a:cubicBezTo>
                    <a:cubicBezTo>
                      <a:pt x="7793" y="3404"/>
                      <a:pt x="7945" y="2969"/>
                      <a:pt x="7966" y="2791"/>
                    </a:cubicBezTo>
                    <a:cubicBezTo>
                      <a:pt x="8034" y="2467"/>
                      <a:pt x="7987" y="1922"/>
                      <a:pt x="7835" y="1440"/>
                    </a:cubicBezTo>
                    <a:cubicBezTo>
                      <a:pt x="7704" y="938"/>
                      <a:pt x="7442" y="503"/>
                      <a:pt x="7007" y="393"/>
                    </a:cubicBezTo>
                    <a:cubicBezTo>
                      <a:pt x="6615" y="283"/>
                      <a:pt x="5478" y="194"/>
                      <a:pt x="4431" y="131"/>
                    </a:cubicBezTo>
                    <a:cubicBezTo>
                      <a:pt x="3404" y="42"/>
                      <a:pt x="2446" y="0"/>
                      <a:pt x="244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50"/>
              <p:cNvSpPr/>
              <p:nvPr/>
            </p:nvSpPr>
            <p:spPr>
              <a:xfrm>
                <a:off x="2309381" y="2470826"/>
                <a:ext cx="2394441" cy="1389613"/>
              </a:xfrm>
              <a:custGeom>
                <a:rect b="b" l="l" r="r" t="t"/>
                <a:pathLst>
                  <a:path extrusionOk="0" h="8866" w="15277">
                    <a:moveTo>
                      <a:pt x="3341" y="1"/>
                    </a:moveTo>
                    <a:cubicBezTo>
                      <a:pt x="3341" y="1"/>
                      <a:pt x="2226" y="482"/>
                      <a:pt x="1116" y="1268"/>
                    </a:cubicBezTo>
                    <a:cubicBezTo>
                      <a:pt x="0" y="2054"/>
                      <a:pt x="89" y="3300"/>
                      <a:pt x="89" y="3300"/>
                    </a:cubicBezTo>
                    <a:cubicBezTo>
                      <a:pt x="655" y="4127"/>
                      <a:pt x="1267" y="4127"/>
                      <a:pt x="1990" y="4216"/>
                    </a:cubicBezTo>
                    <a:cubicBezTo>
                      <a:pt x="2080" y="4229"/>
                      <a:pt x="2236" y="4235"/>
                      <a:pt x="2440" y="4235"/>
                    </a:cubicBezTo>
                    <a:cubicBezTo>
                      <a:pt x="3869" y="4235"/>
                      <a:pt x="7662" y="3955"/>
                      <a:pt x="7662" y="3955"/>
                    </a:cubicBezTo>
                    <a:lnTo>
                      <a:pt x="11809" y="8799"/>
                    </a:lnTo>
                    <a:cubicBezTo>
                      <a:pt x="11809" y="8799"/>
                      <a:pt x="11989" y="8866"/>
                      <a:pt x="12292" y="8866"/>
                    </a:cubicBezTo>
                    <a:cubicBezTo>
                      <a:pt x="12697" y="8866"/>
                      <a:pt x="13322" y="8746"/>
                      <a:pt x="14035" y="8186"/>
                    </a:cubicBezTo>
                    <a:cubicBezTo>
                      <a:pt x="15276" y="7201"/>
                      <a:pt x="15234" y="6201"/>
                      <a:pt x="15234" y="6201"/>
                    </a:cubicBezTo>
                    <a:cubicBezTo>
                      <a:pt x="15234" y="6201"/>
                      <a:pt x="10605" y="1944"/>
                      <a:pt x="9777" y="1226"/>
                    </a:cubicBezTo>
                    <a:cubicBezTo>
                      <a:pt x="8974" y="522"/>
                      <a:pt x="8401" y="503"/>
                      <a:pt x="8156" y="503"/>
                    </a:cubicBezTo>
                    <a:cubicBezTo>
                      <a:pt x="8142" y="503"/>
                      <a:pt x="8129" y="503"/>
                      <a:pt x="8117" y="503"/>
                    </a:cubicBezTo>
                    <a:cubicBezTo>
                      <a:pt x="8106" y="502"/>
                      <a:pt x="8085" y="502"/>
                      <a:pt x="8055" y="502"/>
                    </a:cubicBezTo>
                    <a:cubicBezTo>
                      <a:pt x="7617" y="502"/>
                      <a:pt x="5297" y="620"/>
                      <a:pt x="4623" y="620"/>
                    </a:cubicBezTo>
                    <a:cubicBezTo>
                      <a:pt x="4535" y="620"/>
                      <a:pt x="4475" y="618"/>
                      <a:pt x="4452" y="613"/>
                    </a:cubicBezTo>
                    <a:cubicBezTo>
                      <a:pt x="4237" y="592"/>
                      <a:pt x="3341" y="1"/>
                      <a:pt x="3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50"/>
              <p:cNvSpPr/>
              <p:nvPr/>
            </p:nvSpPr>
            <p:spPr>
              <a:xfrm>
                <a:off x="2302798" y="2460952"/>
                <a:ext cx="2404315" cy="1407324"/>
              </a:xfrm>
              <a:custGeom>
                <a:rect b="b" l="l" r="r" t="t"/>
                <a:pathLst>
                  <a:path extrusionOk="0" h="8979" w="15340">
                    <a:moveTo>
                      <a:pt x="3362" y="111"/>
                    </a:moveTo>
                    <a:cubicBezTo>
                      <a:pt x="3383" y="132"/>
                      <a:pt x="3577" y="263"/>
                      <a:pt x="3818" y="415"/>
                    </a:cubicBezTo>
                    <a:cubicBezTo>
                      <a:pt x="3949" y="483"/>
                      <a:pt x="4101" y="566"/>
                      <a:pt x="4211" y="614"/>
                    </a:cubicBezTo>
                    <a:cubicBezTo>
                      <a:pt x="4321" y="676"/>
                      <a:pt x="4410" y="718"/>
                      <a:pt x="4494" y="744"/>
                    </a:cubicBezTo>
                    <a:lnTo>
                      <a:pt x="5127" y="744"/>
                    </a:lnTo>
                    <a:cubicBezTo>
                      <a:pt x="5478" y="718"/>
                      <a:pt x="5913" y="697"/>
                      <a:pt x="6326" y="676"/>
                    </a:cubicBezTo>
                    <a:cubicBezTo>
                      <a:pt x="6766" y="676"/>
                      <a:pt x="7201" y="655"/>
                      <a:pt x="7531" y="634"/>
                    </a:cubicBezTo>
                    <a:cubicBezTo>
                      <a:pt x="7704" y="634"/>
                      <a:pt x="7856" y="634"/>
                      <a:pt x="7966" y="614"/>
                    </a:cubicBezTo>
                    <a:lnTo>
                      <a:pt x="8159" y="614"/>
                    </a:lnTo>
                    <a:cubicBezTo>
                      <a:pt x="8269" y="634"/>
                      <a:pt x="8468" y="614"/>
                      <a:pt x="8730" y="697"/>
                    </a:cubicBezTo>
                    <a:cubicBezTo>
                      <a:pt x="9013" y="786"/>
                      <a:pt x="9364" y="959"/>
                      <a:pt x="9778" y="1310"/>
                    </a:cubicBezTo>
                    <a:cubicBezTo>
                      <a:pt x="10605" y="2054"/>
                      <a:pt x="15187" y="6243"/>
                      <a:pt x="15208" y="6285"/>
                    </a:cubicBezTo>
                    <a:cubicBezTo>
                      <a:pt x="15208" y="6285"/>
                      <a:pt x="15229" y="6505"/>
                      <a:pt x="15077" y="6872"/>
                    </a:cubicBezTo>
                    <a:cubicBezTo>
                      <a:pt x="14946" y="7243"/>
                      <a:pt x="14664" y="7725"/>
                      <a:pt x="14030" y="8207"/>
                    </a:cubicBezTo>
                    <a:cubicBezTo>
                      <a:pt x="13422" y="8705"/>
                      <a:pt x="12873" y="8835"/>
                      <a:pt x="12506" y="8862"/>
                    </a:cubicBezTo>
                    <a:cubicBezTo>
                      <a:pt x="12431" y="8870"/>
                      <a:pt x="12363" y="8873"/>
                      <a:pt x="12301" y="8873"/>
                    </a:cubicBezTo>
                    <a:cubicBezTo>
                      <a:pt x="12037" y="8873"/>
                      <a:pt x="11889" y="8815"/>
                      <a:pt x="11872" y="8815"/>
                    </a:cubicBezTo>
                    <a:lnTo>
                      <a:pt x="7746" y="3970"/>
                    </a:lnTo>
                    <a:lnTo>
                      <a:pt x="7704" y="3949"/>
                    </a:lnTo>
                    <a:cubicBezTo>
                      <a:pt x="7704" y="3949"/>
                      <a:pt x="6457" y="4038"/>
                      <a:pt x="5127" y="4122"/>
                    </a:cubicBezTo>
                    <a:cubicBezTo>
                      <a:pt x="4473" y="4169"/>
                      <a:pt x="3776" y="4211"/>
                      <a:pt x="3210" y="4232"/>
                    </a:cubicBezTo>
                    <a:cubicBezTo>
                      <a:pt x="2925" y="4243"/>
                      <a:pt x="2674" y="4248"/>
                      <a:pt x="2472" y="4248"/>
                    </a:cubicBezTo>
                    <a:cubicBezTo>
                      <a:pt x="2270" y="4248"/>
                      <a:pt x="2119" y="4243"/>
                      <a:pt x="2032" y="4232"/>
                    </a:cubicBezTo>
                    <a:cubicBezTo>
                      <a:pt x="1681" y="4169"/>
                      <a:pt x="1351" y="4148"/>
                      <a:pt x="1048" y="4038"/>
                    </a:cubicBezTo>
                    <a:cubicBezTo>
                      <a:pt x="744" y="3928"/>
                      <a:pt x="461" y="3729"/>
                      <a:pt x="199" y="3337"/>
                    </a:cubicBezTo>
                    <a:cubicBezTo>
                      <a:pt x="199" y="3316"/>
                      <a:pt x="110" y="2117"/>
                      <a:pt x="1179" y="1373"/>
                    </a:cubicBezTo>
                    <a:cubicBezTo>
                      <a:pt x="2268" y="587"/>
                      <a:pt x="3341" y="132"/>
                      <a:pt x="3362" y="111"/>
                    </a:cubicBezTo>
                    <a:close/>
                    <a:moveTo>
                      <a:pt x="3362" y="1"/>
                    </a:moveTo>
                    <a:cubicBezTo>
                      <a:pt x="3362" y="1"/>
                      <a:pt x="2247" y="483"/>
                      <a:pt x="1137" y="1289"/>
                    </a:cubicBezTo>
                    <a:cubicBezTo>
                      <a:pt x="0" y="2075"/>
                      <a:pt x="89" y="3363"/>
                      <a:pt x="89" y="3363"/>
                    </a:cubicBezTo>
                    <a:lnTo>
                      <a:pt x="89" y="3384"/>
                    </a:lnTo>
                    <a:cubicBezTo>
                      <a:pt x="393" y="3819"/>
                      <a:pt x="697" y="4038"/>
                      <a:pt x="1006" y="4148"/>
                    </a:cubicBezTo>
                    <a:cubicBezTo>
                      <a:pt x="1330" y="4253"/>
                      <a:pt x="1660" y="4279"/>
                      <a:pt x="2032" y="4342"/>
                    </a:cubicBezTo>
                    <a:cubicBezTo>
                      <a:pt x="2083" y="4348"/>
                      <a:pt x="2158" y="4351"/>
                      <a:pt x="2253" y="4351"/>
                    </a:cubicBezTo>
                    <a:cubicBezTo>
                      <a:pt x="2482" y="4351"/>
                      <a:pt x="2828" y="4336"/>
                      <a:pt x="3231" y="4321"/>
                    </a:cubicBezTo>
                    <a:cubicBezTo>
                      <a:pt x="3776" y="4300"/>
                      <a:pt x="4473" y="4279"/>
                      <a:pt x="5127" y="4232"/>
                    </a:cubicBezTo>
                    <a:cubicBezTo>
                      <a:pt x="6457" y="4148"/>
                      <a:pt x="7662" y="4059"/>
                      <a:pt x="7683" y="4059"/>
                    </a:cubicBezTo>
                    <a:lnTo>
                      <a:pt x="11804" y="8883"/>
                    </a:lnTo>
                    <a:lnTo>
                      <a:pt x="11825" y="8904"/>
                    </a:lnTo>
                    <a:cubicBezTo>
                      <a:pt x="11825" y="8904"/>
                      <a:pt x="12003" y="8978"/>
                      <a:pt x="12299" y="8978"/>
                    </a:cubicBezTo>
                    <a:cubicBezTo>
                      <a:pt x="12363" y="8978"/>
                      <a:pt x="12432" y="8975"/>
                      <a:pt x="12506" y="8966"/>
                    </a:cubicBezTo>
                    <a:cubicBezTo>
                      <a:pt x="12920" y="8945"/>
                      <a:pt x="13485" y="8794"/>
                      <a:pt x="14098" y="8291"/>
                    </a:cubicBezTo>
                    <a:cubicBezTo>
                      <a:pt x="14732" y="7814"/>
                      <a:pt x="15035" y="7291"/>
                      <a:pt x="15187" y="6919"/>
                    </a:cubicBezTo>
                    <a:cubicBezTo>
                      <a:pt x="15339" y="6526"/>
                      <a:pt x="15318" y="6264"/>
                      <a:pt x="15318" y="6264"/>
                    </a:cubicBezTo>
                    <a:lnTo>
                      <a:pt x="15297" y="6217"/>
                    </a:lnTo>
                    <a:cubicBezTo>
                      <a:pt x="15297" y="6217"/>
                      <a:pt x="10694" y="1965"/>
                      <a:pt x="9840" y="1242"/>
                    </a:cubicBezTo>
                    <a:cubicBezTo>
                      <a:pt x="9427" y="875"/>
                      <a:pt x="9055" y="697"/>
                      <a:pt x="8772" y="614"/>
                    </a:cubicBezTo>
                    <a:cubicBezTo>
                      <a:pt x="8489" y="525"/>
                      <a:pt x="8269" y="525"/>
                      <a:pt x="8159" y="504"/>
                    </a:cubicBezTo>
                    <a:cubicBezTo>
                      <a:pt x="8138" y="504"/>
                      <a:pt x="8076" y="504"/>
                      <a:pt x="7966" y="525"/>
                    </a:cubicBezTo>
                    <a:lnTo>
                      <a:pt x="7531" y="525"/>
                    </a:lnTo>
                    <a:cubicBezTo>
                      <a:pt x="7201" y="545"/>
                      <a:pt x="6766" y="566"/>
                      <a:pt x="6326" y="587"/>
                    </a:cubicBezTo>
                    <a:cubicBezTo>
                      <a:pt x="5892" y="587"/>
                      <a:pt x="5478" y="614"/>
                      <a:pt x="5127" y="634"/>
                    </a:cubicBezTo>
                    <a:lnTo>
                      <a:pt x="4520" y="634"/>
                    </a:lnTo>
                    <a:cubicBezTo>
                      <a:pt x="4473" y="634"/>
                      <a:pt x="4363" y="587"/>
                      <a:pt x="4258" y="525"/>
                    </a:cubicBezTo>
                    <a:cubicBezTo>
                      <a:pt x="4148" y="456"/>
                      <a:pt x="4017" y="394"/>
                      <a:pt x="3886" y="305"/>
                    </a:cubicBezTo>
                    <a:cubicBezTo>
                      <a:pt x="3624" y="153"/>
                      <a:pt x="3404" y="22"/>
                      <a:pt x="3404" y="22"/>
                    </a:cubicBezTo>
                    <a:lnTo>
                      <a:pt x="336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50"/>
              <p:cNvSpPr/>
              <p:nvPr/>
            </p:nvSpPr>
            <p:spPr>
              <a:xfrm>
                <a:off x="4484389" y="3689436"/>
                <a:ext cx="691358" cy="294035"/>
              </a:xfrm>
              <a:custGeom>
                <a:rect b="b" l="l" r="r" t="t"/>
                <a:pathLst>
                  <a:path extrusionOk="0" h="1876" w="4411">
                    <a:moveTo>
                      <a:pt x="932" y="1"/>
                    </a:moveTo>
                    <a:cubicBezTo>
                      <a:pt x="790" y="1"/>
                      <a:pt x="652" y="35"/>
                      <a:pt x="525" y="107"/>
                    </a:cubicBezTo>
                    <a:cubicBezTo>
                      <a:pt x="179" y="280"/>
                      <a:pt x="1" y="521"/>
                      <a:pt x="132" y="825"/>
                    </a:cubicBezTo>
                    <a:cubicBezTo>
                      <a:pt x="441" y="1217"/>
                      <a:pt x="682" y="1610"/>
                      <a:pt x="1357" y="1699"/>
                    </a:cubicBezTo>
                    <a:cubicBezTo>
                      <a:pt x="1902" y="1750"/>
                      <a:pt x="2730" y="1876"/>
                      <a:pt x="3249" y="1876"/>
                    </a:cubicBezTo>
                    <a:cubicBezTo>
                      <a:pt x="3374" y="1876"/>
                      <a:pt x="3481" y="1868"/>
                      <a:pt x="3562" y="1851"/>
                    </a:cubicBezTo>
                    <a:cubicBezTo>
                      <a:pt x="3997" y="1741"/>
                      <a:pt x="4410" y="1390"/>
                      <a:pt x="4217" y="1217"/>
                    </a:cubicBezTo>
                    <a:cubicBezTo>
                      <a:pt x="4018" y="1024"/>
                      <a:pt x="2991" y="977"/>
                      <a:pt x="2578" y="825"/>
                    </a:cubicBezTo>
                    <a:cubicBezTo>
                      <a:pt x="2185" y="694"/>
                      <a:pt x="2033" y="631"/>
                      <a:pt x="1682" y="301"/>
                    </a:cubicBezTo>
                    <a:cubicBezTo>
                      <a:pt x="1445" y="107"/>
                      <a:pt x="1182" y="1"/>
                      <a:pt x="9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50"/>
              <p:cNvSpPr/>
              <p:nvPr/>
            </p:nvSpPr>
            <p:spPr>
              <a:xfrm>
                <a:off x="4484389" y="3680345"/>
                <a:ext cx="681484" cy="309865"/>
              </a:xfrm>
              <a:custGeom>
                <a:rect b="b" l="l" r="r" t="t"/>
                <a:pathLst>
                  <a:path extrusionOk="0" h="1977" w="4348">
                    <a:moveTo>
                      <a:pt x="960" y="111"/>
                    </a:moveTo>
                    <a:cubicBezTo>
                      <a:pt x="1004" y="111"/>
                      <a:pt x="1049" y="113"/>
                      <a:pt x="1095" y="118"/>
                    </a:cubicBezTo>
                    <a:cubicBezTo>
                      <a:pt x="1289" y="165"/>
                      <a:pt x="1467" y="249"/>
                      <a:pt x="1640" y="401"/>
                    </a:cubicBezTo>
                    <a:cubicBezTo>
                      <a:pt x="1991" y="731"/>
                      <a:pt x="2164" y="794"/>
                      <a:pt x="2557" y="951"/>
                    </a:cubicBezTo>
                    <a:cubicBezTo>
                      <a:pt x="2777" y="1014"/>
                      <a:pt x="3143" y="1055"/>
                      <a:pt x="3473" y="1103"/>
                    </a:cubicBezTo>
                    <a:cubicBezTo>
                      <a:pt x="3646" y="1145"/>
                      <a:pt x="3798" y="1165"/>
                      <a:pt x="3929" y="1186"/>
                    </a:cubicBezTo>
                    <a:cubicBezTo>
                      <a:pt x="4060" y="1234"/>
                      <a:pt x="4149" y="1275"/>
                      <a:pt x="4190" y="1296"/>
                    </a:cubicBezTo>
                    <a:cubicBezTo>
                      <a:pt x="4217" y="1344"/>
                      <a:pt x="4238" y="1364"/>
                      <a:pt x="4217" y="1427"/>
                    </a:cubicBezTo>
                    <a:cubicBezTo>
                      <a:pt x="4190" y="1474"/>
                      <a:pt x="4149" y="1516"/>
                      <a:pt x="4086" y="1579"/>
                    </a:cubicBezTo>
                    <a:cubicBezTo>
                      <a:pt x="3976" y="1689"/>
                      <a:pt x="3756" y="1799"/>
                      <a:pt x="3562" y="1841"/>
                    </a:cubicBezTo>
                    <a:cubicBezTo>
                      <a:pt x="3476" y="1861"/>
                      <a:pt x="3358" y="1869"/>
                      <a:pt x="3217" y="1869"/>
                    </a:cubicBezTo>
                    <a:cubicBezTo>
                      <a:pt x="3034" y="1869"/>
                      <a:pt x="2812" y="1856"/>
                      <a:pt x="2578" y="1841"/>
                    </a:cubicBezTo>
                    <a:cubicBezTo>
                      <a:pt x="2164" y="1799"/>
                      <a:pt x="1703" y="1736"/>
                      <a:pt x="1357" y="1689"/>
                    </a:cubicBezTo>
                    <a:cubicBezTo>
                      <a:pt x="1027" y="1668"/>
                      <a:pt x="813" y="1558"/>
                      <a:pt x="635" y="1406"/>
                    </a:cubicBezTo>
                    <a:cubicBezTo>
                      <a:pt x="462" y="1254"/>
                      <a:pt x="331" y="1055"/>
                      <a:pt x="179" y="862"/>
                    </a:cubicBezTo>
                    <a:cubicBezTo>
                      <a:pt x="111" y="731"/>
                      <a:pt x="132" y="600"/>
                      <a:pt x="200" y="490"/>
                    </a:cubicBezTo>
                    <a:cubicBezTo>
                      <a:pt x="263" y="401"/>
                      <a:pt x="373" y="296"/>
                      <a:pt x="551" y="207"/>
                    </a:cubicBezTo>
                    <a:cubicBezTo>
                      <a:pt x="683" y="139"/>
                      <a:pt x="816" y="111"/>
                      <a:pt x="960" y="111"/>
                    </a:cubicBezTo>
                    <a:close/>
                    <a:moveTo>
                      <a:pt x="967" y="1"/>
                    </a:moveTo>
                    <a:cubicBezTo>
                      <a:pt x="806" y="1"/>
                      <a:pt x="656" y="29"/>
                      <a:pt x="504" y="97"/>
                    </a:cubicBezTo>
                    <a:cubicBezTo>
                      <a:pt x="331" y="207"/>
                      <a:pt x="179" y="317"/>
                      <a:pt x="111" y="448"/>
                    </a:cubicBezTo>
                    <a:cubicBezTo>
                      <a:pt x="27" y="579"/>
                      <a:pt x="1" y="731"/>
                      <a:pt x="69" y="904"/>
                    </a:cubicBezTo>
                    <a:lnTo>
                      <a:pt x="90" y="925"/>
                    </a:lnTo>
                    <a:cubicBezTo>
                      <a:pt x="242" y="1124"/>
                      <a:pt x="373" y="1317"/>
                      <a:pt x="572" y="1474"/>
                    </a:cubicBezTo>
                    <a:cubicBezTo>
                      <a:pt x="745" y="1647"/>
                      <a:pt x="1006" y="1757"/>
                      <a:pt x="1357" y="1799"/>
                    </a:cubicBezTo>
                    <a:cubicBezTo>
                      <a:pt x="1682" y="1841"/>
                      <a:pt x="2143" y="1909"/>
                      <a:pt x="2557" y="1930"/>
                    </a:cubicBezTo>
                    <a:cubicBezTo>
                      <a:pt x="2814" y="1956"/>
                      <a:pt x="3064" y="1976"/>
                      <a:pt x="3268" y="1976"/>
                    </a:cubicBezTo>
                    <a:cubicBezTo>
                      <a:pt x="3392" y="1976"/>
                      <a:pt x="3500" y="1969"/>
                      <a:pt x="3583" y="1951"/>
                    </a:cubicBezTo>
                    <a:cubicBezTo>
                      <a:pt x="3798" y="1909"/>
                      <a:pt x="4018" y="1799"/>
                      <a:pt x="4170" y="1668"/>
                    </a:cubicBezTo>
                    <a:cubicBezTo>
                      <a:pt x="4238" y="1605"/>
                      <a:pt x="4279" y="1516"/>
                      <a:pt x="4321" y="1448"/>
                    </a:cubicBezTo>
                    <a:cubicBezTo>
                      <a:pt x="4348" y="1385"/>
                      <a:pt x="4321" y="1296"/>
                      <a:pt x="4259" y="1234"/>
                    </a:cubicBezTo>
                    <a:cubicBezTo>
                      <a:pt x="4190" y="1165"/>
                      <a:pt x="4086" y="1124"/>
                      <a:pt x="3955" y="1103"/>
                    </a:cubicBezTo>
                    <a:cubicBezTo>
                      <a:pt x="3824" y="1055"/>
                      <a:pt x="3646" y="1035"/>
                      <a:pt x="3494" y="1014"/>
                    </a:cubicBezTo>
                    <a:cubicBezTo>
                      <a:pt x="3143" y="951"/>
                      <a:pt x="2797" y="904"/>
                      <a:pt x="2598" y="841"/>
                    </a:cubicBezTo>
                    <a:cubicBezTo>
                      <a:pt x="2185" y="689"/>
                      <a:pt x="2054" y="642"/>
                      <a:pt x="1703" y="338"/>
                    </a:cubicBezTo>
                    <a:cubicBezTo>
                      <a:pt x="1530" y="165"/>
                      <a:pt x="1310" y="55"/>
                      <a:pt x="1116" y="8"/>
                    </a:cubicBezTo>
                    <a:cubicBezTo>
                      <a:pt x="1065" y="3"/>
                      <a:pt x="1015" y="1"/>
                      <a:pt x="96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50"/>
              <p:cNvSpPr/>
              <p:nvPr/>
            </p:nvSpPr>
            <p:spPr>
              <a:xfrm>
                <a:off x="3499468" y="2982564"/>
                <a:ext cx="175073" cy="111439"/>
              </a:xfrm>
              <a:custGeom>
                <a:rect b="b" l="l" r="r" t="t"/>
                <a:pathLst>
                  <a:path extrusionOk="0" h="711" w="1117">
                    <a:moveTo>
                      <a:pt x="1029" y="0"/>
                    </a:moveTo>
                    <a:cubicBezTo>
                      <a:pt x="1020" y="0"/>
                      <a:pt x="1012" y="3"/>
                      <a:pt x="1006" y="9"/>
                    </a:cubicBezTo>
                    <a:cubicBezTo>
                      <a:pt x="702" y="297"/>
                      <a:pt x="441" y="532"/>
                      <a:pt x="48" y="600"/>
                    </a:cubicBezTo>
                    <a:cubicBezTo>
                      <a:pt x="27" y="600"/>
                      <a:pt x="1" y="642"/>
                      <a:pt x="1" y="663"/>
                    </a:cubicBezTo>
                    <a:cubicBezTo>
                      <a:pt x="1" y="690"/>
                      <a:pt x="48" y="710"/>
                      <a:pt x="69" y="710"/>
                    </a:cubicBezTo>
                    <a:cubicBezTo>
                      <a:pt x="503" y="642"/>
                      <a:pt x="786" y="360"/>
                      <a:pt x="1095" y="98"/>
                    </a:cubicBezTo>
                    <a:cubicBezTo>
                      <a:pt x="1116" y="77"/>
                      <a:pt x="1116" y="56"/>
                      <a:pt x="1095" y="35"/>
                    </a:cubicBezTo>
                    <a:cubicBezTo>
                      <a:pt x="1080" y="16"/>
                      <a:pt x="1052" y="0"/>
                      <a:pt x="102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50"/>
              <p:cNvSpPr/>
              <p:nvPr/>
            </p:nvSpPr>
            <p:spPr>
              <a:xfrm>
                <a:off x="2921587" y="2385563"/>
                <a:ext cx="1546661" cy="318486"/>
              </a:xfrm>
              <a:custGeom>
                <a:rect b="b" l="l" r="r" t="t"/>
                <a:pathLst>
                  <a:path extrusionOk="0" h="2032" w="9868">
                    <a:moveTo>
                      <a:pt x="5390" y="0"/>
                    </a:moveTo>
                    <a:cubicBezTo>
                      <a:pt x="5285" y="0"/>
                      <a:pt x="5154" y="21"/>
                      <a:pt x="5086" y="47"/>
                    </a:cubicBezTo>
                    <a:lnTo>
                      <a:pt x="896" y="1660"/>
                    </a:lnTo>
                    <a:lnTo>
                      <a:pt x="964" y="1550"/>
                    </a:lnTo>
                    <a:lnTo>
                      <a:pt x="1" y="1702"/>
                    </a:lnTo>
                    <a:lnTo>
                      <a:pt x="1" y="2011"/>
                    </a:lnTo>
                    <a:lnTo>
                      <a:pt x="22" y="2011"/>
                    </a:lnTo>
                    <a:cubicBezTo>
                      <a:pt x="22" y="2011"/>
                      <a:pt x="90" y="2032"/>
                      <a:pt x="179" y="2032"/>
                    </a:cubicBezTo>
                    <a:lnTo>
                      <a:pt x="5086" y="2032"/>
                    </a:lnTo>
                    <a:cubicBezTo>
                      <a:pt x="5196" y="2032"/>
                      <a:pt x="5327" y="2011"/>
                      <a:pt x="5369" y="1985"/>
                    </a:cubicBezTo>
                    <a:lnTo>
                      <a:pt x="9820" y="330"/>
                    </a:lnTo>
                    <a:cubicBezTo>
                      <a:pt x="9841" y="330"/>
                      <a:pt x="9867" y="309"/>
                      <a:pt x="9841" y="309"/>
                    </a:cubicBezTo>
                    <a:lnTo>
                      <a:pt x="9867" y="0"/>
                    </a:lnTo>
                    <a:lnTo>
                      <a:pt x="9867" y="0"/>
                    </a:lnTo>
                    <a:lnTo>
                      <a:pt x="9820" y="47"/>
                    </a:lnTo>
                    <a:lnTo>
                      <a:pt x="9082" y="199"/>
                    </a:lnTo>
                    <a:lnTo>
                      <a:pt x="9082" y="241"/>
                    </a:lnTo>
                    <a:lnTo>
                      <a:pt x="54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50"/>
              <p:cNvSpPr/>
              <p:nvPr/>
            </p:nvSpPr>
            <p:spPr>
              <a:xfrm>
                <a:off x="2915004" y="2378980"/>
                <a:ext cx="1559827" cy="331651"/>
              </a:xfrm>
              <a:custGeom>
                <a:rect b="b" l="l" r="r" t="t"/>
                <a:pathLst>
                  <a:path extrusionOk="0" h="2116" w="9952">
                    <a:moveTo>
                      <a:pt x="5479" y="110"/>
                    </a:moveTo>
                    <a:lnTo>
                      <a:pt x="9124" y="325"/>
                    </a:lnTo>
                    <a:lnTo>
                      <a:pt x="9166" y="283"/>
                    </a:lnTo>
                    <a:lnTo>
                      <a:pt x="9841" y="131"/>
                    </a:lnTo>
                    <a:lnTo>
                      <a:pt x="9841" y="325"/>
                    </a:lnTo>
                    <a:lnTo>
                      <a:pt x="5411" y="1964"/>
                    </a:lnTo>
                    <a:cubicBezTo>
                      <a:pt x="5348" y="1985"/>
                      <a:pt x="5217" y="2006"/>
                      <a:pt x="5128" y="2006"/>
                    </a:cubicBezTo>
                    <a:lnTo>
                      <a:pt x="111" y="2006"/>
                    </a:lnTo>
                    <a:lnTo>
                      <a:pt x="111" y="1791"/>
                    </a:lnTo>
                    <a:lnTo>
                      <a:pt x="897" y="1660"/>
                    </a:lnTo>
                    <a:lnTo>
                      <a:pt x="959" y="1744"/>
                    </a:lnTo>
                    <a:lnTo>
                      <a:pt x="5149" y="131"/>
                    </a:lnTo>
                    <a:cubicBezTo>
                      <a:pt x="5196" y="131"/>
                      <a:pt x="5327" y="110"/>
                      <a:pt x="5432" y="110"/>
                    </a:cubicBezTo>
                    <a:close/>
                    <a:moveTo>
                      <a:pt x="5432" y="0"/>
                    </a:moveTo>
                    <a:cubicBezTo>
                      <a:pt x="5327" y="0"/>
                      <a:pt x="5196" y="0"/>
                      <a:pt x="5107" y="42"/>
                    </a:cubicBezTo>
                    <a:lnTo>
                      <a:pt x="1048" y="1592"/>
                    </a:lnTo>
                    <a:lnTo>
                      <a:pt x="1006" y="1550"/>
                    </a:lnTo>
                    <a:lnTo>
                      <a:pt x="43" y="1681"/>
                    </a:lnTo>
                    <a:lnTo>
                      <a:pt x="1" y="1744"/>
                    </a:lnTo>
                    <a:lnTo>
                      <a:pt x="1" y="2053"/>
                    </a:lnTo>
                    <a:lnTo>
                      <a:pt x="43" y="2095"/>
                    </a:lnTo>
                    <a:lnTo>
                      <a:pt x="43" y="2095"/>
                    </a:lnTo>
                    <a:lnTo>
                      <a:pt x="1" y="2074"/>
                    </a:lnTo>
                    <a:lnTo>
                      <a:pt x="1" y="2074"/>
                    </a:lnTo>
                    <a:cubicBezTo>
                      <a:pt x="22" y="2095"/>
                      <a:pt x="43" y="2095"/>
                      <a:pt x="43" y="2116"/>
                    </a:cubicBezTo>
                    <a:lnTo>
                      <a:pt x="5128" y="2116"/>
                    </a:lnTo>
                    <a:cubicBezTo>
                      <a:pt x="5238" y="2116"/>
                      <a:pt x="5369" y="2095"/>
                      <a:pt x="5432" y="2074"/>
                    </a:cubicBezTo>
                    <a:lnTo>
                      <a:pt x="9883" y="435"/>
                    </a:lnTo>
                    <a:lnTo>
                      <a:pt x="9930" y="393"/>
                    </a:lnTo>
                    <a:cubicBezTo>
                      <a:pt x="9951" y="393"/>
                      <a:pt x="9951" y="372"/>
                      <a:pt x="9951" y="351"/>
                    </a:cubicBezTo>
                    <a:lnTo>
                      <a:pt x="9951" y="63"/>
                    </a:lnTo>
                    <a:lnTo>
                      <a:pt x="9862" y="21"/>
                    </a:lnTo>
                    <a:lnTo>
                      <a:pt x="9841" y="42"/>
                    </a:lnTo>
                    <a:lnTo>
                      <a:pt x="9097" y="194"/>
                    </a:lnTo>
                    <a:lnTo>
                      <a:pt x="9077" y="220"/>
                    </a:lnTo>
                    <a:lnTo>
                      <a:pt x="5500"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50"/>
              <p:cNvSpPr/>
              <p:nvPr/>
            </p:nvSpPr>
            <p:spPr>
              <a:xfrm>
                <a:off x="3263895" y="2372397"/>
                <a:ext cx="1132097" cy="273503"/>
              </a:xfrm>
              <a:custGeom>
                <a:rect b="b" l="l" r="r" t="t"/>
                <a:pathLst>
                  <a:path extrusionOk="0" h="1745" w="7223">
                    <a:moveTo>
                      <a:pt x="4583" y="0"/>
                    </a:moveTo>
                    <a:lnTo>
                      <a:pt x="1" y="1723"/>
                    </a:lnTo>
                    <a:lnTo>
                      <a:pt x="22" y="1723"/>
                    </a:lnTo>
                    <a:lnTo>
                      <a:pt x="2944" y="1744"/>
                    </a:lnTo>
                    <a:lnTo>
                      <a:pt x="2970" y="1723"/>
                    </a:lnTo>
                    <a:lnTo>
                      <a:pt x="7222" y="152"/>
                    </a:lnTo>
                    <a:lnTo>
                      <a:pt x="4625"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50"/>
              <p:cNvSpPr/>
              <p:nvPr/>
            </p:nvSpPr>
            <p:spPr>
              <a:xfrm>
                <a:off x="3253237" y="2363463"/>
                <a:ext cx="1153413" cy="288863"/>
              </a:xfrm>
              <a:custGeom>
                <a:rect b="b" l="l" r="r" t="t"/>
                <a:pathLst>
                  <a:path extrusionOk="0" h="1843" w="7359">
                    <a:moveTo>
                      <a:pt x="4672" y="99"/>
                    </a:moveTo>
                    <a:lnTo>
                      <a:pt x="7097" y="230"/>
                    </a:lnTo>
                    <a:lnTo>
                      <a:pt x="3012" y="1759"/>
                    </a:lnTo>
                    <a:lnTo>
                      <a:pt x="310" y="1733"/>
                    </a:lnTo>
                    <a:lnTo>
                      <a:pt x="4672" y="99"/>
                    </a:lnTo>
                    <a:close/>
                    <a:moveTo>
                      <a:pt x="4651" y="1"/>
                    </a:moveTo>
                    <a:cubicBezTo>
                      <a:pt x="4644" y="1"/>
                      <a:pt x="4637" y="3"/>
                      <a:pt x="4630" y="10"/>
                    </a:cubicBezTo>
                    <a:lnTo>
                      <a:pt x="48" y="1733"/>
                    </a:lnTo>
                    <a:lnTo>
                      <a:pt x="27" y="1759"/>
                    </a:lnTo>
                    <a:lnTo>
                      <a:pt x="1" y="1780"/>
                    </a:lnTo>
                    <a:lnTo>
                      <a:pt x="1" y="1801"/>
                    </a:lnTo>
                    <a:lnTo>
                      <a:pt x="27" y="1822"/>
                    </a:lnTo>
                    <a:lnTo>
                      <a:pt x="90" y="1822"/>
                    </a:lnTo>
                    <a:lnTo>
                      <a:pt x="3012" y="1843"/>
                    </a:lnTo>
                    <a:cubicBezTo>
                      <a:pt x="3038" y="1843"/>
                      <a:pt x="3038" y="1843"/>
                      <a:pt x="3059" y="1822"/>
                    </a:cubicBezTo>
                    <a:lnTo>
                      <a:pt x="7332" y="251"/>
                    </a:lnTo>
                    <a:lnTo>
                      <a:pt x="7332" y="230"/>
                    </a:lnTo>
                    <a:lnTo>
                      <a:pt x="7358" y="230"/>
                    </a:lnTo>
                    <a:lnTo>
                      <a:pt x="7358" y="209"/>
                    </a:lnTo>
                    <a:lnTo>
                      <a:pt x="7358" y="188"/>
                    </a:lnTo>
                    <a:lnTo>
                      <a:pt x="7332" y="162"/>
                    </a:lnTo>
                    <a:lnTo>
                      <a:pt x="7290" y="162"/>
                    </a:lnTo>
                    <a:lnTo>
                      <a:pt x="4693" y="10"/>
                    </a:lnTo>
                    <a:cubicBezTo>
                      <a:pt x="4679" y="10"/>
                      <a:pt x="4665" y="1"/>
                      <a:pt x="465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50"/>
              <p:cNvSpPr/>
              <p:nvPr/>
            </p:nvSpPr>
            <p:spPr>
              <a:xfrm>
                <a:off x="2918295" y="2341207"/>
                <a:ext cx="1553244" cy="314410"/>
              </a:xfrm>
              <a:custGeom>
                <a:rect b="b" l="l" r="r" t="t"/>
                <a:pathLst>
                  <a:path extrusionOk="0" h="2006" w="9910">
                    <a:moveTo>
                      <a:pt x="5458" y="0"/>
                    </a:moveTo>
                    <a:cubicBezTo>
                      <a:pt x="5348" y="0"/>
                      <a:pt x="5175" y="0"/>
                      <a:pt x="5107" y="42"/>
                    </a:cubicBezTo>
                    <a:lnTo>
                      <a:pt x="69" y="1964"/>
                    </a:lnTo>
                    <a:cubicBezTo>
                      <a:pt x="1" y="1985"/>
                      <a:pt x="43" y="2006"/>
                      <a:pt x="200" y="2006"/>
                    </a:cubicBezTo>
                    <a:lnTo>
                      <a:pt x="5107" y="2006"/>
                    </a:lnTo>
                    <a:cubicBezTo>
                      <a:pt x="5217" y="2006"/>
                      <a:pt x="5348" y="1985"/>
                      <a:pt x="5390" y="1964"/>
                    </a:cubicBezTo>
                    <a:lnTo>
                      <a:pt x="9841" y="330"/>
                    </a:lnTo>
                    <a:cubicBezTo>
                      <a:pt x="9909" y="304"/>
                      <a:pt x="9888" y="283"/>
                      <a:pt x="9799" y="262"/>
                    </a:cubicBezTo>
                    <a:lnTo>
                      <a:pt x="54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50"/>
              <p:cNvSpPr/>
              <p:nvPr/>
            </p:nvSpPr>
            <p:spPr>
              <a:xfrm>
                <a:off x="2911869" y="2334624"/>
                <a:ext cx="1566253" cy="328517"/>
              </a:xfrm>
              <a:custGeom>
                <a:rect b="b" l="l" r="r" t="t"/>
                <a:pathLst>
                  <a:path extrusionOk="0" h="2096" w="9993">
                    <a:moveTo>
                      <a:pt x="5499" y="84"/>
                    </a:moveTo>
                    <a:lnTo>
                      <a:pt x="9772" y="346"/>
                    </a:lnTo>
                    <a:lnTo>
                      <a:pt x="5410" y="1964"/>
                    </a:lnTo>
                    <a:cubicBezTo>
                      <a:pt x="5368" y="1985"/>
                      <a:pt x="5237" y="2006"/>
                      <a:pt x="5148" y="2006"/>
                    </a:cubicBezTo>
                    <a:lnTo>
                      <a:pt x="215" y="2006"/>
                    </a:lnTo>
                    <a:lnTo>
                      <a:pt x="5190" y="110"/>
                    </a:lnTo>
                    <a:cubicBezTo>
                      <a:pt x="5237" y="84"/>
                      <a:pt x="5389" y="84"/>
                      <a:pt x="5499" y="84"/>
                    </a:cubicBezTo>
                    <a:close/>
                    <a:moveTo>
                      <a:pt x="5520" y="0"/>
                    </a:moveTo>
                    <a:cubicBezTo>
                      <a:pt x="5368" y="0"/>
                      <a:pt x="5216" y="0"/>
                      <a:pt x="5127" y="42"/>
                    </a:cubicBezTo>
                    <a:lnTo>
                      <a:pt x="63" y="1964"/>
                    </a:lnTo>
                    <a:cubicBezTo>
                      <a:pt x="42" y="1985"/>
                      <a:pt x="21" y="1985"/>
                      <a:pt x="21" y="2027"/>
                    </a:cubicBezTo>
                    <a:cubicBezTo>
                      <a:pt x="0" y="2027"/>
                      <a:pt x="21" y="2048"/>
                      <a:pt x="21" y="2048"/>
                    </a:cubicBezTo>
                    <a:cubicBezTo>
                      <a:pt x="42" y="2074"/>
                      <a:pt x="42" y="2074"/>
                      <a:pt x="63" y="2074"/>
                    </a:cubicBezTo>
                    <a:cubicBezTo>
                      <a:pt x="110" y="2095"/>
                      <a:pt x="152" y="2095"/>
                      <a:pt x="241" y="2095"/>
                    </a:cubicBezTo>
                    <a:lnTo>
                      <a:pt x="5148" y="2095"/>
                    </a:lnTo>
                    <a:cubicBezTo>
                      <a:pt x="5258" y="2095"/>
                      <a:pt x="5389" y="2074"/>
                      <a:pt x="5478" y="2048"/>
                    </a:cubicBezTo>
                    <a:lnTo>
                      <a:pt x="9903" y="414"/>
                    </a:lnTo>
                    <a:cubicBezTo>
                      <a:pt x="9929" y="393"/>
                      <a:pt x="9950" y="393"/>
                      <a:pt x="9971" y="372"/>
                    </a:cubicBezTo>
                    <a:cubicBezTo>
                      <a:pt x="9992" y="346"/>
                      <a:pt x="9992" y="325"/>
                      <a:pt x="9971" y="304"/>
                    </a:cubicBezTo>
                    <a:cubicBezTo>
                      <a:pt x="9950" y="283"/>
                      <a:pt x="9929" y="283"/>
                      <a:pt x="9903" y="283"/>
                    </a:cubicBezTo>
                    <a:cubicBezTo>
                      <a:pt x="9882" y="283"/>
                      <a:pt x="9861" y="262"/>
                      <a:pt x="9840" y="262"/>
                    </a:cubicBezTo>
                    <a:lnTo>
                      <a:pt x="5520"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50"/>
              <p:cNvSpPr/>
              <p:nvPr/>
            </p:nvSpPr>
            <p:spPr>
              <a:xfrm>
                <a:off x="4289881" y="2396221"/>
                <a:ext cx="82286" cy="17398"/>
              </a:xfrm>
              <a:custGeom>
                <a:rect b="b" l="l" r="r" t="t"/>
                <a:pathLst>
                  <a:path extrusionOk="0" h="111" w="525">
                    <a:moveTo>
                      <a:pt x="242" y="0"/>
                    </a:moveTo>
                    <a:lnTo>
                      <a:pt x="1" y="84"/>
                    </a:lnTo>
                    <a:lnTo>
                      <a:pt x="263" y="110"/>
                    </a:lnTo>
                    <a:lnTo>
                      <a:pt x="284" y="110"/>
                    </a:lnTo>
                    <a:lnTo>
                      <a:pt x="524" y="21"/>
                    </a:lnTo>
                    <a:lnTo>
                      <a:pt x="263"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50"/>
              <p:cNvSpPr/>
              <p:nvPr/>
            </p:nvSpPr>
            <p:spPr>
              <a:xfrm>
                <a:off x="4275931" y="2388697"/>
                <a:ext cx="110185" cy="31347"/>
              </a:xfrm>
              <a:custGeom>
                <a:rect b="b" l="l" r="r" t="t"/>
                <a:pathLst>
                  <a:path extrusionOk="0" h="200" w="703">
                    <a:moveTo>
                      <a:pt x="414" y="90"/>
                    </a:moveTo>
                    <a:lnTo>
                      <a:pt x="352" y="111"/>
                    </a:lnTo>
                    <a:lnTo>
                      <a:pt x="284" y="111"/>
                    </a:lnTo>
                    <a:lnTo>
                      <a:pt x="352" y="90"/>
                    </a:lnTo>
                    <a:close/>
                    <a:moveTo>
                      <a:pt x="284" y="1"/>
                    </a:moveTo>
                    <a:lnTo>
                      <a:pt x="48" y="90"/>
                    </a:lnTo>
                    <a:lnTo>
                      <a:pt x="48" y="111"/>
                    </a:lnTo>
                    <a:lnTo>
                      <a:pt x="22" y="111"/>
                    </a:lnTo>
                    <a:lnTo>
                      <a:pt x="1" y="132"/>
                    </a:lnTo>
                    <a:lnTo>
                      <a:pt x="22" y="179"/>
                    </a:lnTo>
                    <a:lnTo>
                      <a:pt x="90" y="179"/>
                    </a:lnTo>
                    <a:lnTo>
                      <a:pt x="352" y="200"/>
                    </a:lnTo>
                    <a:lnTo>
                      <a:pt x="414" y="200"/>
                    </a:lnTo>
                    <a:lnTo>
                      <a:pt x="655" y="90"/>
                    </a:lnTo>
                    <a:lnTo>
                      <a:pt x="676" y="90"/>
                    </a:lnTo>
                    <a:lnTo>
                      <a:pt x="676" y="69"/>
                    </a:lnTo>
                    <a:lnTo>
                      <a:pt x="703" y="69"/>
                    </a:lnTo>
                    <a:lnTo>
                      <a:pt x="676" y="27"/>
                    </a:lnTo>
                    <a:lnTo>
                      <a:pt x="634" y="27"/>
                    </a:lnTo>
                    <a:lnTo>
                      <a:pt x="35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50"/>
              <p:cNvSpPr/>
              <p:nvPr/>
            </p:nvSpPr>
            <p:spPr>
              <a:xfrm>
                <a:off x="4234867" y="2416753"/>
                <a:ext cx="85577" cy="17241"/>
              </a:xfrm>
              <a:custGeom>
                <a:rect b="b" l="l" r="r" t="t"/>
                <a:pathLst>
                  <a:path extrusionOk="0" h="110" w="546">
                    <a:moveTo>
                      <a:pt x="242" y="0"/>
                    </a:moveTo>
                    <a:lnTo>
                      <a:pt x="1" y="84"/>
                    </a:lnTo>
                    <a:lnTo>
                      <a:pt x="22" y="84"/>
                    </a:lnTo>
                    <a:lnTo>
                      <a:pt x="284" y="110"/>
                    </a:lnTo>
                    <a:lnTo>
                      <a:pt x="310" y="110"/>
                    </a:lnTo>
                    <a:lnTo>
                      <a:pt x="546"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50"/>
              <p:cNvSpPr/>
              <p:nvPr/>
            </p:nvSpPr>
            <p:spPr>
              <a:xfrm>
                <a:off x="4225149" y="2409230"/>
                <a:ext cx="105953" cy="31347"/>
              </a:xfrm>
              <a:custGeom>
                <a:rect b="b" l="l" r="r" t="t"/>
                <a:pathLst>
                  <a:path extrusionOk="0" h="200" w="676">
                    <a:moveTo>
                      <a:pt x="414" y="90"/>
                    </a:moveTo>
                    <a:lnTo>
                      <a:pt x="346" y="111"/>
                    </a:lnTo>
                    <a:lnTo>
                      <a:pt x="283" y="111"/>
                    </a:lnTo>
                    <a:lnTo>
                      <a:pt x="346" y="90"/>
                    </a:lnTo>
                    <a:close/>
                    <a:moveTo>
                      <a:pt x="283" y="1"/>
                    </a:moveTo>
                    <a:lnTo>
                      <a:pt x="42" y="90"/>
                    </a:lnTo>
                    <a:lnTo>
                      <a:pt x="21" y="90"/>
                    </a:lnTo>
                    <a:lnTo>
                      <a:pt x="21" y="111"/>
                    </a:lnTo>
                    <a:lnTo>
                      <a:pt x="0" y="111"/>
                    </a:lnTo>
                    <a:lnTo>
                      <a:pt x="0" y="132"/>
                    </a:lnTo>
                    <a:lnTo>
                      <a:pt x="21" y="158"/>
                    </a:lnTo>
                    <a:lnTo>
                      <a:pt x="21" y="179"/>
                    </a:lnTo>
                    <a:lnTo>
                      <a:pt x="63" y="179"/>
                    </a:lnTo>
                    <a:lnTo>
                      <a:pt x="346" y="200"/>
                    </a:lnTo>
                    <a:cubicBezTo>
                      <a:pt x="372" y="200"/>
                      <a:pt x="372" y="200"/>
                      <a:pt x="414" y="179"/>
                    </a:cubicBezTo>
                    <a:lnTo>
                      <a:pt x="655" y="90"/>
                    </a:lnTo>
                    <a:lnTo>
                      <a:pt x="676" y="90"/>
                    </a:lnTo>
                    <a:lnTo>
                      <a:pt x="676" y="69"/>
                    </a:lnTo>
                    <a:lnTo>
                      <a:pt x="676" y="48"/>
                    </a:lnTo>
                    <a:lnTo>
                      <a:pt x="676" y="27"/>
                    </a:lnTo>
                    <a:lnTo>
                      <a:pt x="655" y="27"/>
                    </a:lnTo>
                    <a:lnTo>
                      <a:pt x="634"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50"/>
              <p:cNvSpPr/>
              <p:nvPr/>
            </p:nvSpPr>
            <p:spPr>
              <a:xfrm>
                <a:off x="4184085" y="2433837"/>
                <a:ext cx="85421" cy="16614"/>
              </a:xfrm>
              <a:custGeom>
                <a:rect b="b" l="l" r="r" t="t"/>
                <a:pathLst>
                  <a:path extrusionOk="0" h="106" w="545">
                    <a:moveTo>
                      <a:pt x="241" y="1"/>
                    </a:moveTo>
                    <a:lnTo>
                      <a:pt x="0" y="106"/>
                    </a:lnTo>
                    <a:lnTo>
                      <a:pt x="304" y="106"/>
                    </a:lnTo>
                    <a:lnTo>
                      <a:pt x="545" y="22"/>
                    </a:lnTo>
                    <a:lnTo>
                      <a:pt x="262"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50"/>
              <p:cNvSpPr/>
              <p:nvPr/>
            </p:nvSpPr>
            <p:spPr>
              <a:xfrm>
                <a:off x="4173427" y="2426470"/>
                <a:ext cx="105953" cy="31347"/>
              </a:xfrm>
              <a:custGeom>
                <a:rect b="b" l="l" r="r" t="t"/>
                <a:pathLst>
                  <a:path extrusionOk="0" h="200" w="676">
                    <a:moveTo>
                      <a:pt x="393" y="90"/>
                    </a:moveTo>
                    <a:lnTo>
                      <a:pt x="351" y="111"/>
                    </a:lnTo>
                    <a:lnTo>
                      <a:pt x="283" y="111"/>
                    </a:lnTo>
                    <a:lnTo>
                      <a:pt x="330" y="90"/>
                    </a:lnTo>
                    <a:close/>
                    <a:moveTo>
                      <a:pt x="330" y="1"/>
                    </a:moveTo>
                    <a:cubicBezTo>
                      <a:pt x="309" y="1"/>
                      <a:pt x="309" y="1"/>
                      <a:pt x="283" y="22"/>
                    </a:cubicBezTo>
                    <a:lnTo>
                      <a:pt x="21" y="111"/>
                    </a:lnTo>
                    <a:lnTo>
                      <a:pt x="0" y="111"/>
                    </a:lnTo>
                    <a:lnTo>
                      <a:pt x="0" y="132"/>
                    </a:lnTo>
                    <a:lnTo>
                      <a:pt x="0" y="153"/>
                    </a:lnTo>
                    <a:lnTo>
                      <a:pt x="0" y="179"/>
                    </a:lnTo>
                    <a:lnTo>
                      <a:pt x="21" y="179"/>
                    </a:lnTo>
                    <a:lnTo>
                      <a:pt x="47" y="200"/>
                    </a:lnTo>
                    <a:lnTo>
                      <a:pt x="393" y="200"/>
                    </a:lnTo>
                    <a:lnTo>
                      <a:pt x="634" y="111"/>
                    </a:lnTo>
                    <a:lnTo>
                      <a:pt x="655" y="111"/>
                    </a:lnTo>
                    <a:lnTo>
                      <a:pt x="655" y="90"/>
                    </a:lnTo>
                    <a:lnTo>
                      <a:pt x="676" y="90"/>
                    </a:lnTo>
                    <a:lnTo>
                      <a:pt x="676" y="69"/>
                    </a:lnTo>
                    <a:lnTo>
                      <a:pt x="655" y="48"/>
                    </a:lnTo>
                    <a:lnTo>
                      <a:pt x="655" y="22"/>
                    </a:lnTo>
                    <a:lnTo>
                      <a:pt x="613" y="22"/>
                    </a:lnTo>
                    <a:lnTo>
                      <a:pt x="33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50"/>
              <p:cNvSpPr/>
              <p:nvPr/>
            </p:nvSpPr>
            <p:spPr>
              <a:xfrm>
                <a:off x="4132362" y="2454369"/>
                <a:ext cx="85421" cy="16614"/>
              </a:xfrm>
              <a:custGeom>
                <a:rect b="b" l="l" r="r" t="t"/>
                <a:pathLst>
                  <a:path extrusionOk="0" h="106" w="545">
                    <a:moveTo>
                      <a:pt x="241" y="1"/>
                    </a:moveTo>
                    <a:lnTo>
                      <a:pt x="0" y="85"/>
                    </a:lnTo>
                    <a:lnTo>
                      <a:pt x="283" y="106"/>
                    </a:lnTo>
                    <a:lnTo>
                      <a:pt x="309" y="106"/>
                    </a:lnTo>
                    <a:lnTo>
                      <a:pt x="545" y="22"/>
                    </a:lnTo>
                    <a:lnTo>
                      <a:pt x="262"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50"/>
              <p:cNvSpPr/>
              <p:nvPr/>
            </p:nvSpPr>
            <p:spPr>
              <a:xfrm>
                <a:off x="4122488" y="2447002"/>
                <a:ext cx="106110" cy="31347"/>
              </a:xfrm>
              <a:custGeom>
                <a:rect b="b" l="l" r="r" t="t"/>
                <a:pathLst>
                  <a:path extrusionOk="0" h="200" w="677">
                    <a:moveTo>
                      <a:pt x="393" y="90"/>
                    </a:moveTo>
                    <a:lnTo>
                      <a:pt x="346" y="111"/>
                    </a:lnTo>
                    <a:lnTo>
                      <a:pt x="262" y="111"/>
                    </a:lnTo>
                    <a:lnTo>
                      <a:pt x="325" y="90"/>
                    </a:lnTo>
                    <a:close/>
                    <a:moveTo>
                      <a:pt x="262" y="1"/>
                    </a:moveTo>
                    <a:lnTo>
                      <a:pt x="21" y="111"/>
                    </a:lnTo>
                    <a:lnTo>
                      <a:pt x="0" y="111"/>
                    </a:lnTo>
                    <a:lnTo>
                      <a:pt x="0" y="132"/>
                    </a:lnTo>
                    <a:lnTo>
                      <a:pt x="0" y="153"/>
                    </a:lnTo>
                    <a:lnTo>
                      <a:pt x="0" y="179"/>
                    </a:lnTo>
                    <a:lnTo>
                      <a:pt x="63" y="179"/>
                    </a:lnTo>
                    <a:lnTo>
                      <a:pt x="346" y="200"/>
                    </a:lnTo>
                    <a:cubicBezTo>
                      <a:pt x="372" y="200"/>
                      <a:pt x="372" y="200"/>
                      <a:pt x="393" y="179"/>
                    </a:cubicBezTo>
                    <a:lnTo>
                      <a:pt x="393" y="200"/>
                    </a:lnTo>
                    <a:lnTo>
                      <a:pt x="634" y="90"/>
                    </a:lnTo>
                    <a:lnTo>
                      <a:pt x="676" y="90"/>
                    </a:lnTo>
                    <a:lnTo>
                      <a:pt x="676" y="69"/>
                    </a:lnTo>
                    <a:lnTo>
                      <a:pt x="676" y="48"/>
                    </a:lnTo>
                    <a:lnTo>
                      <a:pt x="655" y="22"/>
                    </a:lnTo>
                    <a:lnTo>
                      <a:pt x="608" y="22"/>
                    </a:lnTo>
                    <a:lnTo>
                      <a:pt x="32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50"/>
              <p:cNvSpPr/>
              <p:nvPr/>
            </p:nvSpPr>
            <p:spPr>
              <a:xfrm>
                <a:off x="4078132" y="2474901"/>
                <a:ext cx="88869" cy="16614"/>
              </a:xfrm>
              <a:custGeom>
                <a:rect b="b" l="l" r="r" t="t"/>
                <a:pathLst>
                  <a:path extrusionOk="0" h="106" w="567">
                    <a:moveTo>
                      <a:pt x="263" y="1"/>
                    </a:moveTo>
                    <a:lnTo>
                      <a:pt x="1" y="85"/>
                    </a:lnTo>
                    <a:lnTo>
                      <a:pt x="22" y="85"/>
                    </a:lnTo>
                    <a:lnTo>
                      <a:pt x="304" y="106"/>
                    </a:lnTo>
                    <a:cubicBezTo>
                      <a:pt x="304" y="106"/>
                      <a:pt x="304" y="85"/>
                      <a:pt x="325" y="85"/>
                    </a:cubicBezTo>
                    <a:lnTo>
                      <a:pt x="566"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50"/>
              <p:cNvSpPr/>
              <p:nvPr/>
            </p:nvSpPr>
            <p:spPr>
              <a:xfrm>
                <a:off x="4067474" y="2467535"/>
                <a:ext cx="109401" cy="30563"/>
              </a:xfrm>
              <a:custGeom>
                <a:rect b="b" l="l" r="r" t="t"/>
                <a:pathLst>
                  <a:path extrusionOk="0" h="195" w="698">
                    <a:moveTo>
                      <a:pt x="414" y="90"/>
                    </a:moveTo>
                    <a:lnTo>
                      <a:pt x="372" y="111"/>
                    </a:lnTo>
                    <a:lnTo>
                      <a:pt x="283" y="90"/>
                    </a:lnTo>
                    <a:close/>
                    <a:moveTo>
                      <a:pt x="283" y="1"/>
                    </a:moveTo>
                    <a:lnTo>
                      <a:pt x="42" y="90"/>
                    </a:lnTo>
                    <a:lnTo>
                      <a:pt x="22" y="111"/>
                    </a:lnTo>
                    <a:lnTo>
                      <a:pt x="1" y="132"/>
                    </a:lnTo>
                    <a:lnTo>
                      <a:pt x="22" y="153"/>
                    </a:lnTo>
                    <a:lnTo>
                      <a:pt x="42" y="179"/>
                    </a:lnTo>
                    <a:lnTo>
                      <a:pt x="351" y="179"/>
                    </a:lnTo>
                    <a:cubicBezTo>
                      <a:pt x="362" y="189"/>
                      <a:pt x="372" y="194"/>
                      <a:pt x="383" y="194"/>
                    </a:cubicBezTo>
                    <a:cubicBezTo>
                      <a:pt x="393" y="194"/>
                      <a:pt x="404" y="189"/>
                      <a:pt x="414" y="179"/>
                    </a:cubicBezTo>
                    <a:lnTo>
                      <a:pt x="655" y="90"/>
                    </a:lnTo>
                    <a:lnTo>
                      <a:pt x="676" y="90"/>
                    </a:lnTo>
                    <a:lnTo>
                      <a:pt x="676" y="69"/>
                    </a:lnTo>
                    <a:lnTo>
                      <a:pt x="697" y="69"/>
                    </a:lnTo>
                    <a:lnTo>
                      <a:pt x="697" y="48"/>
                    </a:lnTo>
                    <a:lnTo>
                      <a:pt x="676" y="22"/>
                    </a:lnTo>
                    <a:lnTo>
                      <a:pt x="655" y="22"/>
                    </a:lnTo>
                    <a:lnTo>
                      <a:pt x="65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50"/>
              <p:cNvSpPr/>
              <p:nvPr/>
            </p:nvSpPr>
            <p:spPr>
              <a:xfrm>
                <a:off x="4026410" y="2491358"/>
                <a:ext cx="88869" cy="17398"/>
              </a:xfrm>
              <a:custGeom>
                <a:rect b="b" l="l" r="r" t="t"/>
                <a:pathLst>
                  <a:path extrusionOk="0" h="111" w="567">
                    <a:moveTo>
                      <a:pt x="242" y="1"/>
                    </a:moveTo>
                    <a:lnTo>
                      <a:pt x="1" y="111"/>
                    </a:lnTo>
                    <a:lnTo>
                      <a:pt x="331" y="111"/>
                    </a:lnTo>
                    <a:lnTo>
                      <a:pt x="566" y="27"/>
                    </a:lnTo>
                    <a:lnTo>
                      <a:pt x="545" y="27"/>
                    </a:lnTo>
                    <a:lnTo>
                      <a:pt x="263"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50"/>
              <p:cNvSpPr/>
              <p:nvPr/>
            </p:nvSpPr>
            <p:spPr>
              <a:xfrm>
                <a:off x="4016535" y="2484775"/>
                <a:ext cx="109401" cy="31347"/>
              </a:xfrm>
              <a:custGeom>
                <a:rect b="b" l="l" r="r" t="t"/>
                <a:pathLst>
                  <a:path extrusionOk="0" h="200" w="698">
                    <a:moveTo>
                      <a:pt x="415" y="90"/>
                    </a:moveTo>
                    <a:lnTo>
                      <a:pt x="367" y="111"/>
                    </a:lnTo>
                    <a:lnTo>
                      <a:pt x="284" y="111"/>
                    </a:lnTo>
                    <a:lnTo>
                      <a:pt x="326" y="90"/>
                    </a:lnTo>
                    <a:close/>
                    <a:moveTo>
                      <a:pt x="347" y="1"/>
                    </a:moveTo>
                    <a:cubicBezTo>
                      <a:pt x="326" y="1"/>
                      <a:pt x="305" y="1"/>
                      <a:pt x="284" y="22"/>
                    </a:cubicBezTo>
                    <a:lnTo>
                      <a:pt x="43" y="111"/>
                    </a:lnTo>
                    <a:lnTo>
                      <a:pt x="22" y="111"/>
                    </a:lnTo>
                    <a:lnTo>
                      <a:pt x="1" y="132"/>
                    </a:lnTo>
                    <a:lnTo>
                      <a:pt x="1" y="153"/>
                    </a:lnTo>
                    <a:lnTo>
                      <a:pt x="22" y="173"/>
                    </a:lnTo>
                    <a:lnTo>
                      <a:pt x="43" y="173"/>
                    </a:lnTo>
                    <a:lnTo>
                      <a:pt x="64" y="200"/>
                    </a:lnTo>
                    <a:lnTo>
                      <a:pt x="415" y="200"/>
                    </a:lnTo>
                    <a:lnTo>
                      <a:pt x="656" y="111"/>
                    </a:lnTo>
                    <a:lnTo>
                      <a:pt x="676" y="90"/>
                    </a:lnTo>
                    <a:lnTo>
                      <a:pt x="697" y="69"/>
                    </a:lnTo>
                    <a:lnTo>
                      <a:pt x="697" y="43"/>
                    </a:lnTo>
                    <a:lnTo>
                      <a:pt x="676" y="43"/>
                    </a:lnTo>
                    <a:lnTo>
                      <a:pt x="676" y="22"/>
                    </a:lnTo>
                    <a:lnTo>
                      <a:pt x="608" y="22"/>
                    </a:lnTo>
                    <a:lnTo>
                      <a:pt x="347"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50"/>
              <p:cNvSpPr/>
              <p:nvPr/>
            </p:nvSpPr>
            <p:spPr>
              <a:xfrm>
                <a:off x="3975628" y="2511891"/>
                <a:ext cx="88712" cy="17398"/>
              </a:xfrm>
              <a:custGeom>
                <a:rect b="b" l="l" r="r" t="t"/>
                <a:pathLst>
                  <a:path extrusionOk="0" h="111" w="566">
                    <a:moveTo>
                      <a:pt x="236" y="0"/>
                    </a:moveTo>
                    <a:lnTo>
                      <a:pt x="0" y="90"/>
                    </a:lnTo>
                    <a:lnTo>
                      <a:pt x="21" y="90"/>
                    </a:lnTo>
                    <a:lnTo>
                      <a:pt x="304" y="110"/>
                    </a:lnTo>
                    <a:lnTo>
                      <a:pt x="325" y="110"/>
                    </a:lnTo>
                    <a:lnTo>
                      <a:pt x="566" y="27"/>
                    </a:lnTo>
                    <a:cubicBezTo>
                      <a:pt x="566" y="0"/>
                      <a:pt x="566" y="0"/>
                      <a:pt x="545"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50"/>
              <p:cNvSpPr/>
              <p:nvPr/>
            </p:nvSpPr>
            <p:spPr>
              <a:xfrm>
                <a:off x="3964813" y="2505308"/>
                <a:ext cx="109401" cy="31347"/>
              </a:xfrm>
              <a:custGeom>
                <a:rect b="b" l="l" r="r" t="t"/>
                <a:pathLst>
                  <a:path extrusionOk="0" h="200" w="698">
                    <a:moveTo>
                      <a:pt x="415" y="90"/>
                    </a:moveTo>
                    <a:lnTo>
                      <a:pt x="373" y="111"/>
                    </a:lnTo>
                    <a:lnTo>
                      <a:pt x="284" y="111"/>
                    </a:lnTo>
                    <a:lnTo>
                      <a:pt x="331" y="90"/>
                    </a:lnTo>
                    <a:close/>
                    <a:moveTo>
                      <a:pt x="284" y="1"/>
                    </a:moveTo>
                    <a:lnTo>
                      <a:pt x="43" y="90"/>
                    </a:lnTo>
                    <a:lnTo>
                      <a:pt x="22" y="111"/>
                    </a:lnTo>
                    <a:lnTo>
                      <a:pt x="1" y="111"/>
                    </a:lnTo>
                    <a:lnTo>
                      <a:pt x="1" y="132"/>
                    </a:lnTo>
                    <a:lnTo>
                      <a:pt x="1" y="152"/>
                    </a:lnTo>
                    <a:lnTo>
                      <a:pt x="22" y="152"/>
                    </a:lnTo>
                    <a:lnTo>
                      <a:pt x="22" y="173"/>
                    </a:lnTo>
                    <a:lnTo>
                      <a:pt x="69" y="173"/>
                    </a:lnTo>
                    <a:lnTo>
                      <a:pt x="373" y="200"/>
                    </a:lnTo>
                    <a:cubicBezTo>
                      <a:pt x="394" y="200"/>
                      <a:pt x="394" y="200"/>
                      <a:pt x="415" y="173"/>
                    </a:cubicBezTo>
                    <a:lnTo>
                      <a:pt x="656" y="90"/>
                    </a:lnTo>
                    <a:lnTo>
                      <a:pt x="677" y="90"/>
                    </a:lnTo>
                    <a:lnTo>
                      <a:pt x="677" y="69"/>
                    </a:lnTo>
                    <a:lnTo>
                      <a:pt x="697" y="69"/>
                    </a:lnTo>
                    <a:lnTo>
                      <a:pt x="697" y="42"/>
                    </a:lnTo>
                    <a:lnTo>
                      <a:pt x="677" y="22"/>
                    </a:lnTo>
                    <a:lnTo>
                      <a:pt x="656" y="22"/>
                    </a:lnTo>
                    <a:lnTo>
                      <a:pt x="63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50"/>
              <p:cNvSpPr/>
              <p:nvPr/>
            </p:nvSpPr>
            <p:spPr>
              <a:xfrm>
                <a:off x="3923905" y="2532423"/>
                <a:ext cx="88712" cy="14106"/>
              </a:xfrm>
              <a:custGeom>
                <a:rect b="b" l="l" r="r" t="t"/>
                <a:pathLst>
                  <a:path extrusionOk="0" h="90" w="566">
                    <a:moveTo>
                      <a:pt x="241" y="0"/>
                    </a:moveTo>
                    <a:lnTo>
                      <a:pt x="0" y="89"/>
                    </a:lnTo>
                    <a:lnTo>
                      <a:pt x="330" y="89"/>
                    </a:lnTo>
                    <a:lnTo>
                      <a:pt x="566"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50"/>
              <p:cNvSpPr/>
              <p:nvPr/>
            </p:nvSpPr>
            <p:spPr>
              <a:xfrm>
                <a:off x="3914031" y="2524429"/>
                <a:ext cx="109244" cy="28683"/>
              </a:xfrm>
              <a:custGeom>
                <a:rect b="b" l="l" r="r" t="t"/>
                <a:pathLst>
                  <a:path extrusionOk="0" h="183" w="697">
                    <a:moveTo>
                      <a:pt x="299" y="0"/>
                    </a:moveTo>
                    <a:cubicBezTo>
                      <a:pt x="295" y="0"/>
                      <a:pt x="290" y="3"/>
                      <a:pt x="283" y="10"/>
                    </a:cubicBezTo>
                    <a:lnTo>
                      <a:pt x="42" y="99"/>
                    </a:lnTo>
                    <a:lnTo>
                      <a:pt x="21" y="99"/>
                    </a:lnTo>
                    <a:lnTo>
                      <a:pt x="21" y="120"/>
                    </a:lnTo>
                    <a:lnTo>
                      <a:pt x="0" y="120"/>
                    </a:lnTo>
                    <a:lnTo>
                      <a:pt x="0" y="140"/>
                    </a:lnTo>
                    <a:lnTo>
                      <a:pt x="21" y="161"/>
                    </a:lnTo>
                    <a:lnTo>
                      <a:pt x="42" y="182"/>
                    </a:lnTo>
                    <a:lnTo>
                      <a:pt x="414" y="182"/>
                    </a:lnTo>
                    <a:lnTo>
                      <a:pt x="655" y="99"/>
                    </a:lnTo>
                    <a:lnTo>
                      <a:pt x="676" y="78"/>
                    </a:lnTo>
                    <a:lnTo>
                      <a:pt x="697" y="78"/>
                    </a:lnTo>
                    <a:lnTo>
                      <a:pt x="697" y="51"/>
                    </a:lnTo>
                    <a:lnTo>
                      <a:pt x="676" y="30"/>
                    </a:lnTo>
                    <a:lnTo>
                      <a:pt x="655" y="10"/>
                    </a:lnTo>
                    <a:lnTo>
                      <a:pt x="325" y="10"/>
                    </a:lnTo>
                    <a:cubicBezTo>
                      <a:pt x="311" y="10"/>
                      <a:pt x="306" y="0"/>
                      <a:pt x="29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50"/>
              <p:cNvSpPr/>
              <p:nvPr/>
            </p:nvSpPr>
            <p:spPr>
              <a:xfrm>
                <a:off x="3872966" y="2549663"/>
                <a:ext cx="88869" cy="17398"/>
              </a:xfrm>
              <a:custGeom>
                <a:rect b="b" l="l" r="r" t="t"/>
                <a:pathLst>
                  <a:path extrusionOk="0" h="111" w="567">
                    <a:moveTo>
                      <a:pt x="236" y="0"/>
                    </a:moveTo>
                    <a:lnTo>
                      <a:pt x="0" y="89"/>
                    </a:lnTo>
                    <a:lnTo>
                      <a:pt x="21" y="89"/>
                    </a:lnTo>
                    <a:lnTo>
                      <a:pt x="304" y="110"/>
                    </a:lnTo>
                    <a:lnTo>
                      <a:pt x="325" y="110"/>
                    </a:lnTo>
                    <a:lnTo>
                      <a:pt x="566" y="21"/>
                    </a:lnTo>
                    <a:cubicBezTo>
                      <a:pt x="566" y="0"/>
                      <a:pt x="566" y="0"/>
                      <a:pt x="545"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50"/>
              <p:cNvSpPr/>
              <p:nvPr/>
            </p:nvSpPr>
            <p:spPr>
              <a:xfrm>
                <a:off x="3862309" y="2543081"/>
                <a:ext cx="109244" cy="30563"/>
              </a:xfrm>
              <a:custGeom>
                <a:rect b="b" l="l" r="r" t="t"/>
                <a:pathLst>
                  <a:path extrusionOk="0" h="195" w="697">
                    <a:moveTo>
                      <a:pt x="414" y="90"/>
                    </a:moveTo>
                    <a:lnTo>
                      <a:pt x="372" y="110"/>
                    </a:lnTo>
                    <a:lnTo>
                      <a:pt x="304" y="110"/>
                    </a:lnTo>
                    <a:lnTo>
                      <a:pt x="330" y="90"/>
                    </a:lnTo>
                    <a:close/>
                    <a:moveTo>
                      <a:pt x="330" y="1"/>
                    </a:moveTo>
                    <a:cubicBezTo>
                      <a:pt x="304" y="1"/>
                      <a:pt x="304" y="1"/>
                      <a:pt x="283" y="21"/>
                    </a:cubicBezTo>
                    <a:lnTo>
                      <a:pt x="42" y="110"/>
                    </a:lnTo>
                    <a:lnTo>
                      <a:pt x="21" y="110"/>
                    </a:lnTo>
                    <a:lnTo>
                      <a:pt x="0" y="131"/>
                    </a:lnTo>
                    <a:lnTo>
                      <a:pt x="0" y="152"/>
                    </a:lnTo>
                    <a:lnTo>
                      <a:pt x="21" y="173"/>
                    </a:lnTo>
                    <a:lnTo>
                      <a:pt x="68" y="173"/>
                    </a:lnTo>
                    <a:lnTo>
                      <a:pt x="372" y="194"/>
                    </a:lnTo>
                    <a:cubicBezTo>
                      <a:pt x="393" y="194"/>
                      <a:pt x="393" y="194"/>
                      <a:pt x="435" y="173"/>
                    </a:cubicBezTo>
                    <a:lnTo>
                      <a:pt x="655" y="90"/>
                    </a:lnTo>
                    <a:lnTo>
                      <a:pt x="676" y="90"/>
                    </a:lnTo>
                    <a:lnTo>
                      <a:pt x="697" y="63"/>
                    </a:lnTo>
                    <a:lnTo>
                      <a:pt x="697" y="42"/>
                    </a:lnTo>
                    <a:lnTo>
                      <a:pt x="676" y="21"/>
                    </a:lnTo>
                    <a:lnTo>
                      <a:pt x="634" y="21"/>
                    </a:lnTo>
                    <a:lnTo>
                      <a:pt x="634"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50"/>
              <p:cNvSpPr/>
              <p:nvPr/>
            </p:nvSpPr>
            <p:spPr>
              <a:xfrm>
                <a:off x="3821244" y="2570196"/>
                <a:ext cx="88869" cy="14106"/>
              </a:xfrm>
              <a:custGeom>
                <a:rect b="b" l="l" r="r" t="t"/>
                <a:pathLst>
                  <a:path extrusionOk="0" h="90" w="567">
                    <a:moveTo>
                      <a:pt x="241" y="0"/>
                    </a:moveTo>
                    <a:lnTo>
                      <a:pt x="1" y="89"/>
                    </a:lnTo>
                    <a:lnTo>
                      <a:pt x="330" y="89"/>
                    </a:lnTo>
                    <a:lnTo>
                      <a:pt x="566"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50"/>
              <p:cNvSpPr/>
              <p:nvPr/>
            </p:nvSpPr>
            <p:spPr>
              <a:xfrm>
                <a:off x="3811370" y="2563613"/>
                <a:ext cx="109401" cy="27272"/>
              </a:xfrm>
              <a:custGeom>
                <a:rect b="b" l="l" r="r" t="t"/>
                <a:pathLst>
                  <a:path extrusionOk="0" h="174" w="698">
                    <a:moveTo>
                      <a:pt x="283" y="0"/>
                    </a:moveTo>
                    <a:lnTo>
                      <a:pt x="43" y="89"/>
                    </a:lnTo>
                    <a:lnTo>
                      <a:pt x="22" y="89"/>
                    </a:lnTo>
                    <a:lnTo>
                      <a:pt x="22" y="110"/>
                    </a:lnTo>
                    <a:lnTo>
                      <a:pt x="1" y="110"/>
                    </a:lnTo>
                    <a:lnTo>
                      <a:pt x="1" y="131"/>
                    </a:lnTo>
                    <a:lnTo>
                      <a:pt x="1" y="152"/>
                    </a:lnTo>
                    <a:lnTo>
                      <a:pt x="22" y="152"/>
                    </a:lnTo>
                    <a:lnTo>
                      <a:pt x="22" y="173"/>
                    </a:lnTo>
                    <a:lnTo>
                      <a:pt x="435" y="173"/>
                    </a:lnTo>
                    <a:lnTo>
                      <a:pt x="676" y="89"/>
                    </a:lnTo>
                    <a:lnTo>
                      <a:pt x="676" y="63"/>
                    </a:lnTo>
                    <a:lnTo>
                      <a:pt x="697" y="63"/>
                    </a:lnTo>
                    <a:lnTo>
                      <a:pt x="697" y="42"/>
                    </a:lnTo>
                    <a:lnTo>
                      <a:pt x="697" y="21"/>
                    </a:lnTo>
                    <a:lnTo>
                      <a:pt x="676"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50"/>
              <p:cNvSpPr/>
              <p:nvPr/>
            </p:nvSpPr>
            <p:spPr>
              <a:xfrm>
                <a:off x="3770305" y="2587436"/>
                <a:ext cx="88869" cy="17398"/>
              </a:xfrm>
              <a:custGeom>
                <a:rect b="b" l="l" r="r" t="t"/>
                <a:pathLst>
                  <a:path extrusionOk="0" h="111" w="567">
                    <a:moveTo>
                      <a:pt x="237" y="0"/>
                    </a:moveTo>
                    <a:lnTo>
                      <a:pt x="22" y="89"/>
                    </a:lnTo>
                    <a:cubicBezTo>
                      <a:pt x="1" y="89"/>
                      <a:pt x="1" y="110"/>
                      <a:pt x="22" y="110"/>
                    </a:cubicBezTo>
                    <a:lnTo>
                      <a:pt x="346" y="110"/>
                    </a:lnTo>
                    <a:lnTo>
                      <a:pt x="566" y="21"/>
                    </a:lnTo>
                    <a:lnTo>
                      <a:pt x="566"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50"/>
              <p:cNvSpPr/>
              <p:nvPr/>
            </p:nvSpPr>
            <p:spPr>
              <a:xfrm>
                <a:off x="3759647" y="2580854"/>
                <a:ext cx="109401" cy="30563"/>
              </a:xfrm>
              <a:custGeom>
                <a:rect b="b" l="l" r="r" t="t"/>
                <a:pathLst>
                  <a:path extrusionOk="0" h="195" w="698">
                    <a:moveTo>
                      <a:pt x="414" y="84"/>
                    </a:moveTo>
                    <a:lnTo>
                      <a:pt x="373" y="110"/>
                    </a:lnTo>
                    <a:lnTo>
                      <a:pt x="305" y="110"/>
                    </a:lnTo>
                    <a:lnTo>
                      <a:pt x="331" y="84"/>
                    </a:lnTo>
                    <a:close/>
                    <a:moveTo>
                      <a:pt x="352" y="0"/>
                    </a:moveTo>
                    <a:cubicBezTo>
                      <a:pt x="331" y="0"/>
                      <a:pt x="305" y="0"/>
                      <a:pt x="284" y="21"/>
                    </a:cubicBezTo>
                    <a:lnTo>
                      <a:pt x="43" y="110"/>
                    </a:lnTo>
                    <a:lnTo>
                      <a:pt x="22" y="110"/>
                    </a:lnTo>
                    <a:lnTo>
                      <a:pt x="22" y="131"/>
                    </a:lnTo>
                    <a:lnTo>
                      <a:pt x="1" y="131"/>
                    </a:lnTo>
                    <a:lnTo>
                      <a:pt x="22" y="152"/>
                    </a:lnTo>
                    <a:lnTo>
                      <a:pt x="22" y="173"/>
                    </a:lnTo>
                    <a:lnTo>
                      <a:pt x="90" y="173"/>
                    </a:lnTo>
                    <a:lnTo>
                      <a:pt x="373" y="194"/>
                    </a:lnTo>
                    <a:cubicBezTo>
                      <a:pt x="394" y="194"/>
                      <a:pt x="414" y="194"/>
                      <a:pt x="435" y="173"/>
                    </a:cubicBezTo>
                    <a:lnTo>
                      <a:pt x="676" y="84"/>
                    </a:lnTo>
                    <a:lnTo>
                      <a:pt x="697" y="84"/>
                    </a:lnTo>
                    <a:lnTo>
                      <a:pt x="697" y="63"/>
                    </a:lnTo>
                    <a:lnTo>
                      <a:pt x="697" y="42"/>
                    </a:lnTo>
                    <a:lnTo>
                      <a:pt x="697" y="21"/>
                    </a:lnTo>
                    <a:lnTo>
                      <a:pt x="655" y="21"/>
                    </a:lnTo>
                    <a:lnTo>
                      <a:pt x="634"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50"/>
              <p:cNvSpPr/>
              <p:nvPr/>
            </p:nvSpPr>
            <p:spPr>
              <a:xfrm>
                <a:off x="3721874" y="2607969"/>
                <a:ext cx="89652" cy="14106"/>
              </a:xfrm>
              <a:custGeom>
                <a:rect b="b" l="l" r="r" t="t"/>
                <a:pathLst>
                  <a:path extrusionOk="0" h="90" w="572">
                    <a:moveTo>
                      <a:pt x="221" y="0"/>
                    </a:moveTo>
                    <a:lnTo>
                      <a:pt x="1" y="89"/>
                    </a:lnTo>
                    <a:lnTo>
                      <a:pt x="331" y="89"/>
                    </a:lnTo>
                    <a:lnTo>
                      <a:pt x="572"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50"/>
              <p:cNvSpPr/>
              <p:nvPr/>
            </p:nvSpPr>
            <p:spPr>
              <a:xfrm>
                <a:off x="3712157" y="2601386"/>
                <a:ext cx="109244" cy="27272"/>
              </a:xfrm>
              <a:custGeom>
                <a:rect b="b" l="l" r="r" t="t"/>
                <a:pathLst>
                  <a:path extrusionOk="0" h="174" w="697">
                    <a:moveTo>
                      <a:pt x="262" y="0"/>
                    </a:moveTo>
                    <a:lnTo>
                      <a:pt x="21" y="84"/>
                    </a:lnTo>
                    <a:lnTo>
                      <a:pt x="21" y="110"/>
                    </a:lnTo>
                    <a:lnTo>
                      <a:pt x="0" y="110"/>
                    </a:lnTo>
                    <a:lnTo>
                      <a:pt x="0" y="131"/>
                    </a:lnTo>
                    <a:lnTo>
                      <a:pt x="0" y="152"/>
                    </a:lnTo>
                    <a:lnTo>
                      <a:pt x="21" y="173"/>
                    </a:lnTo>
                    <a:lnTo>
                      <a:pt x="414" y="173"/>
                    </a:lnTo>
                    <a:lnTo>
                      <a:pt x="655" y="84"/>
                    </a:lnTo>
                    <a:lnTo>
                      <a:pt x="676" y="63"/>
                    </a:lnTo>
                    <a:lnTo>
                      <a:pt x="697" y="42"/>
                    </a:lnTo>
                    <a:lnTo>
                      <a:pt x="697" y="21"/>
                    </a:lnTo>
                    <a:lnTo>
                      <a:pt x="676" y="21"/>
                    </a:lnTo>
                    <a:lnTo>
                      <a:pt x="655"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50"/>
              <p:cNvSpPr/>
              <p:nvPr/>
            </p:nvSpPr>
            <p:spPr>
              <a:xfrm>
                <a:off x="3671092" y="2625209"/>
                <a:ext cx="88712" cy="17398"/>
              </a:xfrm>
              <a:custGeom>
                <a:rect b="b" l="l" r="r" t="t"/>
                <a:pathLst>
                  <a:path extrusionOk="0" h="111" w="566">
                    <a:moveTo>
                      <a:pt x="241" y="0"/>
                    </a:moveTo>
                    <a:lnTo>
                      <a:pt x="0" y="89"/>
                    </a:lnTo>
                    <a:lnTo>
                      <a:pt x="0" y="110"/>
                    </a:lnTo>
                    <a:lnTo>
                      <a:pt x="304" y="110"/>
                    </a:lnTo>
                    <a:cubicBezTo>
                      <a:pt x="325" y="110"/>
                      <a:pt x="325" y="89"/>
                      <a:pt x="325" y="89"/>
                    </a:cubicBezTo>
                    <a:lnTo>
                      <a:pt x="566"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50"/>
              <p:cNvSpPr/>
              <p:nvPr/>
            </p:nvSpPr>
            <p:spPr>
              <a:xfrm>
                <a:off x="3660434" y="2618627"/>
                <a:ext cx="110028" cy="30563"/>
              </a:xfrm>
              <a:custGeom>
                <a:rect b="b" l="l" r="r" t="t"/>
                <a:pathLst>
                  <a:path extrusionOk="0" h="195" w="702">
                    <a:moveTo>
                      <a:pt x="393" y="84"/>
                    </a:moveTo>
                    <a:lnTo>
                      <a:pt x="372" y="105"/>
                    </a:lnTo>
                    <a:lnTo>
                      <a:pt x="309" y="105"/>
                    </a:lnTo>
                    <a:lnTo>
                      <a:pt x="330" y="84"/>
                    </a:lnTo>
                    <a:close/>
                    <a:moveTo>
                      <a:pt x="330" y="0"/>
                    </a:moveTo>
                    <a:cubicBezTo>
                      <a:pt x="309" y="0"/>
                      <a:pt x="309" y="0"/>
                      <a:pt x="262" y="21"/>
                    </a:cubicBezTo>
                    <a:lnTo>
                      <a:pt x="21" y="105"/>
                    </a:lnTo>
                    <a:lnTo>
                      <a:pt x="0" y="105"/>
                    </a:lnTo>
                    <a:lnTo>
                      <a:pt x="0" y="131"/>
                    </a:lnTo>
                    <a:lnTo>
                      <a:pt x="0" y="152"/>
                    </a:lnTo>
                    <a:lnTo>
                      <a:pt x="21" y="173"/>
                    </a:lnTo>
                    <a:lnTo>
                      <a:pt x="68" y="173"/>
                    </a:lnTo>
                    <a:lnTo>
                      <a:pt x="372" y="194"/>
                    </a:lnTo>
                    <a:cubicBezTo>
                      <a:pt x="393" y="194"/>
                      <a:pt x="393" y="194"/>
                      <a:pt x="440" y="173"/>
                    </a:cubicBezTo>
                    <a:lnTo>
                      <a:pt x="655" y="84"/>
                    </a:lnTo>
                    <a:lnTo>
                      <a:pt x="676" y="84"/>
                    </a:lnTo>
                    <a:lnTo>
                      <a:pt x="702" y="63"/>
                    </a:lnTo>
                    <a:lnTo>
                      <a:pt x="702" y="42"/>
                    </a:lnTo>
                    <a:lnTo>
                      <a:pt x="676" y="21"/>
                    </a:lnTo>
                    <a:lnTo>
                      <a:pt x="655" y="21"/>
                    </a:lnTo>
                    <a:lnTo>
                      <a:pt x="634"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50"/>
              <p:cNvSpPr/>
              <p:nvPr/>
            </p:nvSpPr>
            <p:spPr>
              <a:xfrm>
                <a:off x="4225149" y="2392929"/>
                <a:ext cx="85421" cy="16457"/>
              </a:xfrm>
              <a:custGeom>
                <a:rect b="b" l="l" r="r" t="t"/>
                <a:pathLst>
                  <a:path extrusionOk="0" h="105" w="545">
                    <a:moveTo>
                      <a:pt x="241" y="0"/>
                    </a:moveTo>
                    <a:lnTo>
                      <a:pt x="0" y="84"/>
                    </a:lnTo>
                    <a:lnTo>
                      <a:pt x="283" y="105"/>
                    </a:lnTo>
                    <a:lnTo>
                      <a:pt x="304" y="105"/>
                    </a:lnTo>
                    <a:lnTo>
                      <a:pt x="545" y="21"/>
                    </a:lnTo>
                    <a:lnTo>
                      <a:pt x="262"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50"/>
              <p:cNvSpPr/>
              <p:nvPr/>
            </p:nvSpPr>
            <p:spPr>
              <a:xfrm>
                <a:off x="4214491" y="2385563"/>
                <a:ext cx="105953" cy="31347"/>
              </a:xfrm>
              <a:custGeom>
                <a:rect b="b" l="l" r="r" t="t"/>
                <a:pathLst>
                  <a:path extrusionOk="0" h="200" w="676">
                    <a:moveTo>
                      <a:pt x="414" y="89"/>
                    </a:moveTo>
                    <a:lnTo>
                      <a:pt x="351" y="110"/>
                    </a:lnTo>
                    <a:lnTo>
                      <a:pt x="262" y="110"/>
                    </a:lnTo>
                    <a:lnTo>
                      <a:pt x="330" y="89"/>
                    </a:lnTo>
                    <a:close/>
                    <a:moveTo>
                      <a:pt x="283" y="0"/>
                    </a:moveTo>
                    <a:lnTo>
                      <a:pt x="21" y="89"/>
                    </a:lnTo>
                    <a:lnTo>
                      <a:pt x="21" y="110"/>
                    </a:lnTo>
                    <a:lnTo>
                      <a:pt x="0" y="110"/>
                    </a:lnTo>
                    <a:lnTo>
                      <a:pt x="0" y="131"/>
                    </a:lnTo>
                    <a:lnTo>
                      <a:pt x="21" y="152"/>
                    </a:lnTo>
                    <a:lnTo>
                      <a:pt x="21" y="178"/>
                    </a:lnTo>
                    <a:lnTo>
                      <a:pt x="68" y="178"/>
                    </a:lnTo>
                    <a:lnTo>
                      <a:pt x="351" y="199"/>
                    </a:lnTo>
                    <a:lnTo>
                      <a:pt x="414" y="199"/>
                    </a:lnTo>
                    <a:lnTo>
                      <a:pt x="655" y="89"/>
                    </a:lnTo>
                    <a:lnTo>
                      <a:pt x="676" y="89"/>
                    </a:lnTo>
                    <a:lnTo>
                      <a:pt x="676" y="47"/>
                    </a:lnTo>
                    <a:lnTo>
                      <a:pt x="676" y="21"/>
                    </a:lnTo>
                    <a:lnTo>
                      <a:pt x="613" y="21"/>
                    </a:lnTo>
                    <a:lnTo>
                      <a:pt x="351"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50"/>
              <p:cNvSpPr/>
              <p:nvPr/>
            </p:nvSpPr>
            <p:spPr>
              <a:xfrm>
                <a:off x="4170135" y="2413461"/>
                <a:ext cx="88712" cy="16457"/>
              </a:xfrm>
              <a:custGeom>
                <a:rect b="b" l="l" r="r" t="t"/>
                <a:pathLst>
                  <a:path extrusionOk="0" h="105" w="566">
                    <a:moveTo>
                      <a:pt x="262" y="0"/>
                    </a:moveTo>
                    <a:lnTo>
                      <a:pt x="0" y="84"/>
                    </a:lnTo>
                    <a:lnTo>
                      <a:pt x="21" y="84"/>
                    </a:lnTo>
                    <a:lnTo>
                      <a:pt x="304" y="105"/>
                    </a:lnTo>
                    <a:lnTo>
                      <a:pt x="330" y="105"/>
                    </a:lnTo>
                    <a:lnTo>
                      <a:pt x="566"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50"/>
              <p:cNvSpPr/>
              <p:nvPr/>
            </p:nvSpPr>
            <p:spPr>
              <a:xfrm>
                <a:off x="4160261" y="2405938"/>
                <a:ext cx="109244" cy="31347"/>
              </a:xfrm>
              <a:custGeom>
                <a:rect b="b" l="l" r="r" t="t"/>
                <a:pathLst>
                  <a:path extrusionOk="0" h="200" w="697">
                    <a:moveTo>
                      <a:pt x="414" y="90"/>
                    </a:moveTo>
                    <a:lnTo>
                      <a:pt x="367" y="111"/>
                    </a:lnTo>
                    <a:lnTo>
                      <a:pt x="283" y="111"/>
                    </a:lnTo>
                    <a:lnTo>
                      <a:pt x="346" y="90"/>
                    </a:lnTo>
                    <a:close/>
                    <a:moveTo>
                      <a:pt x="283" y="1"/>
                    </a:moveTo>
                    <a:lnTo>
                      <a:pt x="42" y="90"/>
                    </a:lnTo>
                    <a:lnTo>
                      <a:pt x="21" y="111"/>
                    </a:lnTo>
                    <a:lnTo>
                      <a:pt x="0" y="132"/>
                    </a:lnTo>
                    <a:lnTo>
                      <a:pt x="21" y="153"/>
                    </a:lnTo>
                    <a:lnTo>
                      <a:pt x="42" y="179"/>
                    </a:lnTo>
                    <a:lnTo>
                      <a:pt x="63" y="179"/>
                    </a:lnTo>
                    <a:lnTo>
                      <a:pt x="346" y="200"/>
                    </a:lnTo>
                    <a:cubicBezTo>
                      <a:pt x="367" y="200"/>
                      <a:pt x="393" y="200"/>
                      <a:pt x="414" y="179"/>
                    </a:cubicBezTo>
                    <a:lnTo>
                      <a:pt x="655" y="90"/>
                    </a:lnTo>
                    <a:lnTo>
                      <a:pt x="676" y="90"/>
                    </a:lnTo>
                    <a:lnTo>
                      <a:pt x="697" y="69"/>
                    </a:lnTo>
                    <a:lnTo>
                      <a:pt x="697" y="48"/>
                    </a:lnTo>
                    <a:lnTo>
                      <a:pt x="676" y="22"/>
                    </a:lnTo>
                    <a:lnTo>
                      <a:pt x="655" y="22"/>
                    </a:lnTo>
                    <a:lnTo>
                      <a:pt x="65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50"/>
              <p:cNvSpPr/>
              <p:nvPr/>
            </p:nvSpPr>
            <p:spPr>
              <a:xfrm>
                <a:off x="4119197" y="2429762"/>
                <a:ext cx="85577" cy="18965"/>
              </a:xfrm>
              <a:custGeom>
                <a:rect b="b" l="l" r="r" t="t"/>
                <a:pathLst>
                  <a:path extrusionOk="0" h="121" w="546">
                    <a:moveTo>
                      <a:pt x="262" y="1"/>
                    </a:moveTo>
                    <a:cubicBezTo>
                      <a:pt x="262" y="1"/>
                      <a:pt x="236" y="1"/>
                      <a:pt x="236" y="27"/>
                    </a:cubicBezTo>
                    <a:lnTo>
                      <a:pt x="1" y="111"/>
                    </a:lnTo>
                    <a:lnTo>
                      <a:pt x="283" y="111"/>
                    </a:lnTo>
                    <a:cubicBezTo>
                      <a:pt x="290" y="118"/>
                      <a:pt x="295" y="120"/>
                      <a:pt x="298" y="120"/>
                    </a:cubicBezTo>
                    <a:cubicBezTo>
                      <a:pt x="304" y="120"/>
                      <a:pt x="304" y="111"/>
                      <a:pt x="304" y="111"/>
                    </a:cubicBezTo>
                    <a:lnTo>
                      <a:pt x="545" y="27"/>
                    </a:lnTo>
                    <a:lnTo>
                      <a:pt x="262"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50"/>
              <p:cNvSpPr/>
              <p:nvPr/>
            </p:nvSpPr>
            <p:spPr>
              <a:xfrm>
                <a:off x="4108539" y="2423179"/>
                <a:ext cx="109244" cy="32914"/>
              </a:xfrm>
              <a:custGeom>
                <a:rect b="b" l="l" r="r" t="t"/>
                <a:pathLst>
                  <a:path extrusionOk="0" h="210" w="697">
                    <a:moveTo>
                      <a:pt x="330" y="90"/>
                    </a:moveTo>
                    <a:lnTo>
                      <a:pt x="414" y="111"/>
                    </a:lnTo>
                    <a:lnTo>
                      <a:pt x="351" y="132"/>
                    </a:lnTo>
                    <a:lnTo>
                      <a:pt x="283" y="111"/>
                    </a:lnTo>
                    <a:lnTo>
                      <a:pt x="330" y="90"/>
                    </a:lnTo>
                    <a:close/>
                    <a:moveTo>
                      <a:pt x="351" y="1"/>
                    </a:moveTo>
                    <a:cubicBezTo>
                      <a:pt x="304" y="1"/>
                      <a:pt x="304" y="1"/>
                      <a:pt x="283" y="22"/>
                    </a:cubicBezTo>
                    <a:lnTo>
                      <a:pt x="21" y="111"/>
                    </a:lnTo>
                    <a:lnTo>
                      <a:pt x="0" y="132"/>
                    </a:lnTo>
                    <a:lnTo>
                      <a:pt x="0" y="153"/>
                    </a:lnTo>
                    <a:lnTo>
                      <a:pt x="0" y="174"/>
                    </a:lnTo>
                    <a:lnTo>
                      <a:pt x="21" y="174"/>
                    </a:lnTo>
                    <a:lnTo>
                      <a:pt x="21" y="200"/>
                    </a:lnTo>
                    <a:lnTo>
                      <a:pt x="351" y="200"/>
                    </a:lnTo>
                    <a:cubicBezTo>
                      <a:pt x="365" y="200"/>
                      <a:pt x="370" y="209"/>
                      <a:pt x="384" y="209"/>
                    </a:cubicBezTo>
                    <a:cubicBezTo>
                      <a:pt x="391" y="209"/>
                      <a:pt x="400" y="207"/>
                      <a:pt x="414" y="200"/>
                    </a:cubicBezTo>
                    <a:lnTo>
                      <a:pt x="655" y="111"/>
                    </a:lnTo>
                    <a:lnTo>
                      <a:pt x="676" y="111"/>
                    </a:lnTo>
                    <a:lnTo>
                      <a:pt x="676" y="90"/>
                    </a:lnTo>
                    <a:lnTo>
                      <a:pt x="697" y="69"/>
                    </a:lnTo>
                    <a:lnTo>
                      <a:pt x="676" y="43"/>
                    </a:lnTo>
                    <a:lnTo>
                      <a:pt x="655" y="43"/>
                    </a:lnTo>
                    <a:lnTo>
                      <a:pt x="655" y="22"/>
                    </a:lnTo>
                    <a:lnTo>
                      <a:pt x="613" y="22"/>
                    </a:lnTo>
                    <a:lnTo>
                      <a:pt x="351"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50"/>
              <p:cNvSpPr/>
              <p:nvPr/>
            </p:nvSpPr>
            <p:spPr>
              <a:xfrm>
                <a:off x="4064183" y="2450294"/>
                <a:ext cx="88869" cy="17398"/>
              </a:xfrm>
              <a:custGeom>
                <a:rect b="b" l="l" r="r" t="t"/>
                <a:pathLst>
                  <a:path extrusionOk="0" h="111" w="567">
                    <a:moveTo>
                      <a:pt x="262" y="1"/>
                    </a:moveTo>
                    <a:lnTo>
                      <a:pt x="1" y="90"/>
                    </a:lnTo>
                    <a:cubicBezTo>
                      <a:pt x="1" y="111"/>
                      <a:pt x="1" y="111"/>
                      <a:pt x="22" y="111"/>
                    </a:cubicBezTo>
                    <a:lnTo>
                      <a:pt x="325" y="111"/>
                    </a:lnTo>
                    <a:lnTo>
                      <a:pt x="566" y="27"/>
                    </a:lnTo>
                    <a:lnTo>
                      <a:pt x="283"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50"/>
              <p:cNvSpPr/>
              <p:nvPr/>
            </p:nvSpPr>
            <p:spPr>
              <a:xfrm>
                <a:off x="4053525" y="2443711"/>
                <a:ext cx="110185" cy="31347"/>
              </a:xfrm>
              <a:custGeom>
                <a:rect b="b" l="l" r="r" t="t"/>
                <a:pathLst>
                  <a:path extrusionOk="0" h="200" w="703">
                    <a:moveTo>
                      <a:pt x="420" y="90"/>
                    </a:moveTo>
                    <a:lnTo>
                      <a:pt x="372" y="111"/>
                    </a:lnTo>
                    <a:lnTo>
                      <a:pt x="289" y="111"/>
                    </a:lnTo>
                    <a:lnTo>
                      <a:pt x="351" y="90"/>
                    </a:lnTo>
                    <a:close/>
                    <a:moveTo>
                      <a:pt x="351" y="1"/>
                    </a:moveTo>
                    <a:cubicBezTo>
                      <a:pt x="330" y="1"/>
                      <a:pt x="330" y="1"/>
                      <a:pt x="289" y="22"/>
                    </a:cubicBezTo>
                    <a:lnTo>
                      <a:pt x="48" y="111"/>
                    </a:lnTo>
                    <a:lnTo>
                      <a:pt x="27" y="111"/>
                    </a:lnTo>
                    <a:lnTo>
                      <a:pt x="27" y="132"/>
                    </a:lnTo>
                    <a:lnTo>
                      <a:pt x="1" y="132"/>
                    </a:lnTo>
                    <a:lnTo>
                      <a:pt x="1" y="153"/>
                    </a:lnTo>
                    <a:lnTo>
                      <a:pt x="27" y="174"/>
                    </a:lnTo>
                    <a:lnTo>
                      <a:pt x="48" y="174"/>
                    </a:lnTo>
                    <a:lnTo>
                      <a:pt x="69" y="200"/>
                    </a:lnTo>
                    <a:lnTo>
                      <a:pt x="440" y="200"/>
                    </a:lnTo>
                    <a:lnTo>
                      <a:pt x="681" y="111"/>
                    </a:lnTo>
                    <a:lnTo>
                      <a:pt x="681" y="90"/>
                    </a:lnTo>
                    <a:lnTo>
                      <a:pt x="702" y="90"/>
                    </a:lnTo>
                    <a:lnTo>
                      <a:pt x="702" y="69"/>
                    </a:lnTo>
                    <a:lnTo>
                      <a:pt x="702" y="43"/>
                    </a:lnTo>
                    <a:lnTo>
                      <a:pt x="681" y="22"/>
                    </a:lnTo>
                    <a:lnTo>
                      <a:pt x="634" y="22"/>
                    </a:lnTo>
                    <a:lnTo>
                      <a:pt x="351"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50"/>
              <p:cNvSpPr/>
              <p:nvPr/>
            </p:nvSpPr>
            <p:spPr>
              <a:xfrm>
                <a:off x="4012460" y="2470826"/>
                <a:ext cx="89652" cy="17398"/>
              </a:xfrm>
              <a:custGeom>
                <a:rect b="b" l="l" r="r" t="t"/>
                <a:pathLst>
                  <a:path extrusionOk="0" h="111" w="572">
                    <a:moveTo>
                      <a:pt x="242" y="1"/>
                    </a:moveTo>
                    <a:lnTo>
                      <a:pt x="1" y="90"/>
                    </a:lnTo>
                    <a:lnTo>
                      <a:pt x="310" y="111"/>
                    </a:lnTo>
                    <a:lnTo>
                      <a:pt x="331" y="111"/>
                    </a:lnTo>
                    <a:lnTo>
                      <a:pt x="572" y="27"/>
                    </a:lnTo>
                    <a:lnTo>
                      <a:pt x="572"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50"/>
              <p:cNvSpPr/>
              <p:nvPr/>
            </p:nvSpPr>
            <p:spPr>
              <a:xfrm>
                <a:off x="4002586" y="2464243"/>
                <a:ext cx="109401" cy="31347"/>
              </a:xfrm>
              <a:custGeom>
                <a:rect b="b" l="l" r="r" t="t"/>
                <a:pathLst>
                  <a:path extrusionOk="0" h="200" w="698">
                    <a:moveTo>
                      <a:pt x="415" y="90"/>
                    </a:moveTo>
                    <a:lnTo>
                      <a:pt x="373" y="111"/>
                    </a:lnTo>
                    <a:lnTo>
                      <a:pt x="284" y="111"/>
                    </a:lnTo>
                    <a:lnTo>
                      <a:pt x="326" y="90"/>
                    </a:lnTo>
                    <a:close/>
                    <a:moveTo>
                      <a:pt x="284" y="1"/>
                    </a:moveTo>
                    <a:lnTo>
                      <a:pt x="43" y="111"/>
                    </a:lnTo>
                    <a:lnTo>
                      <a:pt x="1" y="111"/>
                    </a:lnTo>
                    <a:lnTo>
                      <a:pt x="1" y="132"/>
                    </a:lnTo>
                    <a:lnTo>
                      <a:pt x="1" y="153"/>
                    </a:lnTo>
                    <a:lnTo>
                      <a:pt x="22" y="174"/>
                    </a:lnTo>
                    <a:lnTo>
                      <a:pt x="64" y="174"/>
                    </a:lnTo>
                    <a:lnTo>
                      <a:pt x="352" y="200"/>
                    </a:lnTo>
                    <a:cubicBezTo>
                      <a:pt x="373" y="200"/>
                      <a:pt x="394" y="200"/>
                      <a:pt x="415" y="174"/>
                    </a:cubicBezTo>
                    <a:lnTo>
                      <a:pt x="655" y="90"/>
                    </a:lnTo>
                    <a:lnTo>
                      <a:pt x="676" y="90"/>
                    </a:lnTo>
                    <a:lnTo>
                      <a:pt x="697" y="69"/>
                    </a:lnTo>
                    <a:lnTo>
                      <a:pt x="697" y="43"/>
                    </a:lnTo>
                    <a:lnTo>
                      <a:pt x="676" y="22"/>
                    </a:lnTo>
                    <a:lnTo>
                      <a:pt x="655" y="22"/>
                    </a:lnTo>
                    <a:lnTo>
                      <a:pt x="63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50"/>
              <p:cNvSpPr/>
              <p:nvPr/>
            </p:nvSpPr>
            <p:spPr>
              <a:xfrm>
                <a:off x="3961678" y="2491358"/>
                <a:ext cx="88712" cy="17398"/>
              </a:xfrm>
              <a:custGeom>
                <a:rect b="b" l="l" r="r" t="t"/>
                <a:pathLst>
                  <a:path extrusionOk="0" h="111" w="566">
                    <a:moveTo>
                      <a:pt x="241" y="1"/>
                    </a:moveTo>
                    <a:lnTo>
                      <a:pt x="0" y="90"/>
                    </a:lnTo>
                    <a:lnTo>
                      <a:pt x="283" y="111"/>
                    </a:lnTo>
                    <a:cubicBezTo>
                      <a:pt x="304" y="111"/>
                      <a:pt x="304" y="90"/>
                      <a:pt x="325" y="90"/>
                    </a:cubicBezTo>
                    <a:lnTo>
                      <a:pt x="566"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50"/>
              <p:cNvSpPr/>
              <p:nvPr/>
            </p:nvSpPr>
            <p:spPr>
              <a:xfrm>
                <a:off x="3950864" y="2484775"/>
                <a:ext cx="110185" cy="29153"/>
              </a:xfrm>
              <a:custGeom>
                <a:rect b="b" l="l" r="r" t="t"/>
                <a:pathLst>
                  <a:path extrusionOk="0" h="186" w="703">
                    <a:moveTo>
                      <a:pt x="420" y="90"/>
                    </a:moveTo>
                    <a:lnTo>
                      <a:pt x="352" y="111"/>
                    </a:lnTo>
                    <a:lnTo>
                      <a:pt x="289" y="90"/>
                    </a:lnTo>
                    <a:close/>
                    <a:moveTo>
                      <a:pt x="263" y="1"/>
                    </a:moveTo>
                    <a:lnTo>
                      <a:pt x="27" y="90"/>
                    </a:lnTo>
                    <a:lnTo>
                      <a:pt x="27" y="111"/>
                    </a:lnTo>
                    <a:lnTo>
                      <a:pt x="1" y="111"/>
                    </a:lnTo>
                    <a:lnTo>
                      <a:pt x="1" y="132"/>
                    </a:lnTo>
                    <a:lnTo>
                      <a:pt x="1" y="153"/>
                    </a:lnTo>
                    <a:lnTo>
                      <a:pt x="27" y="153"/>
                    </a:lnTo>
                    <a:lnTo>
                      <a:pt x="27" y="173"/>
                    </a:lnTo>
                    <a:lnTo>
                      <a:pt x="352" y="173"/>
                    </a:lnTo>
                    <a:cubicBezTo>
                      <a:pt x="366" y="173"/>
                      <a:pt x="380" y="185"/>
                      <a:pt x="395" y="185"/>
                    </a:cubicBezTo>
                    <a:cubicBezTo>
                      <a:pt x="403" y="185"/>
                      <a:pt x="411" y="182"/>
                      <a:pt x="420" y="173"/>
                    </a:cubicBezTo>
                    <a:lnTo>
                      <a:pt x="656" y="90"/>
                    </a:lnTo>
                    <a:lnTo>
                      <a:pt x="682" y="90"/>
                    </a:lnTo>
                    <a:lnTo>
                      <a:pt x="682" y="69"/>
                    </a:lnTo>
                    <a:lnTo>
                      <a:pt x="703" y="43"/>
                    </a:lnTo>
                    <a:lnTo>
                      <a:pt x="682" y="22"/>
                    </a:lnTo>
                    <a:lnTo>
                      <a:pt x="656" y="22"/>
                    </a:lnTo>
                    <a:lnTo>
                      <a:pt x="65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50"/>
              <p:cNvSpPr/>
              <p:nvPr/>
            </p:nvSpPr>
            <p:spPr>
              <a:xfrm>
                <a:off x="3909956" y="2508599"/>
                <a:ext cx="86204" cy="17398"/>
              </a:xfrm>
              <a:custGeom>
                <a:rect b="b" l="l" r="r" t="t"/>
                <a:pathLst>
                  <a:path extrusionOk="0" h="111" w="550">
                    <a:moveTo>
                      <a:pt x="262" y="1"/>
                    </a:moveTo>
                    <a:cubicBezTo>
                      <a:pt x="241" y="1"/>
                      <a:pt x="241" y="1"/>
                      <a:pt x="241" y="21"/>
                    </a:cubicBezTo>
                    <a:lnTo>
                      <a:pt x="0" y="111"/>
                    </a:lnTo>
                    <a:lnTo>
                      <a:pt x="309" y="111"/>
                    </a:lnTo>
                    <a:lnTo>
                      <a:pt x="550" y="21"/>
                    </a:lnTo>
                    <a:lnTo>
                      <a:pt x="262"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50"/>
              <p:cNvSpPr/>
              <p:nvPr/>
            </p:nvSpPr>
            <p:spPr>
              <a:xfrm>
                <a:off x="3896790" y="2502016"/>
                <a:ext cx="112536" cy="30563"/>
              </a:xfrm>
              <a:custGeom>
                <a:rect b="b" l="l" r="r" t="t"/>
                <a:pathLst>
                  <a:path extrusionOk="0" h="195" w="718">
                    <a:moveTo>
                      <a:pt x="414" y="90"/>
                    </a:moveTo>
                    <a:lnTo>
                      <a:pt x="372" y="111"/>
                    </a:lnTo>
                    <a:lnTo>
                      <a:pt x="304" y="111"/>
                    </a:lnTo>
                    <a:lnTo>
                      <a:pt x="346" y="90"/>
                    </a:lnTo>
                    <a:close/>
                    <a:moveTo>
                      <a:pt x="346" y="1"/>
                    </a:moveTo>
                    <a:cubicBezTo>
                      <a:pt x="325" y="1"/>
                      <a:pt x="304" y="1"/>
                      <a:pt x="283" y="22"/>
                    </a:cubicBezTo>
                    <a:lnTo>
                      <a:pt x="42" y="111"/>
                    </a:lnTo>
                    <a:lnTo>
                      <a:pt x="21" y="111"/>
                    </a:lnTo>
                    <a:lnTo>
                      <a:pt x="21" y="132"/>
                    </a:lnTo>
                    <a:lnTo>
                      <a:pt x="0" y="153"/>
                    </a:lnTo>
                    <a:lnTo>
                      <a:pt x="21" y="153"/>
                    </a:lnTo>
                    <a:lnTo>
                      <a:pt x="21" y="173"/>
                    </a:lnTo>
                    <a:lnTo>
                      <a:pt x="42" y="173"/>
                    </a:lnTo>
                    <a:lnTo>
                      <a:pt x="42" y="194"/>
                    </a:lnTo>
                    <a:lnTo>
                      <a:pt x="435" y="194"/>
                    </a:lnTo>
                    <a:lnTo>
                      <a:pt x="676" y="111"/>
                    </a:lnTo>
                    <a:lnTo>
                      <a:pt x="676" y="90"/>
                    </a:lnTo>
                    <a:lnTo>
                      <a:pt x="697" y="90"/>
                    </a:lnTo>
                    <a:lnTo>
                      <a:pt x="718" y="63"/>
                    </a:lnTo>
                    <a:lnTo>
                      <a:pt x="697" y="43"/>
                    </a:lnTo>
                    <a:lnTo>
                      <a:pt x="697" y="22"/>
                    </a:lnTo>
                    <a:lnTo>
                      <a:pt x="634" y="22"/>
                    </a:lnTo>
                    <a:lnTo>
                      <a:pt x="34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50"/>
              <p:cNvSpPr/>
              <p:nvPr/>
            </p:nvSpPr>
            <p:spPr>
              <a:xfrm>
                <a:off x="3855726" y="2529131"/>
                <a:ext cx="92160" cy="17398"/>
              </a:xfrm>
              <a:custGeom>
                <a:rect b="b" l="l" r="r" t="t"/>
                <a:pathLst>
                  <a:path extrusionOk="0" h="111" w="588">
                    <a:moveTo>
                      <a:pt x="241" y="0"/>
                    </a:moveTo>
                    <a:lnTo>
                      <a:pt x="0" y="90"/>
                    </a:lnTo>
                    <a:lnTo>
                      <a:pt x="21" y="90"/>
                    </a:lnTo>
                    <a:lnTo>
                      <a:pt x="304" y="110"/>
                    </a:lnTo>
                    <a:lnTo>
                      <a:pt x="325" y="110"/>
                    </a:lnTo>
                    <a:lnTo>
                      <a:pt x="566" y="21"/>
                    </a:lnTo>
                    <a:cubicBezTo>
                      <a:pt x="587" y="0"/>
                      <a:pt x="566" y="0"/>
                      <a:pt x="566"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50"/>
              <p:cNvSpPr/>
              <p:nvPr/>
            </p:nvSpPr>
            <p:spPr>
              <a:xfrm>
                <a:off x="3845068" y="2522548"/>
                <a:ext cx="110185" cy="30563"/>
              </a:xfrm>
              <a:custGeom>
                <a:rect b="b" l="l" r="r" t="t"/>
                <a:pathLst>
                  <a:path extrusionOk="0" h="195" w="703">
                    <a:moveTo>
                      <a:pt x="414" y="90"/>
                    </a:moveTo>
                    <a:lnTo>
                      <a:pt x="372" y="111"/>
                    </a:lnTo>
                    <a:lnTo>
                      <a:pt x="309" y="111"/>
                    </a:lnTo>
                    <a:lnTo>
                      <a:pt x="351" y="90"/>
                    </a:lnTo>
                    <a:close/>
                    <a:moveTo>
                      <a:pt x="283" y="1"/>
                    </a:moveTo>
                    <a:lnTo>
                      <a:pt x="283" y="22"/>
                    </a:lnTo>
                    <a:lnTo>
                      <a:pt x="48" y="111"/>
                    </a:lnTo>
                    <a:lnTo>
                      <a:pt x="21" y="111"/>
                    </a:lnTo>
                    <a:lnTo>
                      <a:pt x="0" y="132"/>
                    </a:lnTo>
                    <a:lnTo>
                      <a:pt x="0" y="152"/>
                    </a:lnTo>
                    <a:lnTo>
                      <a:pt x="21" y="173"/>
                    </a:lnTo>
                    <a:lnTo>
                      <a:pt x="89" y="173"/>
                    </a:lnTo>
                    <a:lnTo>
                      <a:pt x="372" y="194"/>
                    </a:lnTo>
                    <a:cubicBezTo>
                      <a:pt x="393" y="194"/>
                      <a:pt x="414" y="194"/>
                      <a:pt x="440" y="173"/>
                    </a:cubicBezTo>
                    <a:lnTo>
                      <a:pt x="676" y="90"/>
                    </a:lnTo>
                    <a:lnTo>
                      <a:pt x="702" y="90"/>
                    </a:lnTo>
                    <a:lnTo>
                      <a:pt x="702" y="63"/>
                    </a:lnTo>
                    <a:lnTo>
                      <a:pt x="702" y="42"/>
                    </a:lnTo>
                    <a:lnTo>
                      <a:pt x="702" y="22"/>
                    </a:lnTo>
                    <a:lnTo>
                      <a:pt x="655" y="22"/>
                    </a:lnTo>
                    <a:lnTo>
                      <a:pt x="634"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50"/>
              <p:cNvSpPr/>
              <p:nvPr/>
            </p:nvSpPr>
            <p:spPr>
              <a:xfrm>
                <a:off x="3804003" y="2549663"/>
                <a:ext cx="89652" cy="14106"/>
              </a:xfrm>
              <a:custGeom>
                <a:rect b="b" l="l" r="r" t="t"/>
                <a:pathLst>
                  <a:path extrusionOk="0" h="90" w="572">
                    <a:moveTo>
                      <a:pt x="241" y="0"/>
                    </a:moveTo>
                    <a:lnTo>
                      <a:pt x="1" y="89"/>
                    </a:lnTo>
                    <a:lnTo>
                      <a:pt x="330" y="89"/>
                    </a:lnTo>
                    <a:lnTo>
                      <a:pt x="571"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50"/>
              <p:cNvSpPr/>
              <p:nvPr/>
            </p:nvSpPr>
            <p:spPr>
              <a:xfrm>
                <a:off x="3794129" y="2543081"/>
                <a:ext cx="109401" cy="27272"/>
              </a:xfrm>
              <a:custGeom>
                <a:rect b="b" l="l" r="r" t="t"/>
                <a:pathLst>
                  <a:path extrusionOk="0" h="174" w="698">
                    <a:moveTo>
                      <a:pt x="284" y="1"/>
                    </a:moveTo>
                    <a:lnTo>
                      <a:pt x="43" y="90"/>
                    </a:lnTo>
                    <a:lnTo>
                      <a:pt x="22" y="110"/>
                    </a:lnTo>
                    <a:lnTo>
                      <a:pt x="1" y="110"/>
                    </a:lnTo>
                    <a:lnTo>
                      <a:pt x="1" y="131"/>
                    </a:lnTo>
                    <a:lnTo>
                      <a:pt x="1" y="152"/>
                    </a:lnTo>
                    <a:lnTo>
                      <a:pt x="22" y="152"/>
                    </a:lnTo>
                    <a:lnTo>
                      <a:pt x="22" y="173"/>
                    </a:lnTo>
                    <a:lnTo>
                      <a:pt x="435" y="173"/>
                    </a:lnTo>
                    <a:lnTo>
                      <a:pt x="676" y="90"/>
                    </a:lnTo>
                    <a:lnTo>
                      <a:pt x="697" y="63"/>
                    </a:lnTo>
                    <a:lnTo>
                      <a:pt x="697" y="42"/>
                    </a:lnTo>
                    <a:lnTo>
                      <a:pt x="697" y="21"/>
                    </a:lnTo>
                    <a:lnTo>
                      <a:pt x="676" y="21"/>
                    </a:lnTo>
                    <a:lnTo>
                      <a:pt x="67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50"/>
              <p:cNvSpPr/>
              <p:nvPr/>
            </p:nvSpPr>
            <p:spPr>
              <a:xfrm>
                <a:off x="3753064" y="2566904"/>
                <a:ext cx="88869" cy="17398"/>
              </a:xfrm>
              <a:custGeom>
                <a:rect b="b" l="l" r="r" t="t"/>
                <a:pathLst>
                  <a:path extrusionOk="0" h="111" w="567">
                    <a:moveTo>
                      <a:pt x="242" y="0"/>
                    </a:moveTo>
                    <a:lnTo>
                      <a:pt x="1" y="110"/>
                    </a:lnTo>
                    <a:lnTo>
                      <a:pt x="326" y="110"/>
                    </a:lnTo>
                    <a:lnTo>
                      <a:pt x="566" y="21"/>
                    </a:lnTo>
                    <a:lnTo>
                      <a:pt x="263"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50"/>
              <p:cNvSpPr/>
              <p:nvPr/>
            </p:nvSpPr>
            <p:spPr>
              <a:xfrm>
                <a:off x="3742406" y="2560321"/>
                <a:ext cx="110185" cy="30563"/>
              </a:xfrm>
              <a:custGeom>
                <a:rect b="b" l="l" r="r" t="t"/>
                <a:pathLst>
                  <a:path extrusionOk="0" h="195" w="703">
                    <a:moveTo>
                      <a:pt x="415" y="84"/>
                    </a:moveTo>
                    <a:lnTo>
                      <a:pt x="373" y="110"/>
                    </a:lnTo>
                    <a:lnTo>
                      <a:pt x="310" y="110"/>
                    </a:lnTo>
                    <a:lnTo>
                      <a:pt x="331" y="84"/>
                    </a:lnTo>
                    <a:close/>
                    <a:moveTo>
                      <a:pt x="331" y="0"/>
                    </a:moveTo>
                    <a:cubicBezTo>
                      <a:pt x="310" y="0"/>
                      <a:pt x="310" y="0"/>
                      <a:pt x="284" y="21"/>
                    </a:cubicBezTo>
                    <a:lnTo>
                      <a:pt x="48" y="110"/>
                    </a:lnTo>
                    <a:lnTo>
                      <a:pt x="22" y="110"/>
                    </a:lnTo>
                    <a:lnTo>
                      <a:pt x="1" y="131"/>
                    </a:lnTo>
                    <a:lnTo>
                      <a:pt x="1" y="152"/>
                    </a:lnTo>
                    <a:lnTo>
                      <a:pt x="22" y="173"/>
                    </a:lnTo>
                    <a:lnTo>
                      <a:pt x="48" y="194"/>
                    </a:lnTo>
                    <a:lnTo>
                      <a:pt x="373" y="194"/>
                    </a:lnTo>
                    <a:cubicBezTo>
                      <a:pt x="394" y="194"/>
                      <a:pt x="415" y="194"/>
                      <a:pt x="441" y="173"/>
                    </a:cubicBezTo>
                    <a:lnTo>
                      <a:pt x="676" y="84"/>
                    </a:lnTo>
                    <a:lnTo>
                      <a:pt x="703" y="84"/>
                    </a:lnTo>
                    <a:lnTo>
                      <a:pt x="703" y="63"/>
                    </a:lnTo>
                    <a:lnTo>
                      <a:pt x="703" y="42"/>
                    </a:lnTo>
                    <a:lnTo>
                      <a:pt x="703" y="21"/>
                    </a:lnTo>
                    <a:lnTo>
                      <a:pt x="634" y="21"/>
                    </a:lnTo>
                    <a:lnTo>
                      <a:pt x="331"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50"/>
              <p:cNvSpPr/>
              <p:nvPr/>
            </p:nvSpPr>
            <p:spPr>
              <a:xfrm>
                <a:off x="3701342" y="2587436"/>
                <a:ext cx="89652" cy="14106"/>
              </a:xfrm>
              <a:custGeom>
                <a:rect b="b" l="l" r="r" t="t"/>
                <a:pathLst>
                  <a:path extrusionOk="0" h="90" w="572">
                    <a:moveTo>
                      <a:pt x="242" y="0"/>
                    </a:moveTo>
                    <a:lnTo>
                      <a:pt x="1" y="89"/>
                    </a:lnTo>
                    <a:lnTo>
                      <a:pt x="352" y="89"/>
                    </a:lnTo>
                    <a:lnTo>
                      <a:pt x="572"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50"/>
              <p:cNvSpPr/>
              <p:nvPr/>
            </p:nvSpPr>
            <p:spPr>
              <a:xfrm>
                <a:off x="3691624" y="2580854"/>
                <a:ext cx="109244" cy="28683"/>
              </a:xfrm>
              <a:custGeom>
                <a:rect b="b" l="l" r="r" t="t"/>
                <a:pathLst>
                  <a:path extrusionOk="0" h="183" w="697">
                    <a:moveTo>
                      <a:pt x="414" y="84"/>
                    </a:moveTo>
                    <a:lnTo>
                      <a:pt x="372" y="110"/>
                    </a:lnTo>
                    <a:lnTo>
                      <a:pt x="304" y="84"/>
                    </a:lnTo>
                    <a:close/>
                    <a:moveTo>
                      <a:pt x="262" y="0"/>
                    </a:moveTo>
                    <a:lnTo>
                      <a:pt x="42" y="110"/>
                    </a:lnTo>
                    <a:lnTo>
                      <a:pt x="21" y="110"/>
                    </a:lnTo>
                    <a:lnTo>
                      <a:pt x="0" y="131"/>
                    </a:lnTo>
                    <a:lnTo>
                      <a:pt x="0" y="152"/>
                    </a:lnTo>
                    <a:lnTo>
                      <a:pt x="21" y="173"/>
                    </a:lnTo>
                    <a:lnTo>
                      <a:pt x="372" y="173"/>
                    </a:lnTo>
                    <a:cubicBezTo>
                      <a:pt x="386" y="173"/>
                      <a:pt x="400" y="183"/>
                      <a:pt x="414" y="183"/>
                    </a:cubicBezTo>
                    <a:cubicBezTo>
                      <a:pt x="421" y="183"/>
                      <a:pt x="428" y="180"/>
                      <a:pt x="435" y="173"/>
                    </a:cubicBezTo>
                    <a:lnTo>
                      <a:pt x="676" y="84"/>
                    </a:lnTo>
                    <a:lnTo>
                      <a:pt x="697" y="63"/>
                    </a:lnTo>
                    <a:lnTo>
                      <a:pt x="697" y="42"/>
                    </a:lnTo>
                    <a:lnTo>
                      <a:pt x="697" y="21"/>
                    </a:lnTo>
                    <a:lnTo>
                      <a:pt x="676" y="21"/>
                    </a:lnTo>
                    <a:lnTo>
                      <a:pt x="676"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50"/>
              <p:cNvSpPr/>
              <p:nvPr/>
            </p:nvSpPr>
            <p:spPr>
              <a:xfrm>
                <a:off x="3650560" y="2607969"/>
                <a:ext cx="88712" cy="14106"/>
              </a:xfrm>
              <a:custGeom>
                <a:rect b="b" l="l" r="r" t="t"/>
                <a:pathLst>
                  <a:path extrusionOk="0" h="90" w="566">
                    <a:moveTo>
                      <a:pt x="241" y="0"/>
                    </a:moveTo>
                    <a:lnTo>
                      <a:pt x="0" y="89"/>
                    </a:lnTo>
                    <a:lnTo>
                      <a:pt x="346" y="89"/>
                    </a:lnTo>
                    <a:lnTo>
                      <a:pt x="566"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50"/>
              <p:cNvSpPr/>
              <p:nvPr/>
            </p:nvSpPr>
            <p:spPr>
              <a:xfrm>
                <a:off x="3639902" y="2601386"/>
                <a:ext cx="113319" cy="27272"/>
              </a:xfrm>
              <a:custGeom>
                <a:rect b="b" l="l" r="r" t="t"/>
                <a:pathLst>
                  <a:path extrusionOk="0" h="174" w="723">
                    <a:moveTo>
                      <a:pt x="262" y="0"/>
                    </a:moveTo>
                    <a:lnTo>
                      <a:pt x="47" y="84"/>
                    </a:lnTo>
                    <a:lnTo>
                      <a:pt x="21" y="84"/>
                    </a:lnTo>
                    <a:lnTo>
                      <a:pt x="21" y="110"/>
                    </a:lnTo>
                    <a:lnTo>
                      <a:pt x="0" y="110"/>
                    </a:lnTo>
                    <a:lnTo>
                      <a:pt x="0" y="131"/>
                    </a:lnTo>
                    <a:lnTo>
                      <a:pt x="0" y="152"/>
                    </a:lnTo>
                    <a:lnTo>
                      <a:pt x="21" y="152"/>
                    </a:lnTo>
                    <a:lnTo>
                      <a:pt x="47" y="173"/>
                    </a:lnTo>
                    <a:lnTo>
                      <a:pt x="440" y="173"/>
                    </a:lnTo>
                    <a:lnTo>
                      <a:pt x="676" y="84"/>
                    </a:lnTo>
                    <a:lnTo>
                      <a:pt x="702" y="63"/>
                    </a:lnTo>
                    <a:lnTo>
                      <a:pt x="702" y="42"/>
                    </a:lnTo>
                    <a:lnTo>
                      <a:pt x="723" y="42"/>
                    </a:lnTo>
                    <a:lnTo>
                      <a:pt x="702" y="21"/>
                    </a:lnTo>
                    <a:lnTo>
                      <a:pt x="676"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50"/>
              <p:cNvSpPr/>
              <p:nvPr/>
            </p:nvSpPr>
            <p:spPr>
              <a:xfrm>
                <a:off x="3598837" y="2625209"/>
                <a:ext cx="92944" cy="17398"/>
              </a:xfrm>
              <a:custGeom>
                <a:rect b="b" l="l" r="r" t="t"/>
                <a:pathLst>
                  <a:path extrusionOk="0" h="111" w="593">
                    <a:moveTo>
                      <a:pt x="241" y="0"/>
                    </a:moveTo>
                    <a:lnTo>
                      <a:pt x="0" y="89"/>
                    </a:lnTo>
                    <a:lnTo>
                      <a:pt x="21" y="89"/>
                    </a:lnTo>
                    <a:lnTo>
                      <a:pt x="330" y="110"/>
                    </a:lnTo>
                    <a:lnTo>
                      <a:pt x="351" y="89"/>
                    </a:lnTo>
                    <a:lnTo>
                      <a:pt x="592"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50"/>
              <p:cNvSpPr/>
              <p:nvPr/>
            </p:nvSpPr>
            <p:spPr>
              <a:xfrm>
                <a:off x="3588963" y="2618627"/>
                <a:ext cx="112536" cy="28683"/>
              </a:xfrm>
              <a:custGeom>
                <a:rect b="b" l="l" r="r" t="t"/>
                <a:pathLst>
                  <a:path extrusionOk="0" h="183" w="718">
                    <a:moveTo>
                      <a:pt x="414" y="84"/>
                    </a:moveTo>
                    <a:lnTo>
                      <a:pt x="393" y="105"/>
                    </a:lnTo>
                    <a:lnTo>
                      <a:pt x="304" y="105"/>
                    </a:lnTo>
                    <a:lnTo>
                      <a:pt x="325" y="84"/>
                    </a:lnTo>
                    <a:close/>
                    <a:moveTo>
                      <a:pt x="325" y="0"/>
                    </a:moveTo>
                    <a:cubicBezTo>
                      <a:pt x="304" y="0"/>
                      <a:pt x="304" y="0"/>
                      <a:pt x="262" y="21"/>
                    </a:cubicBezTo>
                    <a:lnTo>
                      <a:pt x="42" y="105"/>
                    </a:lnTo>
                    <a:lnTo>
                      <a:pt x="21" y="105"/>
                    </a:lnTo>
                    <a:lnTo>
                      <a:pt x="0" y="131"/>
                    </a:lnTo>
                    <a:lnTo>
                      <a:pt x="0" y="152"/>
                    </a:lnTo>
                    <a:lnTo>
                      <a:pt x="21" y="173"/>
                    </a:lnTo>
                    <a:lnTo>
                      <a:pt x="393" y="173"/>
                    </a:lnTo>
                    <a:cubicBezTo>
                      <a:pt x="407" y="173"/>
                      <a:pt x="412" y="182"/>
                      <a:pt x="420" y="182"/>
                    </a:cubicBezTo>
                    <a:cubicBezTo>
                      <a:pt x="424" y="182"/>
                      <a:pt x="428" y="180"/>
                      <a:pt x="435" y="173"/>
                    </a:cubicBezTo>
                    <a:lnTo>
                      <a:pt x="676" y="84"/>
                    </a:lnTo>
                    <a:lnTo>
                      <a:pt x="697" y="84"/>
                    </a:lnTo>
                    <a:lnTo>
                      <a:pt x="697" y="63"/>
                    </a:lnTo>
                    <a:lnTo>
                      <a:pt x="718" y="63"/>
                    </a:lnTo>
                    <a:lnTo>
                      <a:pt x="718" y="42"/>
                    </a:lnTo>
                    <a:lnTo>
                      <a:pt x="697" y="21"/>
                    </a:lnTo>
                    <a:lnTo>
                      <a:pt x="676" y="21"/>
                    </a:lnTo>
                    <a:lnTo>
                      <a:pt x="676"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50"/>
              <p:cNvSpPr/>
              <p:nvPr/>
            </p:nvSpPr>
            <p:spPr>
              <a:xfrm>
                <a:off x="4160261" y="2388697"/>
                <a:ext cx="88712" cy="17398"/>
              </a:xfrm>
              <a:custGeom>
                <a:rect b="b" l="l" r="r" t="t"/>
                <a:pathLst>
                  <a:path extrusionOk="0" h="111" w="566">
                    <a:moveTo>
                      <a:pt x="236" y="1"/>
                    </a:moveTo>
                    <a:lnTo>
                      <a:pt x="0" y="90"/>
                    </a:lnTo>
                    <a:lnTo>
                      <a:pt x="283" y="111"/>
                    </a:lnTo>
                    <a:lnTo>
                      <a:pt x="304" y="111"/>
                    </a:lnTo>
                    <a:lnTo>
                      <a:pt x="566" y="27"/>
                    </a:lnTo>
                    <a:cubicBezTo>
                      <a:pt x="566" y="27"/>
                      <a:pt x="566" y="1"/>
                      <a:pt x="545" y="1"/>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50"/>
              <p:cNvSpPr/>
              <p:nvPr/>
            </p:nvSpPr>
            <p:spPr>
              <a:xfrm>
                <a:off x="4149603" y="2382271"/>
                <a:ext cx="109244" cy="31347"/>
              </a:xfrm>
              <a:custGeom>
                <a:rect b="b" l="l" r="r" t="t"/>
                <a:pathLst>
                  <a:path extrusionOk="0" h="200" w="697">
                    <a:moveTo>
                      <a:pt x="414" y="89"/>
                    </a:moveTo>
                    <a:lnTo>
                      <a:pt x="351" y="110"/>
                    </a:lnTo>
                    <a:lnTo>
                      <a:pt x="262" y="110"/>
                    </a:lnTo>
                    <a:lnTo>
                      <a:pt x="330" y="89"/>
                    </a:lnTo>
                    <a:close/>
                    <a:moveTo>
                      <a:pt x="283" y="0"/>
                    </a:moveTo>
                    <a:lnTo>
                      <a:pt x="21" y="89"/>
                    </a:lnTo>
                    <a:lnTo>
                      <a:pt x="21" y="110"/>
                    </a:lnTo>
                    <a:lnTo>
                      <a:pt x="0" y="110"/>
                    </a:lnTo>
                    <a:lnTo>
                      <a:pt x="0" y="131"/>
                    </a:lnTo>
                    <a:lnTo>
                      <a:pt x="0" y="152"/>
                    </a:lnTo>
                    <a:lnTo>
                      <a:pt x="21" y="173"/>
                    </a:lnTo>
                    <a:lnTo>
                      <a:pt x="68" y="173"/>
                    </a:lnTo>
                    <a:lnTo>
                      <a:pt x="351" y="199"/>
                    </a:lnTo>
                    <a:lnTo>
                      <a:pt x="414" y="199"/>
                    </a:lnTo>
                    <a:lnTo>
                      <a:pt x="655" y="89"/>
                    </a:lnTo>
                    <a:lnTo>
                      <a:pt x="676" y="89"/>
                    </a:lnTo>
                    <a:lnTo>
                      <a:pt x="697" y="68"/>
                    </a:lnTo>
                    <a:lnTo>
                      <a:pt x="697" y="42"/>
                    </a:lnTo>
                    <a:lnTo>
                      <a:pt x="676" y="21"/>
                    </a:lnTo>
                    <a:lnTo>
                      <a:pt x="655" y="21"/>
                    </a:lnTo>
                    <a:cubicBezTo>
                      <a:pt x="634" y="21"/>
                      <a:pt x="634" y="0"/>
                      <a:pt x="63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50"/>
              <p:cNvSpPr/>
              <p:nvPr/>
            </p:nvSpPr>
            <p:spPr>
              <a:xfrm>
                <a:off x="4105247" y="2409230"/>
                <a:ext cx="88869" cy="17398"/>
              </a:xfrm>
              <a:custGeom>
                <a:rect b="b" l="l" r="r" t="t"/>
                <a:pathLst>
                  <a:path extrusionOk="0" h="111" w="567">
                    <a:moveTo>
                      <a:pt x="241" y="1"/>
                    </a:moveTo>
                    <a:lnTo>
                      <a:pt x="0" y="90"/>
                    </a:lnTo>
                    <a:lnTo>
                      <a:pt x="304" y="111"/>
                    </a:lnTo>
                    <a:lnTo>
                      <a:pt x="325" y="111"/>
                    </a:lnTo>
                    <a:lnTo>
                      <a:pt x="566"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50"/>
              <p:cNvSpPr/>
              <p:nvPr/>
            </p:nvSpPr>
            <p:spPr>
              <a:xfrm>
                <a:off x="4094589" y="2401236"/>
                <a:ext cx="110185" cy="32758"/>
              </a:xfrm>
              <a:custGeom>
                <a:rect b="b" l="l" r="r" t="t"/>
                <a:pathLst>
                  <a:path extrusionOk="0" h="209" w="703">
                    <a:moveTo>
                      <a:pt x="440" y="99"/>
                    </a:moveTo>
                    <a:lnTo>
                      <a:pt x="372" y="120"/>
                    </a:lnTo>
                    <a:lnTo>
                      <a:pt x="288" y="120"/>
                    </a:lnTo>
                    <a:lnTo>
                      <a:pt x="351" y="99"/>
                    </a:lnTo>
                    <a:close/>
                    <a:moveTo>
                      <a:pt x="309" y="1"/>
                    </a:moveTo>
                    <a:cubicBezTo>
                      <a:pt x="302" y="1"/>
                      <a:pt x="295" y="3"/>
                      <a:pt x="288" y="10"/>
                    </a:cubicBezTo>
                    <a:lnTo>
                      <a:pt x="48" y="99"/>
                    </a:lnTo>
                    <a:lnTo>
                      <a:pt x="27" y="120"/>
                    </a:lnTo>
                    <a:lnTo>
                      <a:pt x="0" y="120"/>
                    </a:lnTo>
                    <a:lnTo>
                      <a:pt x="0" y="141"/>
                    </a:lnTo>
                    <a:lnTo>
                      <a:pt x="27" y="162"/>
                    </a:lnTo>
                    <a:lnTo>
                      <a:pt x="27" y="183"/>
                    </a:lnTo>
                    <a:lnTo>
                      <a:pt x="68" y="183"/>
                    </a:lnTo>
                    <a:lnTo>
                      <a:pt x="351" y="209"/>
                    </a:lnTo>
                    <a:cubicBezTo>
                      <a:pt x="372" y="209"/>
                      <a:pt x="393" y="209"/>
                      <a:pt x="419" y="183"/>
                    </a:cubicBezTo>
                    <a:lnTo>
                      <a:pt x="681" y="99"/>
                    </a:lnTo>
                    <a:lnTo>
                      <a:pt x="702" y="99"/>
                    </a:lnTo>
                    <a:lnTo>
                      <a:pt x="702" y="78"/>
                    </a:lnTo>
                    <a:lnTo>
                      <a:pt x="702" y="52"/>
                    </a:lnTo>
                    <a:lnTo>
                      <a:pt x="681" y="31"/>
                    </a:lnTo>
                    <a:lnTo>
                      <a:pt x="655" y="10"/>
                    </a:lnTo>
                    <a:lnTo>
                      <a:pt x="351" y="10"/>
                    </a:lnTo>
                    <a:cubicBezTo>
                      <a:pt x="337" y="10"/>
                      <a:pt x="323" y="1"/>
                      <a:pt x="30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50"/>
              <p:cNvSpPr/>
              <p:nvPr/>
            </p:nvSpPr>
            <p:spPr>
              <a:xfrm>
                <a:off x="4050233" y="2426470"/>
                <a:ext cx="89652" cy="20689"/>
              </a:xfrm>
              <a:custGeom>
                <a:rect b="b" l="l" r="r" t="t"/>
                <a:pathLst>
                  <a:path extrusionOk="0" h="132" w="572">
                    <a:moveTo>
                      <a:pt x="283" y="1"/>
                    </a:moveTo>
                    <a:cubicBezTo>
                      <a:pt x="262" y="1"/>
                      <a:pt x="262" y="1"/>
                      <a:pt x="262" y="22"/>
                    </a:cubicBezTo>
                    <a:lnTo>
                      <a:pt x="1" y="111"/>
                    </a:lnTo>
                    <a:lnTo>
                      <a:pt x="22" y="111"/>
                    </a:lnTo>
                    <a:lnTo>
                      <a:pt x="310" y="132"/>
                    </a:lnTo>
                    <a:lnTo>
                      <a:pt x="331" y="132"/>
                    </a:lnTo>
                    <a:lnTo>
                      <a:pt x="571" y="22"/>
                    </a:lnTo>
                    <a:lnTo>
                      <a:pt x="283"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50"/>
              <p:cNvSpPr/>
              <p:nvPr/>
            </p:nvSpPr>
            <p:spPr>
              <a:xfrm>
                <a:off x="4040359" y="2420828"/>
                <a:ext cx="112692" cy="33698"/>
              </a:xfrm>
              <a:custGeom>
                <a:rect b="b" l="l" r="r" t="t"/>
                <a:pathLst>
                  <a:path extrusionOk="0" h="215" w="719">
                    <a:moveTo>
                      <a:pt x="346" y="84"/>
                    </a:moveTo>
                    <a:lnTo>
                      <a:pt x="435" y="105"/>
                    </a:lnTo>
                    <a:lnTo>
                      <a:pt x="373" y="126"/>
                    </a:lnTo>
                    <a:lnTo>
                      <a:pt x="284" y="105"/>
                    </a:lnTo>
                    <a:lnTo>
                      <a:pt x="346" y="84"/>
                    </a:lnTo>
                    <a:close/>
                    <a:moveTo>
                      <a:pt x="323" y="0"/>
                    </a:moveTo>
                    <a:cubicBezTo>
                      <a:pt x="315" y="0"/>
                      <a:pt x="305" y="5"/>
                      <a:pt x="284" y="16"/>
                    </a:cubicBezTo>
                    <a:lnTo>
                      <a:pt x="43" y="105"/>
                    </a:lnTo>
                    <a:lnTo>
                      <a:pt x="22" y="105"/>
                    </a:lnTo>
                    <a:lnTo>
                      <a:pt x="22" y="126"/>
                    </a:lnTo>
                    <a:lnTo>
                      <a:pt x="1" y="126"/>
                    </a:lnTo>
                    <a:lnTo>
                      <a:pt x="1" y="147"/>
                    </a:lnTo>
                    <a:lnTo>
                      <a:pt x="22" y="168"/>
                    </a:lnTo>
                    <a:lnTo>
                      <a:pt x="43" y="189"/>
                    </a:lnTo>
                    <a:lnTo>
                      <a:pt x="64" y="189"/>
                    </a:lnTo>
                    <a:lnTo>
                      <a:pt x="373" y="215"/>
                    </a:lnTo>
                    <a:cubicBezTo>
                      <a:pt x="394" y="215"/>
                      <a:pt x="394" y="215"/>
                      <a:pt x="435" y="189"/>
                    </a:cubicBezTo>
                    <a:lnTo>
                      <a:pt x="676" y="105"/>
                    </a:lnTo>
                    <a:lnTo>
                      <a:pt x="697" y="105"/>
                    </a:lnTo>
                    <a:lnTo>
                      <a:pt x="697" y="84"/>
                    </a:lnTo>
                    <a:lnTo>
                      <a:pt x="718" y="84"/>
                    </a:lnTo>
                    <a:lnTo>
                      <a:pt x="718" y="58"/>
                    </a:lnTo>
                    <a:lnTo>
                      <a:pt x="697" y="37"/>
                    </a:lnTo>
                    <a:lnTo>
                      <a:pt x="676" y="37"/>
                    </a:lnTo>
                    <a:lnTo>
                      <a:pt x="676" y="16"/>
                    </a:lnTo>
                    <a:lnTo>
                      <a:pt x="346" y="16"/>
                    </a:lnTo>
                    <a:cubicBezTo>
                      <a:pt x="336" y="5"/>
                      <a:pt x="331" y="0"/>
                      <a:pt x="32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50"/>
              <p:cNvSpPr/>
              <p:nvPr/>
            </p:nvSpPr>
            <p:spPr>
              <a:xfrm>
                <a:off x="3999295" y="2447002"/>
                <a:ext cx="88869" cy="17398"/>
              </a:xfrm>
              <a:custGeom>
                <a:rect b="b" l="l" r="r" t="t"/>
                <a:pathLst>
                  <a:path extrusionOk="0" h="111" w="567">
                    <a:moveTo>
                      <a:pt x="242" y="1"/>
                    </a:moveTo>
                    <a:lnTo>
                      <a:pt x="1" y="111"/>
                    </a:lnTo>
                    <a:lnTo>
                      <a:pt x="326" y="111"/>
                    </a:lnTo>
                    <a:lnTo>
                      <a:pt x="567" y="22"/>
                    </a:lnTo>
                    <a:lnTo>
                      <a:pt x="263"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50"/>
              <p:cNvSpPr/>
              <p:nvPr/>
            </p:nvSpPr>
            <p:spPr>
              <a:xfrm>
                <a:off x="3988637" y="2440420"/>
                <a:ext cx="110185" cy="30563"/>
              </a:xfrm>
              <a:custGeom>
                <a:rect b="b" l="l" r="r" t="t"/>
                <a:pathLst>
                  <a:path extrusionOk="0" h="195" w="703">
                    <a:moveTo>
                      <a:pt x="415" y="90"/>
                    </a:moveTo>
                    <a:lnTo>
                      <a:pt x="373" y="111"/>
                    </a:lnTo>
                    <a:lnTo>
                      <a:pt x="263" y="111"/>
                    </a:lnTo>
                    <a:lnTo>
                      <a:pt x="331" y="90"/>
                    </a:lnTo>
                    <a:close/>
                    <a:moveTo>
                      <a:pt x="331" y="1"/>
                    </a:moveTo>
                    <a:cubicBezTo>
                      <a:pt x="310" y="1"/>
                      <a:pt x="310" y="1"/>
                      <a:pt x="284" y="22"/>
                    </a:cubicBezTo>
                    <a:lnTo>
                      <a:pt x="22" y="111"/>
                    </a:lnTo>
                    <a:lnTo>
                      <a:pt x="1" y="132"/>
                    </a:lnTo>
                    <a:lnTo>
                      <a:pt x="1" y="153"/>
                    </a:lnTo>
                    <a:lnTo>
                      <a:pt x="1" y="174"/>
                    </a:lnTo>
                    <a:lnTo>
                      <a:pt x="22" y="174"/>
                    </a:lnTo>
                    <a:lnTo>
                      <a:pt x="22" y="195"/>
                    </a:lnTo>
                    <a:lnTo>
                      <a:pt x="415" y="195"/>
                    </a:lnTo>
                    <a:lnTo>
                      <a:pt x="655" y="111"/>
                    </a:lnTo>
                    <a:lnTo>
                      <a:pt x="676" y="90"/>
                    </a:lnTo>
                    <a:lnTo>
                      <a:pt x="703" y="90"/>
                    </a:lnTo>
                    <a:lnTo>
                      <a:pt x="703" y="64"/>
                    </a:lnTo>
                    <a:lnTo>
                      <a:pt x="703" y="43"/>
                    </a:lnTo>
                    <a:lnTo>
                      <a:pt x="676" y="43"/>
                    </a:lnTo>
                    <a:lnTo>
                      <a:pt x="676" y="22"/>
                    </a:lnTo>
                    <a:lnTo>
                      <a:pt x="635" y="22"/>
                    </a:lnTo>
                    <a:lnTo>
                      <a:pt x="331"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50"/>
              <p:cNvSpPr/>
              <p:nvPr/>
            </p:nvSpPr>
            <p:spPr>
              <a:xfrm>
                <a:off x="3944437" y="2467535"/>
                <a:ext cx="88712" cy="17398"/>
              </a:xfrm>
              <a:custGeom>
                <a:rect b="b" l="l" r="r" t="t"/>
                <a:pathLst>
                  <a:path extrusionOk="0" h="111" w="566">
                    <a:moveTo>
                      <a:pt x="241" y="1"/>
                    </a:moveTo>
                    <a:lnTo>
                      <a:pt x="0" y="111"/>
                    </a:lnTo>
                    <a:lnTo>
                      <a:pt x="330" y="111"/>
                    </a:lnTo>
                    <a:lnTo>
                      <a:pt x="566" y="22"/>
                    </a:lnTo>
                    <a:lnTo>
                      <a:pt x="283"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50"/>
              <p:cNvSpPr/>
              <p:nvPr/>
            </p:nvSpPr>
            <p:spPr>
              <a:xfrm>
                <a:off x="3934563" y="2460952"/>
                <a:ext cx="112536" cy="30563"/>
              </a:xfrm>
              <a:custGeom>
                <a:rect b="b" l="l" r="r" t="t"/>
                <a:pathLst>
                  <a:path extrusionOk="0" h="195" w="718">
                    <a:moveTo>
                      <a:pt x="435" y="90"/>
                    </a:moveTo>
                    <a:lnTo>
                      <a:pt x="367" y="111"/>
                    </a:lnTo>
                    <a:lnTo>
                      <a:pt x="283" y="111"/>
                    </a:lnTo>
                    <a:lnTo>
                      <a:pt x="346" y="90"/>
                    </a:lnTo>
                    <a:close/>
                    <a:moveTo>
                      <a:pt x="346" y="1"/>
                    </a:moveTo>
                    <a:cubicBezTo>
                      <a:pt x="325" y="1"/>
                      <a:pt x="304" y="1"/>
                      <a:pt x="283" y="22"/>
                    </a:cubicBezTo>
                    <a:lnTo>
                      <a:pt x="42" y="111"/>
                    </a:lnTo>
                    <a:lnTo>
                      <a:pt x="21" y="111"/>
                    </a:lnTo>
                    <a:lnTo>
                      <a:pt x="0" y="132"/>
                    </a:lnTo>
                    <a:lnTo>
                      <a:pt x="0" y="153"/>
                    </a:lnTo>
                    <a:lnTo>
                      <a:pt x="21" y="174"/>
                    </a:lnTo>
                    <a:lnTo>
                      <a:pt x="42" y="174"/>
                    </a:lnTo>
                    <a:lnTo>
                      <a:pt x="42" y="195"/>
                    </a:lnTo>
                    <a:lnTo>
                      <a:pt x="435" y="195"/>
                    </a:lnTo>
                    <a:lnTo>
                      <a:pt x="676" y="111"/>
                    </a:lnTo>
                    <a:lnTo>
                      <a:pt x="697" y="90"/>
                    </a:lnTo>
                    <a:lnTo>
                      <a:pt x="718" y="64"/>
                    </a:lnTo>
                    <a:lnTo>
                      <a:pt x="718" y="43"/>
                    </a:lnTo>
                    <a:lnTo>
                      <a:pt x="697" y="43"/>
                    </a:lnTo>
                    <a:lnTo>
                      <a:pt x="697" y="22"/>
                    </a:lnTo>
                    <a:lnTo>
                      <a:pt x="629" y="22"/>
                    </a:lnTo>
                    <a:lnTo>
                      <a:pt x="34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50"/>
              <p:cNvSpPr/>
              <p:nvPr/>
            </p:nvSpPr>
            <p:spPr>
              <a:xfrm>
                <a:off x="3889424" y="2488067"/>
                <a:ext cx="92787" cy="17398"/>
              </a:xfrm>
              <a:custGeom>
                <a:rect b="b" l="l" r="r" t="t"/>
                <a:pathLst>
                  <a:path extrusionOk="0" h="111" w="592">
                    <a:moveTo>
                      <a:pt x="262" y="1"/>
                    </a:moveTo>
                    <a:lnTo>
                      <a:pt x="26" y="90"/>
                    </a:lnTo>
                    <a:cubicBezTo>
                      <a:pt x="0" y="90"/>
                      <a:pt x="26" y="90"/>
                      <a:pt x="26" y="111"/>
                    </a:cubicBezTo>
                    <a:lnTo>
                      <a:pt x="351" y="111"/>
                    </a:lnTo>
                    <a:lnTo>
                      <a:pt x="592" y="22"/>
                    </a:lnTo>
                    <a:lnTo>
                      <a:pt x="592"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50"/>
              <p:cNvSpPr/>
              <p:nvPr/>
            </p:nvSpPr>
            <p:spPr>
              <a:xfrm>
                <a:off x="3882841" y="2481484"/>
                <a:ext cx="109244" cy="30563"/>
              </a:xfrm>
              <a:custGeom>
                <a:rect b="b" l="l" r="r" t="t"/>
                <a:pathLst>
                  <a:path extrusionOk="0" h="195" w="697">
                    <a:moveTo>
                      <a:pt x="414" y="90"/>
                    </a:moveTo>
                    <a:lnTo>
                      <a:pt x="372" y="111"/>
                    </a:lnTo>
                    <a:lnTo>
                      <a:pt x="283" y="111"/>
                    </a:lnTo>
                    <a:lnTo>
                      <a:pt x="330" y="90"/>
                    </a:lnTo>
                    <a:close/>
                    <a:moveTo>
                      <a:pt x="262" y="1"/>
                    </a:moveTo>
                    <a:lnTo>
                      <a:pt x="21" y="111"/>
                    </a:lnTo>
                    <a:lnTo>
                      <a:pt x="0" y="111"/>
                    </a:lnTo>
                    <a:lnTo>
                      <a:pt x="0" y="132"/>
                    </a:lnTo>
                    <a:lnTo>
                      <a:pt x="0" y="153"/>
                    </a:lnTo>
                    <a:lnTo>
                      <a:pt x="0" y="174"/>
                    </a:lnTo>
                    <a:lnTo>
                      <a:pt x="68" y="174"/>
                    </a:lnTo>
                    <a:lnTo>
                      <a:pt x="372" y="194"/>
                    </a:lnTo>
                    <a:cubicBezTo>
                      <a:pt x="393" y="194"/>
                      <a:pt x="393" y="194"/>
                      <a:pt x="414" y="174"/>
                    </a:cubicBezTo>
                    <a:lnTo>
                      <a:pt x="676" y="90"/>
                    </a:lnTo>
                    <a:lnTo>
                      <a:pt x="697" y="90"/>
                    </a:lnTo>
                    <a:lnTo>
                      <a:pt x="697" y="64"/>
                    </a:lnTo>
                    <a:lnTo>
                      <a:pt x="697" y="43"/>
                    </a:lnTo>
                    <a:lnTo>
                      <a:pt x="697" y="22"/>
                    </a:lnTo>
                    <a:lnTo>
                      <a:pt x="634" y="22"/>
                    </a:lnTo>
                    <a:lnTo>
                      <a:pt x="33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50"/>
              <p:cNvSpPr/>
              <p:nvPr/>
            </p:nvSpPr>
            <p:spPr>
              <a:xfrm>
                <a:off x="3838485" y="2508599"/>
                <a:ext cx="92160" cy="17398"/>
              </a:xfrm>
              <a:custGeom>
                <a:rect b="b" l="l" r="r" t="t"/>
                <a:pathLst>
                  <a:path extrusionOk="0" h="111" w="588">
                    <a:moveTo>
                      <a:pt x="241" y="1"/>
                    </a:moveTo>
                    <a:lnTo>
                      <a:pt x="1" y="90"/>
                    </a:lnTo>
                    <a:lnTo>
                      <a:pt x="21" y="90"/>
                    </a:lnTo>
                    <a:lnTo>
                      <a:pt x="304" y="111"/>
                    </a:lnTo>
                    <a:lnTo>
                      <a:pt x="351" y="111"/>
                    </a:lnTo>
                    <a:lnTo>
                      <a:pt x="587"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50"/>
              <p:cNvSpPr/>
              <p:nvPr/>
            </p:nvSpPr>
            <p:spPr>
              <a:xfrm>
                <a:off x="3827827" y="2502016"/>
                <a:ext cx="113476" cy="30563"/>
              </a:xfrm>
              <a:custGeom>
                <a:rect b="b" l="l" r="r" t="t"/>
                <a:pathLst>
                  <a:path extrusionOk="0" h="195" w="724">
                    <a:moveTo>
                      <a:pt x="440" y="90"/>
                    </a:moveTo>
                    <a:lnTo>
                      <a:pt x="372" y="111"/>
                    </a:lnTo>
                    <a:lnTo>
                      <a:pt x="288" y="111"/>
                    </a:lnTo>
                    <a:lnTo>
                      <a:pt x="351" y="90"/>
                    </a:lnTo>
                    <a:close/>
                    <a:moveTo>
                      <a:pt x="288" y="1"/>
                    </a:moveTo>
                    <a:lnTo>
                      <a:pt x="48" y="90"/>
                    </a:lnTo>
                    <a:lnTo>
                      <a:pt x="27" y="111"/>
                    </a:lnTo>
                    <a:lnTo>
                      <a:pt x="0" y="111"/>
                    </a:lnTo>
                    <a:lnTo>
                      <a:pt x="0" y="132"/>
                    </a:lnTo>
                    <a:lnTo>
                      <a:pt x="0" y="153"/>
                    </a:lnTo>
                    <a:lnTo>
                      <a:pt x="27" y="153"/>
                    </a:lnTo>
                    <a:lnTo>
                      <a:pt x="27" y="173"/>
                    </a:lnTo>
                    <a:lnTo>
                      <a:pt x="69" y="173"/>
                    </a:lnTo>
                    <a:lnTo>
                      <a:pt x="372" y="194"/>
                    </a:lnTo>
                    <a:cubicBezTo>
                      <a:pt x="393" y="194"/>
                      <a:pt x="419" y="194"/>
                      <a:pt x="440" y="173"/>
                    </a:cubicBezTo>
                    <a:lnTo>
                      <a:pt x="681" y="90"/>
                    </a:lnTo>
                    <a:lnTo>
                      <a:pt x="702" y="90"/>
                    </a:lnTo>
                    <a:lnTo>
                      <a:pt x="702" y="63"/>
                    </a:lnTo>
                    <a:lnTo>
                      <a:pt x="723" y="63"/>
                    </a:lnTo>
                    <a:lnTo>
                      <a:pt x="723" y="43"/>
                    </a:lnTo>
                    <a:lnTo>
                      <a:pt x="702" y="22"/>
                    </a:lnTo>
                    <a:lnTo>
                      <a:pt x="681" y="22"/>
                    </a:lnTo>
                    <a:lnTo>
                      <a:pt x="681"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50"/>
              <p:cNvSpPr/>
              <p:nvPr/>
            </p:nvSpPr>
            <p:spPr>
              <a:xfrm>
                <a:off x="3786762" y="2529131"/>
                <a:ext cx="89652" cy="14106"/>
              </a:xfrm>
              <a:custGeom>
                <a:rect b="b" l="l" r="r" t="t"/>
                <a:pathLst>
                  <a:path extrusionOk="0" h="90" w="572">
                    <a:moveTo>
                      <a:pt x="241" y="0"/>
                    </a:moveTo>
                    <a:lnTo>
                      <a:pt x="1" y="90"/>
                    </a:lnTo>
                    <a:lnTo>
                      <a:pt x="331" y="90"/>
                    </a:lnTo>
                    <a:lnTo>
                      <a:pt x="571"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50"/>
              <p:cNvSpPr/>
              <p:nvPr/>
            </p:nvSpPr>
            <p:spPr>
              <a:xfrm>
                <a:off x="3776888" y="2521138"/>
                <a:ext cx="112692" cy="28683"/>
              </a:xfrm>
              <a:custGeom>
                <a:rect b="b" l="l" r="r" t="t"/>
                <a:pathLst>
                  <a:path extrusionOk="0" h="183" w="719">
                    <a:moveTo>
                      <a:pt x="325" y="72"/>
                    </a:moveTo>
                    <a:lnTo>
                      <a:pt x="414" y="99"/>
                    </a:lnTo>
                    <a:lnTo>
                      <a:pt x="284" y="99"/>
                    </a:lnTo>
                    <a:lnTo>
                      <a:pt x="325" y="72"/>
                    </a:lnTo>
                    <a:close/>
                    <a:moveTo>
                      <a:pt x="293" y="0"/>
                    </a:moveTo>
                    <a:cubicBezTo>
                      <a:pt x="286" y="0"/>
                      <a:pt x="277" y="3"/>
                      <a:pt x="263" y="10"/>
                    </a:cubicBezTo>
                    <a:lnTo>
                      <a:pt x="22" y="99"/>
                    </a:lnTo>
                    <a:lnTo>
                      <a:pt x="1" y="120"/>
                    </a:lnTo>
                    <a:lnTo>
                      <a:pt x="1" y="141"/>
                    </a:lnTo>
                    <a:lnTo>
                      <a:pt x="1" y="161"/>
                    </a:lnTo>
                    <a:lnTo>
                      <a:pt x="22" y="161"/>
                    </a:lnTo>
                    <a:lnTo>
                      <a:pt x="22" y="182"/>
                    </a:lnTo>
                    <a:lnTo>
                      <a:pt x="435" y="182"/>
                    </a:lnTo>
                    <a:lnTo>
                      <a:pt x="676" y="99"/>
                    </a:lnTo>
                    <a:lnTo>
                      <a:pt x="697" y="72"/>
                    </a:lnTo>
                    <a:lnTo>
                      <a:pt x="718" y="51"/>
                    </a:lnTo>
                    <a:lnTo>
                      <a:pt x="697" y="31"/>
                    </a:lnTo>
                    <a:lnTo>
                      <a:pt x="676" y="10"/>
                    </a:lnTo>
                    <a:lnTo>
                      <a:pt x="325" y="10"/>
                    </a:lnTo>
                    <a:cubicBezTo>
                      <a:pt x="311" y="10"/>
                      <a:pt x="307" y="0"/>
                      <a:pt x="29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50"/>
              <p:cNvSpPr/>
              <p:nvPr/>
            </p:nvSpPr>
            <p:spPr>
              <a:xfrm>
                <a:off x="3735824" y="2546372"/>
                <a:ext cx="88869" cy="17398"/>
              </a:xfrm>
              <a:custGeom>
                <a:rect b="b" l="l" r="r" t="t"/>
                <a:pathLst>
                  <a:path extrusionOk="0" h="111" w="567">
                    <a:moveTo>
                      <a:pt x="242" y="0"/>
                    </a:moveTo>
                    <a:lnTo>
                      <a:pt x="1" y="110"/>
                    </a:lnTo>
                    <a:lnTo>
                      <a:pt x="326" y="110"/>
                    </a:lnTo>
                    <a:lnTo>
                      <a:pt x="566" y="21"/>
                    </a:lnTo>
                    <a:lnTo>
                      <a:pt x="263"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50"/>
              <p:cNvSpPr/>
              <p:nvPr/>
            </p:nvSpPr>
            <p:spPr>
              <a:xfrm>
                <a:off x="3721874" y="2539789"/>
                <a:ext cx="113476" cy="30563"/>
              </a:xfrm>
              <a:custGeom>
                <a:rect b="b" l="l" r="r" t="t"/>
                <a:pathLst>
                  <a:path extrusionOk="0" h="195" w="724">
                    <a:moveTo>
                      <a:pt x="441" y="84"/>
                    </a:moveTo>
                    <a:lnTo>
                      <a:pt x="394" y="111"/>
                    </a:lnTo>
                    <a:lnTo>
                      <a:pt x="310" y="111"/>
                    </a:lnTo>
                    <a:lnTo>
                      <a:pt x="352" y="84"/>
                    </a:lnTo>
                    <a:close/>
                    <a:moveTo>
                      <a:pt x="352" y="1"/>
                    </a:moveTo>
                    <a:cubicBezTo>
                      <a:pt x="331" y="1"/>
                      <a:pt x="331" y="1"/>
                      <a:pt x="284" y="22"/>
                    </a:cubicBezTo>
                    <a:lnTo>
                      <a:pt x="48" y="111"/>
                    </a:lnTo>
                    <a:lnTo>
                      <a:pt x="22" y="111"/>
                    </a:lnTo>
                    <a:lnTo>
                      <a:pt x="22" y="131"/>
                    </a:lnTo>
                    <a:lnTo>
                      <a:pt x="1" y="152"/>
                    </a:lnTo>
                    <a:lnTo>
                      <a:pt x="22" y="152"/>
                    </a:lnTo>
                    <a:lnTo>
                      <a:pt x="22" y="173"/>
                    </a:lnTo>
                    <a:lnTo>
                      <a:pt x="48" y="173"/>
                    </a:lnTo>
                    <a:lnTo>
                      <a:pt x="48" y="194"/>
                    </a:lnTo>
                    <a:lnTo>
                      <a:pt x="462" y="194"/>
                    </a:lnTo>
                    <a:lnTo>
                      <a:pt x="703" y="84"/>
                    </a:lnTo>
                    <a:lnTo>
                      <a:pt x="724" y="84"/>
                    </a:lnTo>
                    <a:lnTo>
                      <a:pt x="724" y="63"/>
                    </a:lnTo>
                    <a:lnTo>
                      <a:pt x="724" y="42"/>
                    </a:lnTo>
                    <a:lnTo>
                      <a:pt x="724" y="22"/>
                    </a:lnTo>
                    <a:lnTo>
                      <a:pt x="655" y="22"/>
                    </a:lnTo>
                    <a:lnTo>
                      <a:pt x="35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50"/>
              <p:cNvSpPr/>
              <p:nvPr/>
            </p:nvSpPr>
            <p:spPr>
              <a:xfrm>
                <a:off x="3680966" y="2566904"/>
                <a:ext cx="92787" cy="17398"/>
              </a:xfrm>
              <a:custGeom>
                <a:rect b="b" l="l" r="r" t="t"/>
                <a:pathLst>
                  <a:path extrusionOk="0" h="111" w="592">
                    <a:moveTo>
                      <a:pt x="241" y="0"/>
                    </a:moveTo>
                    <a:lnTo>
                      <a:pt x="0" y="89"/>
                    </a:lnTo>
                    <a:lnTo>
                      <a:pt x="21" y="89"/>
                    </a:lnTo>
                    <a:lnTo>
                      <a:pt x="330" y="110"/>
                    </a:lnTo>
                    <a:lnTo>
                      <a:pt x="351" y="110"/>
                    </a:lnTo>
                    <a:lnTo>
                      <a:pt x="592"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50"/>
              <p:cNvSpPr/>
              <p:nvPr/>
            </p:nvSpPr>
            <p:spPr>
              <a:xfrm>
                <a:off x="3671092" y="2560321"/>
                <a:ext cx="112536" cy="30563"/>
              </a:xfrm>
              <a:custGeom>
                <a:rect b="b" l="l" r="r" t="t"/>
                <a:pathLst>
                  <a:path extrusionOk="0" h="195" w="718">
                    <a:moveTo>
                      <a:pt x="435" y="84"/>
                    </a:moveTo>
                    <a:lnTo>
                      <a:pt x="393" y="110"/>
                    </a:lnTo>
                    <a:lnTo>
                      <a:pt x="304" y="110"/>
                    </a:lnTo>
                    <a:lnTo>
                      <a:pt x="346" y="84"/>
                    </a:lnTo>
                    <a:close/>
                    <a:moveTo>
                      <a:pt x="283" y="0"/>
                    </a:moveTo>
                    <a:lnTo>
                      <a:pt x="42" y="110"/>
                    </a:lnTo>
                    <a:lnTo>
                      <a:pt x="21" y="110"/>
                    </a:lnTo>
                    <a:lnTo>
                      <a:pt x="0" y="131"/>
                    </a:lnTo>
                    <a:lnTo>
                      <a:pt x="0" y="152"/>
                    </a:lnTo>
                    <a:lnTo>
                      <a:pt x="21" y="173"/>
                    </a:lnTo>
                    <a:lnTo>
                      <a:pt x="84" y="173"/>
                    </a:lnTo>
                    <a:lnTo>
                      <a:pt x="393" y="194"/>
                    </a:lnTo>
                    <a:cubicBezTo>
                      <a:pt x="414" y="194"/>
                      <a:pt x="414" y="194"/>
                      <a:pt x="456" y="173"/>
                    </a:cubicBezTo>
                    <a:lnTo>
                      <a:pt x="697" y="84"/>
                    </a:lnTo>
                    <a:lnTo>
                      <a:pt x="718" y="84"/>
                    </a:lnTo>
                    <a:lnTo>
                      <a:pt x="718" y="63"/>
                    </a:lnTo>
                    <a:lnTo>
                      <a:pt x="718" y="42"/>
                    </a:lnTo>
                    <a:lnTo>
                      <a:pt x="697" y="21"/>
                    </a:lnTo>
                    <a:lnTo>
                      <a:pt x="676" y="21"/>
                    </a:lnTo>
                    <a:lnTo>
                      <a:pt x="676"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50"/>
              <p:cNvSpPr/>
              <p:nvPr/>
            </p:nvSpPr>
            <p:spPr>
              <a:xfrm>
                <a:off x="3630028" y="2587436"/>
                <a:ext cx="92003" cy="14106"/>
              </a:xfrm>
              <a:custGeom>
                <a:rect b="b" l="l" r="r" t="t"/>
                <a:pathLst>
                  <a:path extrusionOk="0" h="90" w="587">
                    <a:moveTo>
                      <a:pt x="241" y="0"/>
                    </a:moveTo>
                    <a:lnTo>
                      <a:pt x="0" y="89"/>
                    </a:lnTo>
                    <a:lnTo>
                      <a:pt x="346" y="89"/>
                    </a:lnTo>
                    <a:lnTo>
                      <a:pt x="587"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50"/>
              <p:cNvSpPr/>
              <p:nvPr/>
            </p:nvSpPr>
            <p:spPr>
              <a:xfrm>
                <a:off x="3619370" y="2580854"/>
                <a:ext cx="113319" cy="27272"/>
              </a:xfrm>
              <a:custGeom>
                <a:rect b="b" l="l" r="r" t="t"/>
                <a:pathLst>
                  <a:path extrusionOk="0" h="174" w="723">
                    <a:moveTo>
                      <a:pt x="283" y="0"/>
                    </a:moveTo>
                    <a:lnTo>
                      <a:pt x="47" y="84"/>
                    </a:lnTo>
                    <a:lnTo>
                      <a:pt x="21" y="110"/>
                    </a:lnTo>
                    <a:lnTo>
                      <a:pt x="0" y="110"/>
                    </a:lnTo>
                    <a:lnTo>
                      <a:pt x="0" y="131"/>
                    </a:lnTo>
                    <a:lnTo>
                      <a:pt x="0" y="152"/>
                    </a:lnTo>
                    <a:lnTo>
                      <a:pt x="21" y="152"/>
                    </a:lnTo>
                    <a:lnTo>
                      <a:pt x="21" y="173"/>
                    </a:lnTo>
                    <a:lnTo>
                      <a:pt x="440" y="173"/>
                    </a:lnTo>
                    <a:lnTo>
                      <a:pt x="676" y="84"/>
                    </a:lnTo>
                    <a:lnTo>
                      <a:pt x="702" y="63"/>
                    </a:lnTo>
                    <a:lnTo>
                      <a:pt x="723" y="63"/>
                    </a:lnTo>
                    <a:lnTo>
                      <a:pt x="723" y="42"/>
                    </a:lnTo>
                    <a:lnTo>
                      <a:pt x="723" y="21"/>
                    </a:lnTo>
                    <a:lnTo>
                      <a:pt x="702" y="21"/>
                    </a:lnTo>
                    <a:lnTo>
                      <a:pt x="702"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50"/>
              <p:cNvSpPr/>
              <p:nvPr/>
            </p:nvSpPr>
            <p:spPr>
              <a:xfrm>
                <a:off x="3578305" y="2604677"/>
                <a:ext cx="92944" cy="17398"/>
              </a:xfrm>
              <a:custGeom>
                <a:rect b="b" l="l" r="r" t="t"/>
                <a:pathLst>
                  <a:path extrusionOk="0" h="111" w="593">
                    <a:moveTo>
                      <a:pt x="262" y="0"/>
                    </a:moveTo>
                    <a:cubicBezTo>
                      <a:pt x="262" y="0"/>
                      <a:pt x="241" y="0"/>
                      <a:pt x="241" y="21"/>
                    </a:cubicBezTo>
                    <a:lnTo>
                      <a:pt x="0" y="110"/>
                    </a:lnTo>
                    <a:lnTo>
                      <a:pt x="351" y="110"/>
                    </a:lnTo>
                    <a:lnTo>
                      <a:pt x="592" y="21"/>
                    </a:lnTo>
                    <a:lnTo>
                      <a:pt x="262"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50"/>
              <p:cNvSpPr/>
              <p:nvPr/>
            </p:nvSpPr>
            <p:spPr>
              <a:xfrm>
                <a:off x="3568431" y="2598094"/>
                <a:ext cx="112692" cy="30563"/>
              </a:xfrm>
              <a:custGeom>
                <a:rect b="b" l="l" r="r" t="t"/>
                <a:pathLst>
                  <a:path extrusionOk="0" h="195" w="719">
                    <a:moveTo>
                      <a:pt x="414" y="84"/>
                    </a:moveTo>
                    <a:lnTo>
                      <a:pt x="393" y="105"/>
                    </a:lnTo>
                    <a:lnTo>
                      <a:pt x="304" y="105"/>
                    </a:lnTo>
                    <a:lnTo>
                      <a:pt x="325" y="84"/>
                    </a:lnTo>
                    <a:close/>
                    <a:moveTo>
                      <a:pt x="325" y="0"/>
                    </a:moveTo>
                    <a:cubicBezTo>
                      <a:pt x="304" y="0"/>
                      <a:pt x="304" y="0"/>
                      <a:pt x="262" y="21"/>
                    </a:cubicBezTo>
                    <a:lnTo>
                      <a:pt x="22" y="105"/>
                    </a:lnTo>
                    <a:lnTo>
                      <a:pt x="1" y="131"/>
                    </a:lnTo>
                    <a:lnTo>
                      <a:pt x="1" y="152"/>
                    </a:lnTo>
                    <a:lnTo>
                      <a:pt x="1" y="173"/>
                    </a:lnTo>
                    <a:lnTo>
                      <a:pt x="22" y="173"/>
                    </a:lnTo>
                    <a:lnTo>
                      <a:pt x="42" y="194"/>
                    </a:lnTo>
                    <a:lnTo>
                      <a:pt x="393" y="194"/>
                    </a:lnTo>
                    <a:cubicBezTo>
                      <a:pt x="414" y="194"/>
                      <a:pt x="414" y="194"/>
                      <a:pt x="435" y="173"/>
                    </a:cubicBezTo>
                    <a:lnTo>
                      <a:pt x="676" y="84"/>
                    </a:lnTo>
                    <a:lnTo>
                      <a:pt x="697" y="84"/>
                    </a:lnTo>
                    <a:lnTo>
                      <a:pt x="718" y="63"/>
                    </a:lnTo>
                    <a:lnTo>
                      <a:pt x="718" y="42"/>
                    </a:lnTo>
                    <a:lnTo>
                      <a:pt x="697" y="21"/>
                    </a:lnTo>
                    <a:lnTo>
                      <a:pt x="655" y="21"/>
                    </a:lnTo>
                    <a:lnTo>
                      <a:pt x="325"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50"/>
              <p:cNvSpPr/>
              <p:nvPr/>
            </p:nvSpPr>
            <p:spPr>
              <a:xfrm>
                <a:off x="3527366" y="2625209"/>
                <a:ext cx="92160" cy="14106"/>
              </a:xfrm>
              <a:custGeom>
                <a:rect b="b" l="l" r="r" t="t"/>
                <a:pathLst>
                  <a:path extrusionOk="0" h="90" w="588">
                    <a:moveTo>
                      <a:pt x="242" y="0"/>
                    </a:moveTo>
                    <a:lnTo>
                      <a:pt x="1" y="89"/>
                    </a:lnTo>
                    <a:lnTo>
                      <a:pt x="346" y="89"/>
                    </a:lnTo>
                    <a:lnTo>
                      <a:pt x="587"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50"/>
              <p:cNvSpPr/>
              <p:nvPr/>
            </p:nvSpPr>
            <p:spPr>
              <a:xfrm>
                <a:off x="3516708" y="2618627"/>
                <a:ext cx="113476" cy="28683"/>
              </a:xfrm>
              <a:custGeom>
                <a:rect b="b" l="l" r="r" t="t"/>
                <a:pathLst>
                  <a:path extrusionOk="0" h="183" w="724">
                    <a:moveTo>
                      <a:pt x="414" y="84"/>
                    </a:moveTo>
                    <a:lnTo>
                      <a:pt x="393" y="105"/>
                    </a:lnTo>
                    <a:lnTo>
                      <a:pt x="310" y="105"/>
                    </a:lnTo>
                    <a:lnTo>
                      <a:pt x="331" y="84"/>
                    </a:lnTo>
                    <a:close/>
                    <a:moveTo>
                      <a:pt x="331" y="0"/>
                    </a:moveTo>
                    <a:cubicBezTo>
                      <a:pt x="310" y="0"/>
                      <a:pt x="310" y="0"/>
                      <a:pt x="262" y="21"/>
                    </a:cubicBezTo>
                    <a:lnTo>
                      <a:pt x="22" y="105"/>
                    </a:lnTo>
                    <a:lnTo>
                      <a:pt x="1" y="105"/>
                    </a:lnTo>
                    <a:lnTo>
                      <a:pt x="1" y="131"/>
                    </a:lnTo>
                    <a:lnTo>
                      <a:pt x="1" y="152"/>
                    </a:lnTo>
                    <a:lnTo>
                      <a:pt x="22" y="173"/>
                    </a:lnTo>
                    <a:lnTo>
                      <a:pt x="393" y="173"/>
                    </a:lnTo>
                    <a:cubicBezTo>
                      <a:pt x="407" y="173"/>
                      <a:pt x="412" y="182"/>
                      <a:pt x="428" y="182"/>
                    </a:cubicBezTo>
                    <a:cubicBezTo>
                      <a:pt x="435" y="182"/>
                      <a:pt x="446" y="180"/>
                      <a:pt x="461" y="173"/>
                    </a:cubicBezTo>
                    <a:lnTo>
                      <a:pt x="676" y="84"/>
                    </a:lnTo>
                    <a:lnTo>
                      <a:pt x="702" y="84"/>
                    </a:lnTo>
                    <a:lnTo>
                      <a:pt x="702" y="63"/>
                    </a:lnTo>
                    <a:lnTo>
                      <a:pt x="723" y="63"/>
                    </a:lnTo>
                    <a:lnTo>
                      <a:pt x="723" y="42"/>
                    </a:lnTo>
                    <a:lnTo>
                      <a:pt x="723" y="21"/>
                    </a:lnTo>
                    <a:lnTo>
                      <a:pt x="702" y="21"/>
                    </a:lnTo>
                    <a:lnTo>
                      <a:pt x="676"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50"/>
              <p:cNvSpPr/>
              <p:nvPr/>
            </p:nvSpPr>
            <p:spPr>
              <a:xfrm>
                <a:off x="4023118" y="2378980"/>
                <a:ext cx="92160" cy="20689"/>
              </a:xfrm>
              <a:custGeom>
                <a:rect b="b" l="l" r="r" t="t"/>
                <a:pathLst>
                  <a:path extrusionOk="0" h="132" w="588">
                    <a:moveTo>
                      <a:pt x="242" y="0"/>
                    </a:moveTo>
                    <a:lnTo>
                      <a:pt x="1" y="110"/>
                    </a:lnTo>
                    <a:lnTo>
                      <a:pt x="305" y="131"/>
                    </a:lnTo>
                    <a:lnTo>
                      <a:pt x="325" y="131"/>
                    </a:lnTo>
                    <a:lnTo>
                      <a:pt x="587" y="21"/>
                    </a:lnTo>
                    <a:lnTo>
                      <a:pt x="566" y="21"/>
                    </a:lnTo>
                    <a:lnTo>
                      <a:pt x="284"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50"/>
              <p:cNvSpPr/>
              <p:nvPr/>
            </p:nvSpPr>
            <p:spPr>
              <a:xfrm>
                <a:off x="4012460" y="2372397"/>
                <a:ext cx="113476" cy="33698"/>
              </a:xfrm>
              <a:custGeom>
                <a:rect b="b" l="l" r="r" t="t"/>
                <a:pathLst>
                  <a:path extrusionOk="0" h="215" w="724">
                    <a:moveTo>
                      <a:pt x="352" y="84"/>
                    </a:moveTo>
                    <a:lnTo>
                      <a:pt x="441" y="105"/>
                    </a:lnTo>
                    <a:lnTo>
                      <a:pt x="373" y="131"/>
                    </a:lnTo>
                    <a:lnTo>
                      <a:pt x="263" y="131"/>
                    </a:lnTo>
                    <a:lnTo>
                      <a:pt x="352" y="84"/>
                    </a:lnTo>
                    <a:close/>
                    <a:moveTo>
                      <a:pt x="352" y="0"/>
                    </a:moveTo>
                    <a:cubicBezTo>
                      <a:pt x="331" y="0"/>
                      <a:pt x="310" y="0"/>
                      <a:pt x="289" y="21"/>
                    </a:cubicBezTo>
                    <a:lnTo>
                      <a:pt x="27" y="105"/>
                    </a:lnTo>
                    <a:lnTo>
                      <a:pt x="27" y="131"/>
                    </a:lnTo>
                    <a:lnTo>
                      <a:pt x="1" y="131"/>
                    </a:lnTo>
                    <a:lnTo>
                      <a:pt x="1" y="152"/>
                    </a:lnTo>
                    <a:lnTo>
                      <a:pt x="1" y="173"/>
                    </a:lnTo>
                    <a:lnTo>
                      <a:pt x="27" y="194"/>
                    </a:lnTo>
                    <a:lnTo>
                      <a:pt x="69" y="194"/>
                    </a:lnTo>
                    <a:lnTo>
                      <a:pt x="373" y="215"/>
                    </a:lnTo>
                    <a:cubicBezTo>
                      <a:pt x="393" y="215"/>
                      <a:pt x="393" y="215"/>
                      <a:pt x="441" y="194"/>
                    </a:cubicBezTo>
                    <a:lnTo>
                      <a:pt x="682" y="105"/>
                    </a:lnTo>
                    <a:lnTo>
                      <a:pt x="702" y="105"/>
                    </a:lnTo>
                    <a:lnTo>
                      <a:pt x="702" y="84"/>
                    </a:lnTo>
                    <a:lnTo>
                      <a:pt x="723" y="84"/>
                    </a:lnTo>
                    <a:lnTo>
                      <a:pt x="723" y="63"/>
                    </a:lnTo>
                    <a:lnTo>
                      <a:pt x="702" y="42"/>
                    </a:lnTo>
                    <a:lnTo>
                      <a:pt x="682" y="21"/>
                    </a:lnTo>
                    <a:lnTo>
                      <a:pt x="655" y="21"/>
                    </a:lnTo>
                    <a:lnTo>
                      <a:pt x="352"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50"/>
              <p:cNvSpPr/>
              <p:nvPr/>
            </p:nvSpPr>
            <p:spPr>
              <a:xfrm>
                <a:off x="3968104" y="2399512"/>
                <a:ext cx="92944" cy="20532"/>
              </a:xfrm>
              <a:custGeom>
                <a:rect b="b" l="l" r="r" t="t"/>
                <a:pathLst>
                  <a:path extrusionOk="0" h="131" w="593">
                    <a:moveTo>
                      <a:pt x="263" y="0"/>
                    </a:moveTo>
                    <a:cubicBezTo>
                      <a:pt x="263" y="0"/>
                      <a:pt x="242" y="0"/>
                      <a:pt x="242" y="21"/>
                    </a:cubicBezTo>
                    <a:lnTo>
                      <a:pt x="1" y="110"/>
                    </a:lnTo>
                    <a:lnTo>
                      <a:pt x="310" y="131"/>
                    </a:lnTo>
                    <a:lnTo>
                      <a:pt x="331" y="131"/>
                    </a:lnTo>
                    <a:lnTo>
                      <a:pt x="593" y="21"/>
                    </a:lnTo>
                    <a:lnTo>
                      <a:pt x="572" y="21"/>
                    </a:lnTo>
                    <a:lnTo>
                      <a:pt x="263"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50"/>
              <p:cNvSpPr/>
              <p:nvPr/>
            </p:nvSpPr>
            <p:spPr>
              <a:xfrm>
                <a:off x="3955095" y="2392929"/>
                <a:ext cx="115827" cy="33698"/>
              </a:xfrm>
              <a:custGeom>
                <a:rect b="b" l="l" r="r" t="t"/>
                <a:pathLst>
                  <a:path extrusionOk="0" h="215" w="739">
                    <a:moveTo>
                      <a:pt x="346" y="84"/>
                    </a:moveTo>
                    <a:lnTo>
                      <a:pt x="456" y="105"/>
                    </a:lnTo>
                    <a:lnTo>
                      <a:pt x="393" y="131"/>
                    </a:lnTo>
                    <a:lnTo>
                      <a:pt x="283" y="131"/>
                    </a:lnTo>
                    <a:lnTo>
                      <a:pt x="346" y="84"/>
                    </a:lnTo>
                    <a:close/>
                    <a:moveTo>
                      <a:pt x="367" y="0"/>
                    </a:moveTo>
                    <a:cubicBezTo>
                      <a:pt x="346" y="0"/>
                      <a:pt x="325" y="0"/>
                      <a:pt x="304" y="21"/>
                    </a:cubicBezTo>
                    <a:lnTo>
                      <a:pt x="42" y="105"/>
                    </a:lnTo>
                    <a:lnTo>
                      <a:pt x="21" y="131"/>
                    </a:lnTo>
                    <a:lnTo>
                      <a:pt x="0" y="152"/>
                    </a:lnTo>
                    <a:lnTo>
                      <a:pt x="0" y="173"/>
                    </a:lnTo>
                    <a:lnTo>
                      <a:pt x="21" y="173"/>
                    </a:lnTo>
                    <a:lnTo>
                      <a:pt x="42" y="194"/>
                    </a:lnTo>
                    <a:lnTo>
                      <a:pt x="84" y="194"/>
                    </a:lnTo>
                    <a:lnTo>
                      <a:pt x="393" y="215"/>
                    </a:lnTo>
                    <a:cubicBezTo>
                      <a:pt x="414" y="215"/>
                      <a:pt x="414" y="215"/>
                      <a:pt x="456" y="194"/>
                    </a:cubicBezTo>
                    <a:lnTo>
                      <a:pt x="697" y="105"/>
                    </a:lnTo>
                    <a:lnTo>
                      <a:pt x="718" y="105"/>
                    </a:lnTo>
                    <a:lnTo>
                      <a:pt x="718" y="84"/>
                    </a:lnTo>
                    <a:lnTo>
                      <a:pt x="739" y="84"/>
                    </a:lnTo>
                    <a:lnTo>
                      <a:pt x="739" y="63"/>
                    </a:lnTo>
                    <a:lnTo>
                      <a:pt x="718" y="42"/>
                    </a:lnTo>
                    <a:lnTo>
                      <a:pt x="697" y="42"/>
                    </a:lnTo>
                    <a:lnTo>
                      <a:pt x="676" y="21"/>
                    </a:lnTo>
                    <a:lnTo>
                      <a:pt x="367"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50"/>
              <p:cNvSpPr/>
              <p:nvPr/>
            </p:nvSpPr>
            <p:spPr>
              <a:xfrm>
                <a:off x="3909956" y="2419887"/>
                <a:ext cx="96079" cy="20689"/>
              </a:xfrm>
              <a:custGeom>
                <a:rect b="b" l="l" r="r" t="t"/>
                <a:pathLst>
                  <a:path extrusionOk="0" h="132" w="613">
                    <a:moveTo>
                      <a:pt x="288" y="1"/>
                    </a:moveTo>
                    <a:lnTo>
                      <a:pt x="262" y="22"/>
                    </a:lnTo>
                    <a:lnTo>
                      <a:pt x="0" y="111"/>
                    </a:lnTo>
                    <a:lnTo>
                      <a:pt x="26" y="111"/>
                    </a:lnTo>
                    <a:lnTo>
                      <a:pt x="330" y="132"/>
                    </a:lnTo>
                    <a:lnTo>
                      <a:pt x="351" y="132"/>
                    </a:lnTo>
                    <a:lnTo>
                      <a:pt x="613" y="22"/>
                    </a:lnTo>
                    <a:lnTo>
                      <a:pt x="592" y="22"/>
                    </a:lnTo>
                    <a:lnTo>
                      <a:pt x="288"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50"/>
              <p:cNvSpPr/>
              <p:nvPr/>
            </p:nvSpPr>
            <p:spPr>
              <a:xfrm>
                <a:off x="3900082" y="2415185"/>
                <a:ext cx="116611" cy="31974"/>
              </a:xfrm>
              <a:custGeom>
                <a:rect b="b" l="l" r="r" t="t"/>
                <a:pathLst>
                  <a:path extrusionOk="0" h="204" w="744">
                    <a:moveTo>
                      <a:pt x="351" y="73"/>
                    </a:moveTo>
                    <a:lnTo>
                      <a:pt x="456" y="94"/>
                    </a:lnTo>
                    <a:lnTo>
                      <a:pt x="393" y="120"/>
                    </a:lnTo>
                    <a:lnTo>
                      <a:pt x="283" y="120"/>
                    </a:lnTo>
                    <a:lnTo>
                      <a:pt x="351" y="73"/>
                    </a:lnTo>
                    <a:close/>
                    <a:moveTo>
                      <a:pt x="321" y="1"/>
                    </a:moveTo>
                    <a:cubicBezTo>
                      <a:pt x="316" y="1"/>
                      <a:pt x="311" y="3"/>
                      <a:pt x="304" y="10"/>
                    </a:cubicBezTo>
                    <a:lnTo>
                      <a:pt x="42" y="94"/>
                    </a:lnTo>
                    <a:lnTo>
                      <a:pt x="21" y="120"/>
                    </a:lnTo>
                    <a:lnTo>
                      <a:pt x="0" y="141"/>
                    </a:lnTo>
                    <a:lnTo>
                      <a:pt x="0" y="162"/>
                    </a:lnTo>
                    <a:lnTo>
                      <a:pt x="21" y="162"/>
                    </a:lnTo>
                    <a:lnTo>
                      <a:pt x="21" y="183"/>
                    </a:lnTo>
                    <a:lnTo>
                      <a:pt x="89" y="183"/>
                    </a:lnTo>
                    <a:lnTo>
                      <a:pt x="393" y="204"/>
                    </a:lnTo>
                    <a:cubicBezTo>
                      <a:pt x="414" y="204"/>
                      <a:pt x="414" y="204"/>
                      <a:pt x="456" y="183"/>
                    </a:cubicBezTo>
                    <a:lnTo>
                      <a:pt x="697" y="94"/>
                    </a:lnTo>
                    <a:lnTo>
                      <a:pt x="718" y="94"/>
                    </a:lnTo>
                    <a:lnTo>
                      <a:pt x="718" y="73"/>
                    </a:lnTo>
                    <a:lnTo>
                      <a:pt x="744" y="73"/>
                    </a:lnTo>
                    <a:lnTo>
                      <a:pt x="744" y="52"/>
                    </a:lnTo>
                    <a:lnTo>
                      <a:pt x="718" y="31"/>
                    </a:lnTo>
                    <a:lnTo>
                      <a:pt x="697" y="31"/>
                    </a:lnTo>
                    <a:lnTo>
                      <a:pt x="697" y="10"/>
                    </a:lnTo>
                    <a:lnTo>
                      <a:pt x="372" y="10"/>
                    </a:lnTo>
                    <a:cubicBezTo>
                      <a:pt x="341" y="10"/>
                      <a:pt x="330" y="1"/>
                      <a:pt x="32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50"/>
              <p:cNvSpPr/>
              <p:nvPr/>
            </p:nvSpPr>
            <p:spPr>
              <a:xfrm>
                <a:off x="3855726" y="2443711"/>
                <a:ext cx="95295" cy="17398"/>
              </a:xfrm>
              <a:custGeom>
                <a:rect b="b" l="l" r="r" t="t"/>
                <a:pathLst>
                  <a:path extrusionOk="0" h="111" w="608">
                    <a:moveTo>
                      <a:pt x="262" y="1"/>
                    </a:moveTo>
                    <a:lnTo>
                      <a:pt x="0" y="90"/>
                    </a:lnTo>
                    <a:lnTo>
                      <a:pt x="21" y="90"/>
                    </a:lnTo>
                    <a:lnTo>
                      <a:pt x="325" y="111"/>
                    </a:lnTo>
                    <a:lnTo>
                      <a:pt x="346" y="111"/>
                    </a:lnTo>
                    <a:lnTo>
                      <a:pt x="608"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50"/>
              <p:cNvSpPr/>
              <p:nvPr/>
            </p:nvSpPr>
            <p:spPr>
              <a:xfrm>
                <a:off x="3845068" y="2435718"/>
                <a:ext cx="116768" cy="31974"/>
              </a:xfrm>
              <a:custGeom>
                <a:rect b="b" l="l" r="r" t="t"/>
                <a:pathLst>
                  <a:path extrusionOk="0" h="204" w="745">
                    <a:moveTo>
                      <a:pt x="351" y="73"/>
                    </a:moveTo>
                    <a:lnTo>
                      <a:pt x="461" y="94"/>
                    </a:lnTo>
                    <a:lnTo>
                      <a:pt x="393" y="120"/>
                    </a:lnTo>
                    <a:lnTo>
                      <a:pt x="283" y="120"/>
                    </a:lnTo>
                    <a:lnTo>
                      <a:pt x="351" y="73"/>
                    </a:lnTo>
                    <a:close/>
                    <a:moveTo>
                      <a:pt x="317" y="1"/>
                    </a:moveTo>
                    <a:cubicBezTo>
                      <a:pt x="309" y="1"/>
                      <a:pt x="299" y="3"/>
                      <a:pt x="283" y="10"/>
                    </a:cubicBezTo>
                    <a:lnTo>
                      <a:pt x="48" y="94"/>
                    </a:lnTo>
                    <a:lnTo>
                      <a:pt x="21" y="120"/>
                    </a:lnTo>
                    <a:lnTo>
                      <a:pt x="0" y="120"/>
                    </a:lnTo>
                    <a:lnTo>
                      <a:pt x="0" y="141"/>
                    </a:lnTo>
                    <a:lnTo>
                      <a:pt x="0" y="162"/>
                    </a:lnTo>
                    <a:lnTo>
                      <a:pt x="21" y="162"/>
                    </a:lnTo>
                    <a:lnTo>
                      <a:pt x="21" y="183"/>
                    </a:lnTo>
                    <a:lnTo>
                      <a:pt x="89" y="183"/>
                    </a:lnTo>
                    <a:lnTo>
                      <a:pt x="393" y="204"/>
                    </a:lnTo>
                    <a:cubicBezTo>
                      <a:pt x="414" y="204"/>
                      <a:pt x="414" y="204"/>
                      <a:pt x="461" y="183"/>
                    </a:cubicBezTo>
                    <a:lnTo>
                      <a:pt x="702" y="94"/>
                    </a:lnTo>
                    <a:lnTo>
                      <a:pt x="723" y="94"/>
                    </a:lnTo>
                    <a:lnTo>
                      <a:pt x="723" y="73"/>
                    </a:lnTo>
                    <a:lnTo>
                      <a:pt x="744" y="73"/>
                    </a:lnTo>
                    <a:lnTo>
                      <a:pt x="744" y="52"/>
                    </a:lnTo>
                    <a:lnTo>
                      <a:pt x="723" y="31"/>
                    </a:lnTo>
                    <a:lnTo>
                      <a:pt x="702" y="10"/>
                    </a:lnTo>
                    <a:lnTo>
                      <a:pt x="351" y="10"/>
                    </a:lnTo>
                    <a:cubicBezTo>
                      <a:pt x="337" y="10"/>
                      <a:pt x="333" y="1"/>
                      <a:pt x="31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50"/>
              <p:cNvSpPr/>
              <p:nvPr/>
            </p:nvSpPr>
            <p:spPr>
              <a:xfrm>
                <a:off x="3800712" y="2464243"/>
                <a:ext cx="96235" cy="17398"/>
              </a:xfrm>
              <a:custGeom>
                <a:rect b="b" l="l" r="r" t="t"/>
                <a:pathLst>
                  <a:path extrusionOk="0" h="111" w="614">
                    <a:moveTo>
                      <a:pt x="262" y="1"/>
                    </a:moveTo>
                    <a:lnTo>
                      <a:pt x="1" y="90"/>
                    </a:lnTo>
                    <a:lnTo>
                      <a:pt x="22" y="90"/>
                    </a:lnTo>
                    <a:lnTo>
                      <a:pt x="331" y="111"/>
                    </a:lnTo>
                    <a:lnTo>
                      <a:pt x="351" y="111"/>
                    </a:lnTo>
                    <a:lnTo>
                      <a:pt x="613"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50"/>
              <p:cNvSpPr/>
              <p:nvPr/>
            </p:nvSpPr>
            <p:spPr>
              <a:xfrm>
                <a:off x="3790837" y="2456250"/>
                <a:ext cx="115984" cy="31974"/>
              </a:xfrm>
              <a:custGeom>
                <a:rect b="b" l="l" r="r" t="t"/>
                <a:pathLst>
                  <a:path extrusionOk="0" h="204" w="740">
                    <a:moveTo>
                      <a:pt x="346" y="73"/>
                    </a:moveTo>
                    <a:lnTo>
                      <a:pt x="456" y="94"/>
                    </a:lnTo>
                    <a:lnTo>
                      <a:pt x="394" y="120"/>
                    </a:lnTo>
                    <a:lnTo>
                      <a:pt x="284" y="120"/>
                    </a:lnTo>
                    <a:lnTo>
                      <a:pt x="346" y="73"/>
                    </a:lnTo>
                    <a:close/>
                    <a:moveTo>
                      <a:pt x="314" y="1"/>
                    </a:moveTo>
                    <a:cubicBezTo>
                      <a:pt x="307" y="1"/>
                      <a:pt x="298" y="3"/>
                      <a:pt x="284" y="10"/>
                    </a:cubicBezTo>
                    <a:lnTo>
                      <a:pt x="43" y="94"/>
                    </a:lnTo>
                    <a:lnTo>
                      <a:pt x="22" y="120"/>
                    </a:lnTo>
                    <a:lnTo>
                      <a:pt x="1" y="141"/>
                    </a:lnTo>
                    <a:lnTo>
                      <a:pt x="1" y="162"/>
                    </a:lnTo>
                    <a:lnTo>
                      <a:pt x="22" y="162"/>
                    </a:lnTo>
                    <a:lnTo>
                      <a:pt x="22" y="183"/>
                    </a:lnTo>
                    <a:lnTo>
                      <a:pt x="85" y="183"/>
                    </a:lnTo>
                    <a:lnTo>
                      <a:pt x="394" y="204"/>
                    </a:lnTo>
                    <a:cubicBezTo>
                      <a:pt x="414" y="204"/>
                      <a:pt x="435" y="204"/>
                      <a:pt x="456" y="183"/>
                    </a:cubicBezTo>
                    <a:lnTo>
                      <a:pt x="697" y="94"/>
                    </a:lnTo>
                    <a:lnTo>
                      <a:pt x="718" y="94"/>
                    </a:lnTo>
                    <a:lnTo>
                      <a:pt x="718" y="73"/>
                    </a:lnTo>
                    <a:lnTo>
                      <a:pt x="739" y="73"/>
                    </a:lnTo>
                    <a:lnTo>
                      <a:pt x="739" y="52"/>
                    </a:lnTo>
                    <a:lnTo>
                      <a:pt x="739" y="31"/>
                    </a:lnTo>
                    <a:lnTo>
                      <a:pt x="718" y="31"/>
                    </a:lnTo>
                    <a:lnTo>
                      <a:pt x="697" y="10"/>
                    </a:lnTo>
                    <a:lnTo>
                      <a:pt x="346" y="10"/>
                    </a:lnTo>
                    <a:cubicBezTo>
                      <a:pt x="332" y="10"/>
                      <a:pt x="328" y="1"/>
                      <a:pt x="31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50"/>
              <p:cNvSpPr/>
              <p:nvPr/>
            </p:nvSpPr>
            <p:spPr>
              <a:xfrm>
                <a:off x="3749773" y="2484775"/>
                <a:ext cx="92160" cy="17398"/>
              </a:xfrm>
              <a:custGeom>
                <a:rect b="b" l="l" r="r" t="t"/>
                <a:pathLst>
                  <a:path extrusionOk="0" h="111" w="588">
                    <a:moveTo>
                      <a:pt x="237" y="1"/>
                    </a:moveTo>
                    <a:lnTo>
                      <a:pt x="1" y="90"/>
                    </a:lnTo>
                    <a:lnTo>
                      <a:pt x="326" y="111"/>
                    </a:lnTo>
                    <a:lnTo>
                      <a:pt x="347" y="111"/>
                    </a:lnTo>
                    <a:lnTo>
                      <a:pt x="587"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50"/>
              <p:cNvSpPr/>
              <p:nvPr/>
            </p:nvSpPr>
            <p:spPr>
              <a:xfrm>
                <a:off x="3735824" y="2476782"/>
                <a:ext cx="116768" cy="31974"/>
              </a:xfrm>
              <a:custGeom>
                <a:rect b="b" l="l" r="r" t="t"/>
                <a:pathLst>
                  <a:path extrusionOk="0" h="204" w="745">
                    <a:moveTo>
                      <a:pt x="352" y="73"/>
                    </a:moveTo>
                    <a:lnTo>
                      <a:pt x="457" y="94"/>
                    </a:lnTo>
                    <a:lnTo>
                      <a:pt x="415" y="120"/>
                    </a:lnTo>
                    <a:lnTo>
                      <a:pt x="284" y="120"/>
                    </a:lnTo>
                    <a:lnTo>
                      <a:pt x="352" y="73"/>
                    </a:lnTo>
                    <a:close/>
                    <a:moveTo>
                      <a:pt x="320" y="0"/>
                    </a:moveTo>
                    <a:cubicBezTo>
                      <a:pt x="316" y="0"/>
                      <a:pt x="312" y="3"/>
                      <a:pt x="305" y="10"/>
                    </a:cubicBezTo>
                    <a:lnTo>
                      <a:pt x="43" y="94"/>
                    </a:lnTo>
                    <a:lnTo>
                      <a:pt x="22" y="120"/>
                    </a:lnTo>
                    <a:lnTo>
                      <a:pt x="1" y="141"/>
                    </a:lnTo>
                    <a:lnTo>
                      <a:pt x="22" y="162"/>
                    </a:lnTo>
                    <a:lnTo>
                      <a:pt x="43" y="183"/>
                    </a:lnTo>
                    <a:lnTo>
                      <a:pt x="90" y="183"/>
                    </a:lnTo>
                    <a:lnTo>
                      <a:pt x="394" y="204"/>
                    </a:lnTo>
                    <a:cubicBezTo>
                      <a:pt x="415" y="204"/>
                      <a:pt x="436" y="204"/>
                      <a:pt x="457" y="183"/>
                    </a:cubicBezTo>
                    <a:lnTo>
                      <a:pt x="718" y="94"/>
                    </a:lnTo>
                    <a:lnTo>
                      <a:pt x="745" y="73"/>
                    </a:lnTo>
                    <a:lnTo>
                      <a:pt x="745" y="52"/>
                    </a:lnTo>
                    <a:lnTo>
                      <a:pt x="745" y="31"/>
                    </a:lnTo>
                    <a:lnTo>
                      <a:pt x="718" y="31"/>
                    </a:lnTo>
                    <a:lnTo>
                      <a:pt x="718" y="10"/>
                    </a:lnTo>
                    <a:lnTo>
                      <a:pt x="352" y="10"/>
                    </a:lnTo>
                    <a:cubicBezTo>
                      <a:pt x="334" y="10"/>
                      <a:pt x="328" y="0"/>
                      <a:pt x="32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50"/>
              <p:cNvSpPr/>
              <p:nvPr/>
            </p:nvSpPr>
            <p:spPr>
              <a:xfrm>
                <a:off x="3694916" y="2505308"/>
                <a:ext cx="92003" cy="17398"/>
              </a:xfrm>
              <a:custGeom>
                <a:rect b="b" l="l" r="r" t="t"/>
                <a:pathLst>
                  <a:path extrusionOk="0" h="111" w="587">
                    <a:moveTo>
                      <a:pt x="241" y="1"/>
                    </a:moveTo>
                    <a:lnTo>
                      <a:pt x="0" y="90"/>
                    </a:lnTo>
                    <a:lnTo>
                      <a:pt x="325" y="111"/>
                    </a:lnTo>
                    <a:lnTo>
                      <a:pt x="351" y="90"/>
                    </a:lnTo>
                    <a:lnTo>
                      <a:pt x="587"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50"/>
              <p:cNvSpPr/>
              <p:nvPr/>
            </p:nvSpPr>
            <p:spPr>
              <a:xfrm>
                <a:off x="3684101" y="2497314"/>
                <a:ext cx="116768" cy="31190"/>
              </a:xfrm>
              <a:custGeom>
                <a:rect b="b" l="l" r="r" t="t"/>
                <a:pathLst>
                  <a:path extrusionOk="0" h="199" w="745">
                    <a:moveTo>
                      <a:pt x="331" y="73"/>
                    </a:moveTo>
                    <a:lnTo>
                      <a:pt x="462" y="93"/>
                    </a:lnTo>
                    <a:lnTo>
                      <a:pt x="394" y="120"/>
                    </a:lnTo>
                    <a:lnTo>
                      <a:pt x="289" y="93"/>
                    </a:lnTo>
                    <a:lnTo>
                      <a:pt x="331" y="73"/>
                    </a:lnTo>
                    <a:close/>
                    <a:moveTo>
                      <a:pt x="310" y="0"/>
                    </a:moveTo>
                    <a:cubicBezTo>
                      <a:pt x="303" y="0"/>
                      <a:pt x="296" y="3"/>
                      <a:pt x="289" y="10"/>
                    </a:cubicBezTo>
                    <a:lnTo>
                      <a:pt x="27" y="93"/>
                    </a:lnTo>
                    <a:lnTo>
                      <a:pt x="27" y="120"/>
                    </a:lnTo>
                    <a:lnTo>
                      <a:pt x="1" y="120"/>
                    </a:lnTo>
                    <a:lnTo>
                      <a:pt x="1" y="141"/>
                    </a:lnTo>
                    <a:lnTo>
                      <a:pt x="1" y="162"/>
                    </a:lnTo>
                    <a:lnTo>
                      <a:pt x="27" y="183"/>
                    </a:lnTo>
                    <a:lnTo>
                      <a:pt x="394" y="183"/>
                    </a:lnTo>
                    <a:cubicBezTo>
                      <a:pt x="407" y="193"/>
                      <a:pt x="413" y="198"/>
                      <a:pt x="422" y="198"/>
                    </a:cubicBezTo>
                    <a:cubicBezTo>
                      <a:pt x="430" y="198"/>
                      <a:pt x="441" y="193"/>
                      <a:pt x="462" y="183"/>
                    </a:cubicBezTo>
                    <a:lnTo>
                      <a:pt x="703" y="93"/>
                    </a:lnTo>
                    <a:lnTo>
                      <a:pt x="724" y="93"/>
                    </a:lnTo>
                    <a:lnTo>
                      <a:pt x="724" y="73"/>
                    </a:lnTo>
                    <a:lnTo>
                      <a:pt x="745" y="52"/>
                    </a:lnTo>
                    <a:lnTo>
                      <a:pt x="724" y="31"/>
                    </a:lnTo>
                    <a:lnTo>
                      <a:pt x="703" y="31"/>
                    </a:lnTo>
                    <a:lnTo>
                      <a:pt x="703" y="10"/>
                    </a:lnTo>
                    <a:lnTo>
                      <a:pt x="352" y="10"/>
                    </a:lnTo>
                    <a:cubicBezTo>
                      <a:pt x="338" y="10"/>
                      <a:pt x="324" y="0"/>
                      <a:pt x="31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50"/>
              <p:cNvSpPr/>
              <p:nvPr/>
            </p:nvSpPr>
            <p:spPr>
              <a:xfrm>
                <a:off x="3639902" y="2522548"/>
                <a:ext cx="96079" cy="17398"/>
              </a:xfrm>
              <a:custGeom>
                <a:rect b="b" l="l" r="r" t="t"/>
                <a:pathLst>
                  <a:path extrusionOk="0" h="111" w="613">
                    <a:moveTo>
                      <a:pt x="283" y="1"/>
                    </a:moveTo>
                    <a:cubicBezTo>
                      <a:pt x="262" y="1"/>
                      <a:pt x="262" y="22"/>
                      <a:pt x="241" y="22"/>
                    </a:cubicBezTo>
                    <a:lnTo>
                      <a:pt x="0" y="111"/>
                    </a:lnTo>
                    <a:lnTo>
                      <a:pt x="351" y="111"/>
                    </a:lnTo>
                    <a:lnTo>
                      <a:pt x="613" y="22"/>
                    </a:lnTo>
                    <a:lnTo>
                      <a:pt x="592" y="22"/>
                    </a:lnTo>
                    <a:lnTo>
                      <a:pt x="283"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50"/>
              <p:cNvSpPr/>
              <p:nvPr/>
            </p:nvSpPr>
            <p:spPr>
              <a:xfrm>
                <a:off x="3630028" y="2516749"/>
                <a:ext cx="115827" cy="29780"/>
              </a:xfrm>
              <a:custGeom>
                <a:rect b="b" l="l" r="r" t="t"/>
                <a:pathLst>
                  <a:path extrusionOk="0" h="190" w="739">
                    <a:moveTo>
                      <a:pt x="346" y="79"/>
                    </a:moveTo>
                    <a:lnTo>
                      <a:pt x="456" y="100"/>
                    </a:lnTo>
                    <a:lnTo>
                      <a:pt x="283" y="100"/>
                    </a:lnTo>
                    <a:lnTo>
                      <a:pt x="346" y="79"/>
                    </a:lnTo>
                    <a:close/>
                    <a:moveTo>
                      <a:pt x="315" y="1"/>
                    </a:moveTo>
                    <a:cubicBezTo>
                      <a:pt x="304" y="1"/>
                      <a:pt x="294" y="6"/>
                      <a:pt x="283" y="17"/>
                    </a:cubicBezTo>
                    <a:lnTo>
                      <a:pt x="21" y="100"/>
                    </a:lnTo>
                    <a:lnTo>
                      <a:pt x="21" y="127"/>
                    </a:lnTo>
                    <a:lnTo>
                      <a:pt x="0" y="127"/>
                    </a:lnTo>
                    <a:lnTo>
                      <a:pt x="0" y="148"/>
                    </a:lnTo>
                    <a:lnTo>
                      <a:pt x="0" y="169"/>
                    </a:lnTo>
                    <a:lnTo>
                      <a:pt x="21" y="169"/>
                    </a:lnTo>
                    <a:lnTo>
                      <a:pt x="21" y="189"/>
                    </a:lnTo>
                    <a:lnTo>
                      <a:pt x="456" y="189"/>
                    </a:lnTo>
                    <a:lnTo>
                      <a:pt x="697" y="100"/>
                    </a:lnTo>
                    <a:lnTo>
                      <a:pt x="718" y="100"/>
                    </a:lnTo>
                    <a:lnTo>
                      <a:pt x="718" y="79"/>
                    </a:lnTo>
                    <a:lnTo>
                      <a:pt x="739" y="79"/>
                    </a:lnTo>
                    <a:lnTo>
                      <a:pt x="739" y="59"/>
                    </a:lnTo>
                    <a:lnTo>
                      <a:pt x="739" y="38"/>
                    </a:lnTo>
                    <a:lnTo>
                      <a:pt x="718" y="38"/>
                    </a:lnTo>
                    <a:lnTo>
                      <a:pt x="718" y="17"/>
                    </a:lnTo>
                    <a:lnTo>
                      <a:pt x="346" y="17"/>
                    </a:lnTo>
                    <a:cubicBezTo>
                      <a:pt x="335" y="6"/>
                      <a:pt x="325" y="1"/>
                      <a:pt x="31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50"/>
              <p:cNvSpPr/>
              <p:nvPr/>
            </p:nvSpPr>
            <p:spPr>
              <a:xfrm>
                <a:off x="3585672" y="2543081"/>
                <a:ext cx="95452" cy="17398"/>
              </a:xfrm>
              <a:custGeom>
                <a:rect b="b" l="l" r="r" t="t"/>
                <a:pathLst>
                  <a:path extrusionOk="0" h="111" w="609">
                    <a:moveTo>
                      <a:pt x="283" y="1"/>
                    </a:moveTo>
                    <a:cubicBezTo>
                      <a:pt x="283" y="1"/>
                      <a:pt x="262" y="1"/>
                      <a:pt x="262" y="21"/>
                    </a:cubicBezTo>
                    <a:lnTo>
                      <a:pt x="1" y="110"/>
                    </a:lnTo>
                    <a:lnTo>
                      <a:pt x="367" y="110"/>
                    </a:lnTo>
                    <a:lnTo>
                      <a:pt x="608" y="21"/>
                    </a:lnTo>
                    <a:lnTo>
                      <a:pt x="283"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50"/>
              <p:cNvSpPr/>
              <p:nvPr/>
            </p:nvSpPr>
            <p:spPr>
              <a:xfrm>
                <a:off x="3575014" y="2536498"/>
                <a:ext cx="116768" cy="30563"/>
              </a:xfrm>
              <a:custGeom>
                <a:rect b="b" l="l" r="r" t="t"/>
                <a:pathLst>
                  <a:path extrusionOk="0" h="195" w="745">
                    <a:moveTo>
                      <a:pt x="461" y="84"/>
                    </a:moveTo>
                    <a:lnTo>
                      <a:pt x="414" y="105"/>
                    </a:lnTo>
                    <a:lnTo>
                      <a:pt x="304" y="105"/>
                    </a:lnTo>
                    <a:lnTo>
                      <a:pt x="351" y="84"/>
                    </a:lnTo>
                    <a:close/>
                    <a:moveTo>
                      <a:pt x="351" y="1"/>
                    </a:moveTo>
                    <a:cubicBezTo>
                      <a:pt x="330" y="1"/>
                      <a:pt x="330" y="1"/>
                      <a:pt x="283" y="22"/>
                    </a:cubicBezTo>
                    <a:lnTo>
                      <a:pt x="42" y="105"/>
                    </a:lnTo>
                    <a:lnTo>
                      <a:pt x="21" y="105"/>
                    </a:lnTo>
                    <a:lnTo>
                      <a:pt x="21" y="132"/>
                    </a:lnTo>
                    <a:lnTo>
                      <a:pt x="0" y="132"/>
                    </a:lnTo>
                    <a:lnTo>
                      <a:pt x="0" y="152"/>
                    </a:lnTo>
                    <a:lnTo>
                      <a:pt x="0" y="173"/>
                    </a:lnTo>
                    <a:lnTo>
                      <a:pt x="21" y="173"/>
                    </a:lnTo>
                    <a:lnTo>
                      <a:pt x="21" y="194"/>
                    </a:lnTo>
                    <a:lnTo>
                      <a:pt x="461" y="194"/>
                    </a:lnTo>
                    <a:lnTo>
                      <a:pt x="723" y="105"/>
                    </a:lnTo>
                    <a:lnTo>
                      <a:pt x="723" y="84"/>
                    </a:lnTo>
                    <a:lnTo>
                      <a:pt x="744" y="84"/>
                    </a:lnTo>
                    <a:lnTo>
                      <a:pt x="744" y="63"/>
                    </a:lnTo>
                    <a:lnTo>
                      <a:pt x="744" y="43"/>
                    </a:lnTo>
                    <a:lnTo>
                      <a:pt x="723" y="22"/>
                    </a:lnTo>
                    <a:lnTo>
                      <a:pt x="676" y="22"/>
                    </a:lnTo>
                    <a:lnTo>
                      <a:pt x="351"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50"/>
              <p:cNvSpPr/>
              <p:nvPr/>
            </p:nvSpPr>
            <p:spPr>
              <a:xfrm>
                <a:off x="3533949" y="2563613"/>
                <a:ext cx="96235" cy="17398"/>
              </a:xfrm>
              <a:custGeom>
                <a:rect b="b" l="l" r="r" t="t"/>
                <a:pathLst>
                  <a:path extrusionOk="0" h="111" w="614">
                    <a:moveTo>
                      <a:pt x="242" y="0"/>
                    </a:moveTo>
                    <a:lnTo>
                      <a:pt x="1" y="110"/>
                    </a:lnTo>
                    <a:lnTo>
                      <a:pt x="351" y="110"/>
                    </a:lnTo>
                    <a:lnTo>
                      <a:pt x="613" y="21"/>
                    </a:lnTo>
                    <a:lnTo>
                      <a:pt x="592" y="21"/>
                    </a:lnTo>
                    <a:lnTo>
                      <a:pt x="262"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50"/>
              <p:cNvSpPr/>
              <p:nvPr/>
            </p:nvSpPr>
            <p:spPr>
              <a:xfrm>
                <a:off x="3524075" y="2557030"/>
                <a:ext cx="115984" cy="30563"/>
              </a:xfrm>
              <a:custGeom>
                <a:rect b="b" l="l" r="r" t="t"/>
                <a:pathLst>
                  <a:path extrusionOk="0" h="195" w="740">
                    <a:moveTo>
                      <a:pt x="435" y="84"/>
                    </a:moveTo>
                    <a:lnTo>
                      <a:pt x="394" y="105"/>
                    </a:lnTo>
                    <a:lnTo>
                      <a:pt x="284" y="105"/>
                    </a:lnTo>
                    <a:lnTo>
                      <a:pt x="325" y="84"/>
                    </a:lnTo>
                    <a:close/>
                    <a:moveTo>
                      <a:pt x="325" y="1"/>
                    </a:moveTo>
                    <a:cubicBezTo>
                      <a:pt x="305" y="1"/>
                      <a:pt x="305" y="1"/>
                      <a:pt x="284" y="21"/>
                    </a:cubicBezTo>
                    <a:lnTo>
                      <a:pt x="22" y="105"/>
                    </a:lnTo>
                    <a:lnTo>
                      <a:pt x="1" y="131"/>
                    </a:lnTo>
                    <a:lnTo>
                      <a:pt x="1" y="152"/>
                    </a:lnTo>
                    <a:lnTo>
                      <a:pt x="1" y="173"/>
                    </a:lnTo>
                    <a:lnTo>
                      <a:pt x="22" y="173"/>
                    </a:lnTo>
                    <a:lnTo>
                      <a:pt x="43" y="194"/>
                    </a:lnTo>
                    <a:lnTo>
                      <a:pt x="456" y="194"/>
                    </a:lnTo>
                    <a:lnTo>
                      <a:pt x="697" y="84"/>
                    </a:lnTo>
                    <a:lnTo>
                      <a:pt x="718" y="84"/>
                    </a:lnTo>
                    <a:lnTo>
                      <a:pt x="739" y="63"/>
                    </a:lnTo>
                    <a:lnTo>
                      <a:pt x="739" y="42"/>
                    </a:lnTo>
                    <a:lnTo>
                      <a:pt x="718" y="21"/>
                    </a:lnTo>
                    <a:lnTo>
                      <a:pt x="655" y="21"/>
                    </a:lnTo>
                    <a:lnTo>
                      <a:pt x="32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50"/>
              <p:cNvSpPr/>
              <p:nvPr/>
            </p:nvSpPr>
            <p:spPr>
              <a:xfrm>
                <a:off x="3478935" y="2584145"/>
                <a:ext cx="96235" cy="17398"/>
              </a:xfrm>
              <a:custGeom>
                <a:rect b="b" l="l" r="r" t="t"/>
                <a:pathLst>
                  <a:path extrusionOk="0" h="111" w="614">
                    <a:moveTo>
                      <a:pt x="242" y="0"/>
                    </a:moveTo>
                    <a:lnTo>
                      <a:pt x="1" y="110"/>
                    </a:lnTo>
                    <a:lnTo>
                      <a:pt x="373" y="110"/>
                    </a:lnTo>
                    <a:lnTo>
                      <a:pt x="613" y="21"/>
                    </a:lnTo>
                    <a:lnTo>
                      <a:pt x="613"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50"/>
              <p:cNvSpPr/>
              <p:nvPr/>
            </p:nvSpPr>
            <p:spPr>
              <a:xfrm>
                <a:off x="3469061" y="2577562"/>
                <a:ext cx="116768" cy="30563"/>
              </a:xfrm>
              <a:custGeom>
                <a:rect b="b" l="l" r="r" t="t"/>
                <a:pathLst>
                  <a:path extrusionOk="0" h="195" w="745">
                    <a:moveTo>
                      <a:pt x="457" y="84"/>
                    </a:moveTo>
                    <a:lnTo>
                      <a:pt x="415" y="105"/>
                    </a:lnTo>
                    <a:lnTo>
                      <a:pt x="305" y="105"/>
                    </a:lnTo>
                    <a:lnTo>
                      <a:pt x="352" y="84"/>
                    </a:lnTo>
                    <a:close/>
                    <a:moveTo>
                      <a:pt x="352" y="0"/>
                    </a:moveTo>
                    <a:cubicBezTo>
                      <a:pt x="326" y="0"/>
                      <a:pt x="305" y="0"/>
                      <a:pt x="284" y="21"/>
                    </a:cubicBezTo>
                    <a:lnTo>
                      <a:pt x="43" y="105"/>
                    </a:lnTo>
                    <a:lnTo>
                      <a:pt x="22" y="105"/>
                    </a:lnTo>
                    <a:lnTo>
                      <a:pt x="22" y="131"/>
                    </a:lnTo>
                    <a:lnTo>
                      <a:pt x="1" y="131"/>
                    </a:lnTo>
                    <a:lnTo>
                      <a:pt x="1" y="152"/>
                    </a:lnTo>
                    <a:lnTo>
                      <a:pt x="22" y="173"/>
                    </a:lnTo>
                    <a:lnTo>
                      <a:pt x="43" y="194"/>
                    </a:lnTo>
                    <a:lnTo>
                      <a:pt x="415" y="194"/>
                    </a:lnTo>
                    <a:cubicBezTo>
                      <a:pt x="436" y="194"/>
                      <a:pt x="436" y="194"/>
                      <a:pt x="483" y="173"/>
                    </a:cubicBezTo>
                    <a:lnTo>
                      <a:pt x="718" y="84"/>
                    </a:lnTo>
                    <a:lnTo>
                      <a:pt x="745" y="84"/>
                    </a:lnTo>
                    <a:lnTo>
                      <a:pt x="745" y="63"/>
                    </a:lnTo>
                    <a:lnTo>
                      <a:pt x="745" y="42"/>
                    </a:lnTo>
                    <a:lnTo>
                      <a:pt x="745" y="21"/>
                    </a:lnTo>
                    <a:lnTo>
                      <a:pt x="697" y="21"/>
                    </a:lnTo>
                    <a:lnTo>
                      <a:pt x="697"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50"/>
              <p:cNvSpPr/>
              <p:nvPr/>
            </p:nvSpPr>
            <p:spPr>
              <a:xfrm>
                <a:off x="3424862" y="2604677"/>
                <a:ext cx="99370" cy="17398"/>
              </a:xfrm>
              <a:custGeom>
                <a:rect b="b" l="l" r="r" t="t"/>
                <a:pathLst>
                  <a:path extrusionOk="0" h="111" w="634">
                    <a:moveTo>
                      <a:pt x="262" y="0"/>
                    </a:moveTo>
                    <a:lnTo>
                      <a:pt x="21" y="89"/>
                    </a:lnTo>
                    <a:cubicBezTo>
                      <a:pt x="0" y="89"/>
                      <a:pt x="21" y="110"/>
                      <a:pt x="21" y="110"/>
                    </a:cubicBezTo>
                    <a:lnTo>
                      <a:pt x="346" y="110"/>
                    </a:lnTo>
                    <a:cubicBezTo>
                      <a:pt x="372" y="110"/>
                      <a:pt x="372" y="110"/>
                      <a:pt x="393" y="89"/>
                    </a:cubicBezTo>
                    <a:lnTo>
                      <a:pt x="634"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50"/>
              <p:cNvSpPr/>
              <p:nvPr/>
            </p:nvSpPr>
            <p:spPr>
              <a:xfrm>
                <a:off x="3417339" y="2598094"/>
                <a:ext cx="116768" cy="30563"/>
              </a:xfrm>
              <a:custGeom>
                <a:rect b="b" l="l" r="r" t="t"/>
                <a:pathLst>
                  <a:path extrusionOk="0" h="195" w="745">
                    <a:moveTo>
                      <a:pt x="441" y="84"/>
                    </a:moveTo>
                    <a:lnTo>
                      <a:pt x="394" y="105"/>
                    </a:lnTo>
                    <a:lnTo>
                      <a:pt x="289" y="105"/>
                    </a:lnTo>
                    <a:lnTo>
                      <a:pt x="331" y="84"/>
                    </a:lnTo>
                    <a:close/>
                    <a:moveTo>
                      <a:pt x="263" y="0"/>
                    </a:moveTo>
                    <a:lnTo>
                      <a:pt x="27" y="105"/>
                    </a:lnTo>
                    <a:lnTo>
                      <a:pt x="1" y="105"/>
                    </a:lnTo>
                    <a:lnTo>
                      <a:pt x="1" y="131"/>
                    </a:lnTo>
                    <a:lnTo>
                      <a:pt x="1" y="152"/>
                    </a:lnTo>
                    <a:lnTo>
                      <a:pt x="1" y="173"/>
                    </a:lnTo>
                    <a:lnTo>
                      <a:pt x="69" y="173"/>
                    </a:lnTo>
                    <a:lnTo>
                      <a:pt x="394" y="194"/>
                    </a:lnTo>
                    <a:cubicBezTo>
                      <a:pt x="420" y="194"/>
                      <a:pt x="441" y="194"/>
                      <a:pt x="462" y="173"/>
                    </a:cubicBezTo>
                    <a:lnTo>
                      <a:pt x="703" y="84"/>
                    </a:lnTo>
                    <a:lnTo>
                      <a:pt x="724" y="84"/>
                    </a:lnTo>
                    <a:lnTo>
                      <a:pt x="724" y="63"/>
                    </a:lnTo>
                    <a:lnTo>
                      <a:pt x="745" y="63"/>
                    </a:lnTo>
                    <a:lnTo>
                      <a:pt x="745" y="42"/>
                    </a:lnTo>
                    <a:lnTo>
                      <a:pt x="745" y="21"/>
                    </a:lnTo>
                    <a:lnTo>
                      <a:pt x="724" y="21"/>
                    </a:lnTo>
                    <a:lnTo>
                      <a:pt x="703"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50"/>
              <p:cNvSpPr/>
              <p:nvPr/>
            </p:nvSpPr>
            <p:spPr>
              <a:xfrm>
                <a:off x="3373139" y="2625209"/>
                <a:ext cx="96079" cy="14106"/>
              </a:xfrm>
              <a:custGeom>
                <a:rect b="b" l="l" r="r" t="t"/>
                <a:pathLst>
                  <a:path extrusionOk="0" h="90" w="613">
                    <a:moveTo>
                      <a:pt x="241" y="0"/>
                    </a:moveTo>
                    <a:lnTo>
                      <a:pt x="0" y="89"/>
                    </a:lnTo>
                    <a:lnTo>
                      <a:pt x="372" y="89"/>
                    </a:lnTo>
                    <a:lnTo>
                      <a:pt x="613"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50"/>
              <p:cNvSpPr/>
              <p:nvPr/>
            </p:nvSpPr>
            <p:spPr>
              <a:xfrm>
                <a:off x="3363265" y="2618627"/>
                <a:ext cx="119902" cy="27272"/>
              </a:xfrm>
              <a:custGeom>
                <a:rect b="b" l="l" r="r" t="t"/>
                <a:pathLst>
                  <a:path extrusionOk="0" h="174" w="765">
                    <a:moveTo>
                      <a:pt x="283" y="0"/>
                    </a:moveTo>
                    <a:lnTo>
                      <a:pt x="42" y="84"/>
                    </a:lnTo>
                    <a:lnTo>
                      <a:pt x="21" y="105"/>
                    </a:lnTo>
                    <a:lnTo>
                      <a:pt x="0" y="131"/>
                    </a:lnTo>
                    <a:lnTo>
                      <a:pt x="21" y="152"/>
                    </a:lnTo>
                    <a:lnTo>
                      <a:pt x="21" y="173"/>
                    </a:lnTo>
                    <a:lnTo>
                      <a:pt x="477" y="173"/>
                    </a:lnTo>
                    <a:lnTo>
                      <a:pt x="718" y="84"/>
                    </a:lnTo>
                    <a:lnTo>
                      <a:pt x="739" y="63"/>
                    </a:lnTo>
                    <a:lnTo>
                      <a:pt x="765" y="63"/>
                    </a:lnTo>
                    <a:lnTo>
                      <a:pt x="765" y="42"/>
                    </a:lnTo>
                    <a:lnTo>
                      <a:pt x="739" y="21"/>
                    </a:lnTo>
                    <a:lnTo>
                      <a:pt x="718"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50"/>
              <p:cNvSpPr/>
              <p:nvPr/>
            </p:nvSpPr>
            <p:spPr>
              <a:xfrm>
                <a:off x="4091298" y="2383995"/>
                <a:ext cx="92944" cy="18808"/>
              </a:xfrm>
              <a:custGeom>
                <a:rect b="b" l="l" r="r" t="t"/>
                <a:pathLst>
                  <a:path extrusionOk="0" h="120" w="593">
                    <a:moveTo>
                      <a:pt x="269" y="1"/>
                    </a:moveTo>
                    <a:cubicBezTo>
                      <a:pt x="262" y="1"/>
                      <a:pt x="262" y="10"/>
                      <a:pt x="262" y="10"/>
                    </a:cubicBezTo>
                    <a:lnTo>
                      <a:pt x="0" y="99"/>
                    </a:lnTo>
                    <a:lnTo>
                      <a:pt x="309" y="120"/>
                    </a:lnTo>
                    <a:lnTo>
                      <a:pt x="330" y="120"/>
                    </a:lnTo>
                    <a:lnTo>
                      <a:pt x="571" y="31"/>
                    </a:lnTo>
                    <a:cubicBezTo>
                      <a:pt x="592" y="10"/>
                      <a:pt x="592" y="10"/>
                      <a:pt x="571" y="10"/>
                    </a:cubicBezTo>
                    <a:lnTo>
                      <a:pt x="283" y="10"/>
                    </a:lnTo>
                    <a:cubicBezTo>
                      <a:pt x="276" y="3"/>
                      <a:pt x="272" y="1"/>
                      <a:pt x="269" y="1"/>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50"/>
              <p:cNvSpPr/>
              <p:nvPr/>
            </p:nvSpPr>
            <p:spPr>
              <a:xfrm>
                <a:off x="4081424" y="2377412"/>
                <a:ext cx="112692" cy="31974"/>
              </a:xfrm>
              <a:custGeom>
                <a:rect b="b" l="l" r="r" t="t"/>
                <a:pathLst>
                  <a:path extrusionOk="0" h="204" w="719">
                    <a:moveTo>
                      <a:pt x="346" y="73"/>
                    </a:moveTo>
                    <a:lnTo>
                      <a:pt x="435" y="99"/>
                    </a:lnTo>
                    <a:lnTo>
                      <a:pt x="372" y="120"/>
                    </a:lnTo>
                    <a:lnTo>
                      <a:pt x="262" y="120"/>
                    </a:lnTo>
                    <a:lnTo>
                      <a:pt x="346" y="73"/>
                    </a:lnTo>
                    <a:close/>
                    <a:moveTo>
                      <a:pt x="314" y="1"/>
                    </a:moveTo>
                    <a:cubicBezTo>
                      <a:pt x="307" y="1"/>
                      <a:pt x="297" y="3"/>
                      <a:pt x="283" y="10"/>
                    </a:cubicBezTo>
                    <a:lnTo>
                      <a:pt x="43" y="99"/>
                    </a:lnTo>
                    <a:lnTo>
                      <a:pt x="22" y="99"/>
                    </a:lnTo>
                    <a:lnTo>
                      <a:pt x="22" y="120"/>
                    </a:lnTo>
                    <a:lnTo>
                      <a:pt x="1" y="120"/>
                    </a:lnTo>
                    <a:lnTo>
                      <a:pt x="1" y="141"/>
                    </a:lnTo>
                    <a:lnTo>
                      <a:pt x="22" y="162"/>
                    </a:lnTo>
                    <a:lnTo>
                      <a:pt x="22" y="183"/>
                    </a:lnTo>
                    <a:lnTo>
                      <a:pt x="63" y="183"/>
                    </a:lnTo>
                    <a:lnTo>
                      <a:pt x="372" y="204"/>
                    </a:lnTo>
                    <a:cubicBezTo>
                      <a:pt x="393" y="204"/>
                      <a:pt x="393" y="204"/>
                      <a:pt x="435" y="183"/>
                    </a:cubicBezTo>
                    <a:lnTo>
                      <a:pt x="676" y="99"/>
                    </a:lnTo>
                    <a:lnTo>
                      <a:pt x="697" y="99"/>
                    </a:lnTo>
                    <a:lnTo>
                      <a:pt x="697" y="73"/>
                    </a:lnTo>
                    <a:lnTo>
                      <a:pt x="718" y="52"/>
                    </a:lnTo>
                    <a:lnTo>
                      <a:pt x="697" y="31"/>
                    </a:lnTo>
                    <a:lnTo>
                      <a:pt x="676" y="31"/>
                    </a:lnTo>
                    <a:lnTo>
                      <a:pt x="655" y="10"/>
                    </a:lnTo>
                    <a:lnTo>
                      <a:pt x="346" y="10"/>
                    </a:lnTo>
                    <a:cubicBezTo>
                      <a:pt x="332" y="10"/>
                      <a:pt x="328" y="1"/>
                      <a:pt x="31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50"/>
              <p:cNvSpPr/>
              <p:nvPr/>
            </p:nvSpPr>
            <p:spPr>
              <a:xfrm>
                <a:off x="4037068" y="2404527"/>
                <a:ext cx="92160" cy="18808"/>
              </a:xfrm>
              <a:custGeom>
                <a:rect b="b" l="l" r="r" t="t"/>
                <a:pathLst>
                  <a:path extrusionOk="0" h="120" w="588">
                    <a:moveTo>
                      <a:pt x="269" y="1"/>
                    </a:moveTo>
                    <a:cubicBezTo>
                      <a:pt x="263" y="1"/>
                      <a:pt x="263" y="10"/>
                      <a:pt x="263" y="10"/>
                    </a:cubicBezTo>
                    <a:lnTo>
                      <a:pt x="1" y="99"/>
                    </a:lnTo>
                    <a:lnTo>
                      <a:pt x="305" y="120"/>
                    </a:lnTo>
                    <a:lnTo>
                      <a:pt x="326" y="120"/>
                    </a:lnTo>
                    <a:lnTo>
                      <a:pt x="587" y="10"/>
                    </a:lnTo>
                    <a:lnTo>
                      <a:pt x="284" y="10"/>
                    </a:lnTo>
                    <a:cubicBezTo>
                      <a:pt x="277" y="3"/>
                      <a:pt x="272" y="1"/>
                      <a:pt x="269" y="1"/>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50"/>
              <p:cNvSpPr/>
              <p:nvPr/>
            </p:nvSpPr>
            <p:spPr>
              <a:xfrm>
                <a:off x="4026410" y="2397945"/>
                <a:ext cx="113476" cy="31974"/>
              </a:xfrm>
              <a:custGeom>
                <a:rect b="b" l="l" r="r" t="t"/>
                <a:pathLst>
                  <a:path extrusionOk="0" h="204" w="724">
                    <a:moveTo>
                      <a:pt x="352" y="73"/>
                    </a:moveTo>
                    <a:lnTo>
                      <a:pt x="435" y="99"/>
                    </a:lnTo>
                    <a:lnTo>
                      <a:pt x="373" y="120"/>
                    </a:lnTo>
                    <a:lnTo>
                      <a:pt x="284" y="120"/>
                    </a:lnTo>
                    <a:lnTo>
                      <a:pt x="352" y="73"/>
                    </a:lnTo>
                    <a:close/>
                    <a:moveTo>
                      <a:pt x="317" y="1"/>
                    </a:moveTo>
                    <a:cubicBezTo>
                      <a:pt x="310" y="1"/>
                      <a:pt x="299" y="3"/>
                      <a:pt x="284" y="10"/>
                    </a:cubicBezTo>
                    <a:lnTo>
                      <a:pt x="43" y="99"/>
                    </a:lnTo>
                    <a:lnTo>
                      <a:pt x="22" y="120"/>
                    </a:lnTo>
                    <a:lnTo>
                      <a:pt x="1" y="120"/>
                    </a:lnTo>
                    <a:lnTo>
                      <a:pt x="1" y="141"/>
                    </a:lnTo>
                    <a:lnTo>
                      <a:pt x="22" y="162"/>
                    </a:lnTo>
                    <a:lnTo>
                      <a:pt x="22" y="183"/>
                    </a:lnTo>
                    <a:lnTo>
                      <a:pt x="69" y="183"/>
                    </a:lnTo>
                    <a:lnTo>
                      <a:pt x="373" y="204"/>
                    </a:lnTo>
                    <a:cubicBezTo>
                      <a:pt x="394" y="204"/>
                      <a:pt x="394" y="204"/>
                      <a:pt x="435" y="183"/>
                    </a:cubicBezTo>
                    <a:lnTo>
                      <a:pt x="676" y="99"/>
                    </a:lnTo>
                    <a:lnTo>
                      <a:pt x="697" y="99"/>
                    </a:lnTo>
                    <a:lnTo>
                      <a:pt x="723" y="73"/>
                    </a:lnTo>
                    <a:lnTo>
                      <a:pt x="723" y="52"/>
                    </a:lnTo>
                    <a:lnTo>
                      <a:pt x="697" y="31"/>
                    </a:lnTo>
                    <a:lnTo>
                      <a:pt x="676" y="31"/>
                    </a:lnTo>
                    <a:lnTo>
                      <a:pt x="676" y="10"/>
                    </a:lnTo>
                    <a:lnTo>
                      <a:pt x="352" y="10"/>
                    </a:lnTo>
                    <a:cubicBezTo>
                      <a:pt x="338" y="10"/>
                      <a:pt x="333" y="1"/>
                      <a:pt x="31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50"/>
              <p:cNvSpPr/>
              <p:nvPr/>
            </p:nvSpPr>
            <p:spPr>
              <a:xfrm>
                <a:off x="3982054" y="2423179"/>
                <a:ext cx="92160" cy="20689"/>
              </a:xfrm>
              <a:custGeom>
                <a:rect b="b" l="l" r="r" t="t"/>
                <a:pathLst>
                  <a:path extrusionOk="0" h="132" w="588">
                    <a:moveTo>
                      <a:pt x="284" y="1"/>
                    </a:moveTo>
                    <a:cubicBezTo>
                      <a:pt x="263" y="1"/>
                      <a:pt x="263" y="22"/>
                      <a:pt x="263" y="22"/>
                    </a:cubicBezTo>
                    <a:lnTo>
                      <a:pt x="1" y="111"/>
                    </a:lnTo>
                    <a:lnTo>
                      <a:pt x="22" y="111"/>
                    </a:lnTo>
                    <a:lnTo>
                      <a:pt x="305" y="132"/>
                    </a:lnTo>
                    <a:lnTo>
                      <a:pt x="326" y="132"/>
                    </a:lnTo>
                    <a:lnTo>
                      <a:pt x="587" y="22"/>
                    </a:lnTo>
                    <a:lnTo>
                      <a:pt x="284"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50"/>
              <p:cNvSpPr/>
              <p:nvPr/>
            </p:nvSpPr>
            <p:spPr>
              <a:xfrm>
                <a:off x="3971396" y="2418477"/>
                <a:ext cx="113476" cy="31974"/>
              </a:xfrm>
              <a:custGeom>
                <a:rect b="b" l="l" r="r" t="t"/>
                <a:pathLst>
                  <a:path extrusionOk="0" h="204" w="724">
                    <a:moveTo>
                      <a:pt x="352" y="73"/>
                    </a:moveTo>
                    <a:lnTo>
                      <a:pt x="441" y="99"/>
                    </a:lnTo>
                    <a:lnTo>
                      <a:pt x="373" y="120"/>
                    </a:lnTo>
                    <a:lnTo>
                      <a:pt x="289" y="120"/>
                    </a:lnTo>
                    <a:lnTo>
                      <a:pt x="352" y="73"/>
                    </a:lnTo>
                    <a:close/>
                    <a:moveTo>
                      <a:pt x="319" y="1"/>
                    </a:moveTo>
                    <a:cubicBezTo>
                      <a:pt x="312" y="1"/>
                      <a:pt x="303" y="3"/>
                      <a:pt x="289" y="10"/>
                    </a:cubicBezTo>
                    <a:lnTo>
                      <a:pt x="48" y="99"/>
                    </a:lnTo>
                    <a:lnTo>
                      <a:pt x="27" y="120"/>
                    </a:lnTo>
                    <a:lnTo>
                      <a:pt x="1" y="120"/>
                    </a:lnTo>
                    <a:lnTo>
                      <a:pt x="1" y="141"/>
                    </a:lnTo>
                    <a:lnTo>
                      <a:pt x="1" y="162"/>
                    </a:lnTo>
                    <a:lnTo>
                      <a:pt x="27" y="162"/>
                    </a:lnTo>
                    <a:lnTo>
                      <a:pt x="27" y="183"/>
                    </a:lnTo>
                    <a:lnTo>
                      <a:pt x="69" y="183"/>
                    </a:lnTo>
                    <a:lnTo>
                      <a:pt x="373" y="204"/>
                    </a:lnTo>
                    <a:cubicBezTo>
                      <a:pt x="394" y="204"/>
                      <a:pt x="420" y="204"/>
                      <a:pt x="441" y="183"/>
                    </a:cubicBezTo>
                    <a:lnTo>
                      <a:pt x="682" y="99"/>
                    </a:lnTo>
                    <a:lnTo>
                      <a:pt x="703" y="99"/>
                    </a:lnTo>
                    <a:lnTo>
                      <a:pt x="703" y="73"/>
                    </a:lnTo>
                    <a:lnTo>
                      <a:pt x="724" y="73"/>
                    </a:lnTo>
                    <a:lnTo>
                      <a:pt x="724" y="52"/>
                    </a:lnTo>
                    <a:lnTo>
                      <a:pt x="703" y="31"/>
                    </a:lnTo>
                    <a:lnTo>
                      <a:pt x="682" y="10"/>
                    </a:lnTo>
                    <a:lnTo>
                      <a:pt x="352" y="10"/>
                    </a:lnTo>
                    <a:cubicBezTo>
                      <a:pt x="338" y="10"/>
                      <a:pt x="333" y="1"/>
                      <a:pt x="31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50"/>
              <p:cNvSpPr/>
              <p:nvPr/>
            </p:nvSpPr>
            <p:spPr>
              <a:xfrm>
                <a:off x="3927197" y="2443711"/>
                <a:ext cx="92787" cy="20689"/>
              </a:xfrm>
              <a:custGeom>
                <a:rect b="b" l="l" r="r" t="t"/>
                <a:pathLst>
                  <a:path extrusionOk="0" h="132" w="592">
                    <a:moveTo>
                      <a:pt x="283" y="1"/>
                    </a:moveTo>
                    <a:cubicBezTo>
                      <a:pt x="283" y="1"/>
                      <a:pt x="262" y="1"/>
                      <a:pt x="262" y="22"/>
                    </a:cubicBezTo>
                    <a:lnTo>
                      <a:pt x="0" y="111"/>
                    </a:lnTo>
                    <a:lnTo>
                      <a:pt x="21" y="111"/>
                    </a:lnTo>
                    <a:lnTo>
                      <a:pt x="330" y="132"/>
                    </a:lnTo>
                    <a:cubicBezTo>
                      <a:pt x="330" y="132"/>
                      <a:pt x="351" y="132"/>
                      <a:pt x="351" y="111"/>
                    </a:cubicBezTo>
                    <a:lnTo>
                      <a:pt x="592" y="22"/>
                    </a:lnTo>
                    <a:lnTo>
                      <a:pt x="283"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50"/>
              <p:cNvSpPr/>
              <p:nvPr/>
            </p:nvSpPr>
            <p:spPr>
              <a:xfrm>
                <a:off x="3917322" y="2437128"/>
                <a:ext cx="112536" cy="33855"/>
              </a:xfrm>
              <a:custGeom>
                <a:rect b="b" l="l" r="r" t="t"/>
                <a:pathLst>
                  <a:path extrusionOk="0" h="216" w="718">
                    <a:moveTo>
                      <a:pt x="346" y="85"/>
                    </a:moveTo>
                    <a:lnTo>
                      <a:pt x="435" y="111"/>
                    </a:lnTo>
                    <a:lnTo>
                      <a:pt x="393" y="132"/>
                    </a:lnTo>
                    <a:lnTo>
                      <a:pt x="283" y="132"/>
                    </a:lnTo>
                    <a:lnTo>
                      <a:pt x="346" y="85"/>
                    </a:lnTo>
                    <a:close/>
                    <a:moveTo>
                      <a:pt x="346" y="1"/>
                    </a:moveTo>
                    <a:cubicBezTo>
                      <a:pt x="325" y="1"/>
                      <a:pt x="325" y="1"/>
                      <a:pt x="283" y="22"/>
                    </a:cubicBezTo>
                    <a:lnTo>
                      <a:pt x="42" y="111"/>
                    </a:lnTo>
                    <a:lnTo>
                      <a:pt x="21" y="111"/>
                    </a:lnTo>
                    <a:lnTo>
                      <a:pt x="21" y="132"/>
                    </a:lnTo>
                    <a:lnTo>
                      <a:pt x="0" y="132"/>
                    </a:lnTo>
                    <a:lnTo>
                      <a:pt x="0" y="153"/>
                    </a:lnTo>
                    <a:lnTo>
                      <a:pt x="21" y="174"/>
                    </a:lnTo>
                    <a:lnTo>
                      <a:pt x="42" y="195"/>
                    </a:lnTo>
                    <a:lnTo>
                      <a:pt x="84" y="195"/>
                    </a:lnTo>
                    <a:lnTo>
                      <a:pt x="372" y="216"/>
                    </a:lnTo>
                    <a:cubicBezTo>
                      <a:pt x="393" y="216"/>
                      <a:pt x="414" y="216"/>
                      <a:pt x="435" y="195"/>
                    </a:cubicBezTo>
                    <a:lnTo>
                      <a:pt x="697" y="111"/>
                    </a:lnTo>
                    <a:lnTo>
                      <a:pt x="718" y="85"/>
                    </a:lnTo>
                    <a:lnTo>
                      <a:pt x="718" y="64"/>
                    </a:lnTo>
                    <a:lnTo>
                      <a:pt x="718" y="43"/>
                    </a:lnTo>
                    <a:lnTo>
                      <a:pt x="697" y="43"/>
                    </a:lnTo>
                    <a:lnTo>
                      <a:pt x="697" y="22"/>
                    </a:lnTo>
                    <a:lnTo>
                      <a:pt x="655" y="22"/>
                    </a:lnTo>
                    <a:lnTo>
                      <a:pt x="34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50"/>
              <p:cNvSpPr/>
              <p:nvPr/>
            </p:nvSpPr>
            <p:spPr>
              <a:xfrm>
                <a:off x="3876258" y="2464243"/>
                <a:ext cx="88712" cy="17398"/>
              </a:xfrm>
              <a:custGeom>
                <a:rect b="b" l="l" r="r" t="t"/>
                <a:pathLst>
                  <a:path extrusionOk="0" h="111" w="566">
                    <a:moveTo>
                      <a:pt x="262" y="1"/>
                    </a:moveTo>
                    <a:cubicBezTo>
                      <a:pt x="262" y="1"/>
                      <a:pt x="241" y="1"/>
                      <a:pt x="241" y="22"/>
                    </a:cubicBezTo>
                    <a:lnTo>
                      <a:pt x="0" y="111"/>
                    </a:lnTo>
                    <a:lnTo>
                      <a:pt x="325" y="111"/>
                    </a:lnTo>
                    <a:lnTo>
                      <a:pt x="566" y="22"/>
                    </a:lnTo>
                    <a:lnTo>
                      <a:pt x="262"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50"/>
              <p:cNvSpPr/>
              <p:nvPr/>
            </p:nvSpPr>
            <p:spPr>
              <a:xfrm>
                <a:off x="3862309" y="2457660"/>
                <a:ext cx="116768" cy="31974"/>
              </a:xfrm>
              <a:custGeom>
                <a:rect b="b" l="l" r="r" t="t"/>
                <a:pathLst>
                  <a:path extrusionOk="0" h="204" w="745">
                    <a:moveTo>
                      <a:pt x="461" y="85"/>
                    </a:moveTo>
                    <a:lnTo>
                      <a:pt x="393" y="132"/>
                    </a:lnTo>
                    <a:lnTo>
                      <a:pt x="283" y="111"/>
                    </a:lnTo>
                    <a:lnTo>
                      <a:pt x="351" y="85"/>
                    </a:lnTo>
                    <a:close/>
                    <a:moveTo>
                      <a:pt x="351" y="1"/>
                    </a:moveTo>
                    <a:cubicBezTo>
                      <a:pt x="330" y="1"/>
                      <a:pt x="330" y="1"/>
                      <a:pt x="304" y="22"/>
                    </a:cubicBezTo>
                    <a:lnTo>
                      <a:pt x="42" y="111"/>
                    </a:lnTo>
                    <a:lnTo>
                      <a:pt x="21" y="111"/>
                    </a:lnTo>
                    <a:lnTo>
                      <a:pt x="21" y="132"/>
                    </a:lnTo>
                    <a:lnTo>
                      <a:pt x="0" y="153"/>
                    </a:lnTo>
                    <a:lnTo>
                      <a:pt x="21" y="153"/>
                    </a:lnTo>
                    <a:lnTo>
                      <a:pt x="21" y="174"/>
                    </a:lnTo>
                    <a:lnTo>
                      <a:pt x="42" y="195"/>
                    </a:lnTo>
                    <a:lnTo>
                      <a:pt x="393" y="195"/>
                    </a:lnTo>
                    <a:cubicBezTo>
                      <a:pt x="407" y="195"/>
                      <a:pt x="412" y="204"/>
                      <a:pt x="427" y="204"/>
                    </a:cubicBezTo>
                    <a:cubicBezTo>
                      <a:pt x="435" y="204"/>
                      <a:pt x="446" y="202"/>
                      <a:pt x="461" y="195"/>
                    </a:cubicBezTo>
                    <a:lnTo>
                      <a:pt x="697" y="111"/>
                    </a:lnTo>
                    <a:lnTo>
                      <a:pt x="723" y="85"/>
                    </a:lnTo>
                    <a:lnTo>
                      <a:pt x="744" y="64"/>
                    </a:lnTo>
                    <a:lnTo>
                      <a:pt x="723" y="43"/>
                    </a:lnTo>
                    <a:lnTo>
                      <a:pt x="697" y="22"/>
                    </a:lnTo>
                    <a:lnTo>
                      <a:pt x="655" y="22"/>
                    </a:lnTo>
                    <a:lnTo>
                      <a:pt x="351"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50"/>
              <p:cNvSpPr/>
              <p:nvPr/>
            </p:nvSpPr>
            <p:spPr>
              <a:xfrm>
                <a:off x="3821244" y="2484775"/>
                <a:ext cx="92944" cy="17398"/>
              </a:xfrm>
              <a:custGeom>
                <a:rect b="b" l="l" r="r" t="t"/>
                <a:pathLst>
                  <a:path extrusionOk="0" h="111" w="593">
                    <a:moveTo>
                      <a:pt x="241" y="1"/>
                    </a:moveTo>
                    <a:lnTo>
                      <a:pt x="1" y="111"/>
                    </a:lnTo>
                    <a:lnTo>
                      <a:pt x="351" y="111"/>
                    </a:lnTo>
                    <a:lnTo>
                      <a:pt x="592" y="22"/>
                    </a:lnTo>
                    <a:lnTo>
                      <a:pt x="262"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50"/>
              <p:cNvSpPr/>
              <p:nvPr/>
            </p:nvSpPr>
            <p:spPr>
              <a:xfrm>
                <a:off x="3811370" y="2478193"/>
                <a:ext cx="112692" cy="30563"/>
              </a:xfrm>
              <a:custGeom>
                <a:rect b="b" l="l" r="r" t="t"/>
                <a:pathLst>
                  <a:path extrusionOk="0" h="195" w="719">
                    <a:moveTo>
                      <a:pt x="435" y="85"/>
                    </a:moveTo>
                    <a:lnTo>
                      <a:pt x="367" y="111"/>
                    </a:lnTo>
                    <a:lnTo>
                      <a:pt x="283" y="111"/>
                    </a:lnTo>
                    <a:lnTo>
                      <a:pt x="346" y="85"/>
                    </a:lnTo>
                    <a:close/>
                    <a:moveTo>
                      <a:pt x="346" y="1"/>
                    </a:moveTo>
                    <a:cubicBezTo>
                      <a:pt x="325" y="1"/>
                      <a:pt x="304" y="1"/>
                      <a:pt x="283" y="22"/>
                    </a:cubicBezTo>
                    <a:lnTo>
                      <a:pt x="22" y="111"/>
                    </a:lnTo>
                    <a:lnTo>
                      <a:pt x="1" y="132"/>
                    </a:lnTo>
                    <a:lnTo>
                      <a:pt x="1" y="153"/>
                    </a:lnTo>
                    <a:lnTo>
                      <a:pt x="1" y="174"/>
                    </a:lnTo>
                    <a:lnTo>
                      <a:pt x="22" y="174"/>
                    </a:lnTo>
                    <a:lnTo>
                      <a:pt x="43" y="195"/>
                    </a:lnTo>
                    <a:lnTo>
                      <a:pt x="435" y="195"/>
                    </a:lnTo>
                    <a:lnTo>
                      <a:pt x="676" y="111"/>
                    </a:lnTo>
                    <a:lnTo>
                      <a:pt x="697" y="85"/>
                    </a:lnTo>
                    <a:lnTo>
                      <a:pt x="718" y="85"/>
                    </a:lnTo>
                    <a:lnTo>
                      <a:pt x="718" y="64"/>
                    </a:lnTo>
                    <a:lnTo>
                      <a:pt x="718" y="43"/>
                    </a:lnTo>
                    <a:lnTo>
                      <a:pt x="697" y="22"/>
                    </a:lnTo>
                    <a:lnTo>
                      <a:pt x="655" y="22"/>
                    </a:lnTo>
                    <a:lnTo>
                      <a:pt x="34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50"/>
              <p:cNvSpPr/>
              <p:nvPr/>
            </p:nvSpPr>
            <p:spPr>
              <a:xfrm>
                <a:off x="3766230" y="2505308"/>
                <a:ext cx="92944" cy="17398"/>
              </a:xfrm>
              <a:custGeom>
                <a:rect b="b" l="l" r="r" t="t"/>
                <a:pathLst>
                  <a:path extrusionOk="0" h="111" w="593">
                    <a:moveTo>
                      <a:pt x="263" y="1"/>
                    </a:moveTo>
                    <a:lnTo>
                      <a:pt x="1" y="111"/>
                    </a:lnTo>
                    <a:lnTo>
                      <a:pt x="352" y="111"/>
                    </a:lnTo>
                    <a:lnTo>
                      <a:pt x="592" y="22"/>
                    </a:lnTo>
                    <a:lnTo>
                      <a:pt x="289"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50"/>
              <p:cNvSpPr/>
              <p:nvPr/>
            </p:nvSpPr>
            <p:spPr>
              <a:xfrm>
                <a:off x="3756356" y="2498725"/>
                <a:ext cx="116768" cy="30563"/>
              </a:xfrm>
              <a:custGeom>
                <a:rect b="b" l="l" r="r" t="t"/>
                <a:pathLst>
                  <a:path extrusionOk="0" h="195" w="745">
                    <a:moveTo>
                      <a:pt x="435" y="84"/>
                    </a:moveTo>
                    <a:lnTo>
                      <a:pt x="394" y="111"/>
                    </a:lnTo>
                    <a:lnTo>
                      <a:pt x="284" y="111"/>
                    </a:lnTo>
                    <a:lnTo>
                      <a:pt x="352" y="84"/>
                    </a:lnTo>
                    <a:close/>
                    <a:moveTo>
                      <a:pt x="352" y="1"/>
                    </a:moveTo>
                    <a:cubicBezTo>
                      <a:pt x="326" y="1"/>
                      <a:pt x="326" y="1"/>
                      <a:pt x="284" y="22"/>
                    </a:cubicBezTo>
                    <a:lnTo>
                      <a:pt x="43" y="111"/>
                    </a:lnTo>
                    <a:lnTo>
                      <a:pt x="22" y="111"/>
                    </a:lnTo>
                    <a:lnTo>
                      <a:pt x="1" y="132"/>
                    </a:lnTo>
                    <a:lnTo>
                      <a:pt x="1" y="153"/>
                    </a:lnTo>
                    <a:lnTo>
                      <a:pt x="22" y="174"/>
                    </a:lnTo>
                    <a:lnTo>
                      <a:pt x="43" y="174"/>
                    </a:lnTo>
                    <a:lnTo>
                      <a:pt x="64" y="194"/>
                    </a:lnTo>
                    <a:lnTo>
                      <a:pt x="456" y="194"/>
                    </a:lnTo>
                    <a:lnTo>
                      <a:pt x="697" y="84"/>
                    </a:lnTo>
                    <a:lnTo>
                      <a:pt x="718" y="84"/>
                    </a:lnTo>
                    <a:lnTo>
                      <a:pt x="718" y="64"/>
                    </a:lnTo>
                    <a:lnTo>
                      <a:pt x="744" y="64"/>
                    </a:lnTo>
                    <a:lnTo>
                      <a:pt x="718" y="43"/>
                    </a:lnTo>
                    <a:lnTo>
                      <a:pt x="697" y="22"/>
                    </a:lnTo>
                    <a:lnTo>
                      <a:pt x="655" y="22"/>
                    </a:lnTo>
                    <a:lnTo>
                      <a:pt x="35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50"/>
              <p:cNvSpPr/>
              <p:nvPr/>
            </p:nvSpPr>
            <p:spPr>
              <a:xfrm>
                <a:off x="3715291" y="2525840"/>
                <a:ext cx="92160" cy="17398"/>
              </a:xfrm>
              <a:custGeom>
                <a:rect b="b" l="l" r="r" t="t"/>
                <a:pathLst>
                  <a:path extrusionOk="0" h="111" w="588">
                    <a:moveTo>
                      <a:pt x="242" y="1"/>
                    </a:moveTo>
                    <a:lnTo>
                      <a:pt x="1" y="90"/>
                    </a:lnTo>
                    <a:lnTo>
                      <a:pt x="1" y="111"/>
                    </a:lnTo>
                    <a:lnTo>
                      <a:pt x="352" y="111"/>
                    </a:lnTo>
                    <a:lnTo>
                      <a:pt x="588" y="21"/>
                    </a:lnTo>
                    <a:lnTo>
                      <a:pt x="588"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50"/>
              <p:cNvSpPr/>
              <p:nvPr/>
            </p:nvSpPr>
            <p:spPr>
              <a:xfrm>
                <a:off x="3704633" y="2519257"/>
                <a:ext cx="113476" cy="30563"/>
              </a:xfrm>
              <a:custGeom>
                <a:rect b="b" l="l" r="r" t="t"/>
                <a:pathLst>
                  <a:path extrusionOk="0" h="195" w="724">
                    <a:moveTo>
                      <a:pt x="441" y="84"/>
                    </a:moveTo>
                    <a:lnTo>
                      <a:pt x="394" y="111"/>
                    </a:lnTo>
                    <a:lnTo>
                      <a:pt x="289" y="111"/>
                    </a:lnTo>
                    <a:lnTo>
                      <a:pt x="331" y="84"/>
                    </a:lnTo>
                    <a:close/>
                    <a:moveTo>
                      <a:pt x="289" y="1"/>
                    </a:moveTo>
                    <a:lnTo>
                      <a:pt x="27" y="111"/>
                    </a:lnTo>
                    <a:lnTo>
                      <a:pt x="1" y="111"/>
                    </a:lnTo>
                    <a:lnTo>
                      <a:pt x="1" y="132"/>
                    </a:lnTo>
                    <a:lnTo>
                      <a:pt x="1" y="153"/>
                    </a:lnTo>
                    <a:lnTo>
                      <a:pt x="1" y="173"/>
                    </a:lnTo>
                    <a:lnTo>
                      <a:pt x="48" y="173"/>
                    </a:lnTo>
                    <a:lnTo>
                      <a:pt x="69" y="194"/>
                    </a:lnTo>
                    <a:lnTo>
                      <a:pt x="373" y="194"/>
                    </a:lnTo>
                    <a:cubicBezTo>
                      <a:pt x="394" y="194"/>
                      <a:pt x="420" y="194"/>
                      <a:pt x="441" y="173"/>
                    </a:cubicBezTo>
                    <a:lnTo>
                      <a:pt x="682" y="84"/>
                    </a:lnTo>
                    <a:lnTo>
                      <a:pt x="703" y="84"/>
                    </a:lnTo>
                    <a:lnTo>
                      <a:pt x="724" y="63"/>
                    </a:lnTo>
                    <a:lnTo>
                      <a:pt x="724" y="43"/>
                    </a:lnTo>
                    <a:lnTo>
                      <a:pt x="703" y="22"/>
                    </a:lnTo>
                    <a:lnTo>
                      <a:pt x="682" y="22"/>
                    </a:lnTo>
                    <a:lnTo>
                      <a:pt x="65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50"/>
              <p:cNvSpPr/>
              <p:nvPr/>
            </p:nvSpPr>
            <p:spPr>
              <a:xfrm>
                <a:off x="3660434" y="2546372"/>
                <a:ext cx="92787" cy="17398"/>
              </a:xfrm>
              <a:custGeom>
                <a:rect b="b" l="l" r="r" t="t"/>
                <a:pathLst>
                  <a:path extrusionOk="0" h="111" w="592">
                    <a:moveTo>
                      <a:pt x="241" y="0"/>
                    </a:moveTo>
                    <a:lnTo>
                      <a:pt x="0" y="89"/>
                    </a:lnTo>
                    <a:lnTo>
                      <a:pt x="21" y="89"/>
                    </a:lnTo>
                    <a:lnTo>
                      <a:pt x="330" y="110"/>
                    </a:lnTo>
                    <a:cubicBezTo>
                      <a:pt x="351" y="110"/>
                      <a:pt x="351" y="110"/>
                      <a:pt x="351" y="89"/>
                    </a:cubicBezTo>
                    <a:lnTo>
                      <a:pt x="592"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50"/>
              <p:cNvSpPr/>
              <p:nvPr/>
            </p:nvSpPr>
            <p:spPr>
              <a:xfrm>
                <a:off x="3650560" y="2539789"/>
                <a:ext cx="115827" cy="30563"/>
              </a:xfrm>
              <a:custGeom>
                <a:rect b="b" l="l" r="r" t="t"/>
                <a:pathLst>
                  <a:path extrusionOk="0" h="195" w="739">
                    <a:moveTo>
                      <a:pt x="435" y="84"/>
                    </a:moveTo>
                    <a:lnTo>
                      <a:pt x="393" y="111"/>
                    </a:lnTo>
                    <a:lnTo>
                      <a:pt x="304" y="111"/>
                    </a:lnTo>
                    <a:lnTo>
                      <a:pt x="346" y="84"/>
                    </a:lnTo>
                    <a:close/>
                    <a:moveTo>
                      <a:pt x="283" y="1"/>
                    </a:moveTo>
                    <a:lnTo>
                      <a:pt x="42" y="111"/>
                    </a:lnTo>
                    <a:lnTo>
                      <a:pt x="21" y="111"/>
                    </a:lnTo>
                    <a:lnTo>
                      <a:pt x="0" y="131"/>
                    </a:lnTo>
                    <a:lnTo>
                      <a:pt x="0" y="152"/>
                    </a:lnTo>
                    <a:lnTo>
                      <a:pt x="21" y="173"/>
                    </a:lnTo>
                    <a:lnTo>
                      <a:pt x="84" y="173"/>
                    </a:lnTo>
                    <a:lnTo>
                      <a:pt x="393" y="194"/>
                    </a:lnTo>
                    <a:cubicBezTo>
                      <a:pt x="414" y="194"/>
                      <a:pt x="414" y="194"/>
                      <a:pt x="456" y="173"/>
                    </a:cubicBezTo>
                    <a:lnTo>
                      <a:pt x="697" y="84"/>
                    </a:lnTo>
                    <a:lnTo>
                      <a:pt x="718" y="84"/>
                    </a:lnTo>
                    <a:lnTo>
                      <a:pt x="718" y="63"/>
                    </a:lnTo>
                    <a:lnTo>
                      <a:pt x="739" y="42"/>
                    </a:lnTo>
                    <a:lnTo>
                      <a:pt x="718" y="42"/>
                    </a:lnTo>
                    <a:lnTo>
                      <a:pt x="718" y="22"/>
                    </a:lnTo>
                    <a:lnTo>
                      <a:pt x="697" y="22"/>
                    </a:lnTo>
                    <a:lnTo>
                      <a:pt x="697"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50"/>
              <p:cNvSpPr/>
              <p:nvPr/>
            </p:nvSpPr>
            <p:spPr>
              <a:xfrm>
                <a:off x="3609495" y="2566904"/>
                <a:ext cx="92003" cy="14106"/>
              </a:xfrm>
              <a:custGeom>
                <a:rect b="b" l="l" r="r" t="t"/>
                <a:pathLst>
                  <a:path extrusionOk="0" h="90" w="587">
                    <a:moveTo>
                      <a:pt x="241" y="0"/>
                    </a:moveTo>
                    <a:lnTo>
                      <a:pt x="0" y="89"/>
                    </a:lnTo>
                    <a:lnTo>
                      <a:pt x="346" y="89"/>
                    </a:lnTo>
                    <a:lnTo>
                      <a:pt x="587"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50"/>
              <p:cNvSpPr/>
              <p:nvPr/>
            </p:nvSpPr>
            <p:spPr>
              <a:xfrm>
                <a:off x="3598837" y="2560321"/>
                <a:ext cx="113476" cy="27272"/>
              </a:xfrm>
              <a:custGeom>
                <a:rect b="b" l="l" r="r" t="t"/>
                <a:pathLst>
                  <a:path extrusionOk="0" h="174" w="724">
                    <a:moveTo>
                      <a:pt x="262" y="0"/>
                    </a:moveTo>
                    <a:lnTo>
                      <a:pt x="21" y="84"/>
                    </a:lnTo>
                    <a:lnTo>
                      <a:pt x="21" y="110"/>
                    </a:lnTo>
                    <a:lnTo>
                      <a:pt x="0" y="110"/>
                    </a:lnTo>
                    <a:lnTo>
                      <a:pt x="0" y="131"/>
                    </a:lnTo>
                    <a:lnTo>
                      <a:pt x="0" y="152"/>
                    </a:lnTo>
                    <a:lnTo>
                      <a:pt x="21" y="173"/>
                    </a:lnTo>
                    <a:lnTo>
                      <a:pt x="461" y="173"/>
                    </a:lnTo>
                    <a:lnTo>
                      <a:pt x="702" y="84"/>
                    </a:lnTo>
                    <a:lnTo>
                      <a:pt x="702" y="63"/>
                    </a:lnTo>
                    <a:lnTo>
                      <a:pt x="723" y="63"/>
                    </a:lnTo>
                    <a:lnTo>
                      <a:pt x="723" y="42"/>
                    </a:lnTo>
                    <a:lnTo>
                      <a:pt x="723" y="21"/>
                    </a:lnTo>
                    <a:lnTo>
                      <a:pt x="702"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50"/>
              <p:cNvSpPr/>
              <p:nvPr/>
            </p:nvSpPr>
            <p:spPr>
              <a:xfrm>
                <a:off x="3554482" y="2584145"/>
                <a:ext cx="96235" cy="17398"/>
              </a:xfrm>
              <a:custGeom>
                <a:rect b="b" l="l" r="r" t="t"/>
                <a:pathLst>
                  <a:path extrusionOk="0" h="111" w="614">
                    <a:moveTo>
                      <a:pt x="283" y="0"/>
                    </a:moveTo>
                    <a:cubicBezTo>
                      <a:pt x="262" y="0"/>
                      <a:pt x="262" y="0"/>
                      <a:pt x="262" y="21"/>
                    </a:cubicBezTo>
                    <a:lnTo>
                      <a:pt x="1" y="110"/>
                    </a:lnTo>
                    <a:lnTo>
                      <a:pt x="372" y="110"/>
                    </a:lnTo>
                    <a:lnTo>
                      <a:pt x="613" y="21"/>
                    </a:lnTo>
                    <a:lnTo>
                      <a:pt x="592" y="21"/>
                    </a:lnTo>
                    <a:lnTo>
                      <a:pt x="283"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50"/>
              <p:cNvSpPr/>
              <p:nvPr/>
            </p:nvSpPr>
            <p:spPr>
              <a:xfrm>
                <a:off x="3544607" y="2577562"/>
                <a:ext cx="115984" cy="30563"/>
              </a:xfrm>
              <a:custGeom>
                <a:rect b="b" l="l" r="r" t="t"/>
                <a:pathLst>
                  <a:path extrusionOk="0" h="195" w="740">
                    <a:moveTo>
                      <a:pt x="435" y="84"/>
                    </a:moveTo>
                    <a:lnTo>
                      <a:pt x="414" y="105"/>
                    </a:lnTo>
                    <a:lnTo>
                      <a:pt x="304" y="105"/>
                    </a:lnTo>
                    <a:lnTo>
                      <a:pt x="346" y="84"/>
                    </a:lnTo>
                    <a:close/>
                    <a:moveTo>
                      <a:pt x="346" y="0"/>
                    </a:moveTo>
                    <a:cubicBezTo>
                      <a:pt x="325" y="0"/>
                      <a:pt x="304" y="0"/>
                      <a:pt x="283" y="21"/>
                    </a:cubicBezTo>
                    <a:lnTo>
                      <a:pt x="43" y="105"/>
                    </a:lnTo>
                    <a:lnTo>
                      <a:pt x="22" y="105"/>
                    </a:lnTo>
                    <a:lnTo>
                      <a:pt x="22" y="131"/>
                    </a:lnTo>
                    <a:lnTo>
                      <a:pt x="1" y="131"/>
                    </a:lnTo>
                    <a:lnTo>
                      <a:pt x="1" y="152"/>
                    </a:lnTo>
                    <a:lnTo>
                      <a:pt x="22" y="173"/>
                    </a:lnTo>
                    <a:lnTo>
                      <a:pt x="43" y="173"/>
                    </a:lnTo>
                    <a:lnTo>
                      <a:pt x="43" y="194"/>
                    </a:lnTo>
                    <a:lnTo>
                      <a:pt x="456" y="194"/>
                    </a:lnTo>
                    <a:lnTo>
                      <a:pt x="697" y="84"/>
                    </a:lnTo>
                    <a:lnTo>
                      <a:pt x="718" y="84"/>
                    </a:lnTo>
                    <a:lnTo>
                      <a:pt x="739" y="63"/>
                    </a:lnTo>
                    <a:lnTo>
                      <a:pt x="739" y="42"/>
                    </a:lnTo>
                    <a:lnTo>
                      <a:pt x="718" y="21"/>
                    </a:lnTo>
                    <a:lnTo>
                      <a:pt x="676" y="21"/>
                    </a:lnTo>
                    <a:lnTo>
                      <a:pt x="346"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50"/>
              <p:cNvSpPr/>
              <p:nvPr/>
            </p:nvSpPr>
            <p:spPr>
              <a:xfrm>
                <a:off x="3503543" y="2604677"/>
                <a:ext cx="95452" cy="17398"/>
              </a:xfrm>
              <a:custGeom>
                <a:rect b="b" l="l" r="r" t="t"/>
                <a:pathLst>
                  <a:path extrusionOk="0" h="111" w="609">
                    <a:moveTo>
                      <a:pt x="237" y="0"/>
                    </a:moveTo>
                    <a:lnTo>
                      <a:pt x="1" y="110"/>
                    </a:lnTo>
                    <a:lnTo>
                      <a:pt x="367" y="110"/>
                    </a:lnTo>
                    <a:lnTo>
                      <a:pt x="608"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50"/>
              <p:cNvSpPr/>
              <p:nvPr/>
            </p:nvSpPr>
            <p:spPr>
              <a:xfrm>
                <a:off x="3492885" y="2598094"/>
                <a:ext cx="116768" cy="30563"/>
              </a:xfrm>
              <a:custGeom>
                <a:rect b="b" l="l" r="r" t="t"/>
                <a:pathLst>
                  <a:path extrusionOk="0" h="195" w="745">
                    <a:moveTo>
                      <a:pt x="435" y="84"/>
                    </a:moveTo>
                    <a:lnTo>
                      <a:pt x="394" y="105"/>
                    </a:lnTo>
                    <a:lnTo>
                      <a:pt x="305" y="105"/>
                    </a:lnTo>
                    <a:lnTo>
                      <a:pt x="352" y="84"/>
                    </a:lnTo>
                    <a:close/>
                    <a:moveTo>
                      <a:pt x="352" y="0"/>
                    </a:moveTo>
                    <a:cubicBezTo>
                      <a:pt x="331" y="0"/>
                      <a:pt x="305" y="0"/>
                      <a:pt x="284" y="21"/>
                    </a:cubicBezTo>
                    <a:lnTo>
                      <a:pt x="43" y="105"/>
                    </a:lnTo>
                    <a:lnTo>
                      <a:pt x="22" y="105"/>
                    </a:lnTo>
                    <a:lnTo>
                      <a:pt x="1" y="131"/>
                    </a:lnTo>
                    <a:lnTo>
                      <a:pt x="1" y="152"/>
                    </a:lnTo>
                    <a:lnTo>
                      <a:pt x="22" y="173"/>
                    </a:lnTo>
                    <a:lnTo>
                      <a:pt x="43" y="173"/>
                    </a:lnTo>
                    <a:lnTo>
                      <a:pt x="69" y="194"/>
                    </a:lnTo>
                    <a:lnTo>
                      <a:pt x="394" y="194"/>
                    </a:lnTo>
                    <a:cubicBezTo>
                      <a:pt x="414" y="194"/>
                      <a:pt x="435" y="194"/>
                      <a:pt x="462" y="173"/>
                    </a:cubicBezTo>
                    <a:lnTo>
                      <a:pt x="697" y="84"/>
                    </a:lnTo>
                    <a:lnTo>
                      <a:pt x="723" y="84"/>
                    </a:lnTo>
                    <a:lnTo>
                      <a:pt x="744" y="63"/>
                    </a:lnTo>
                    <a:lnTo>
                      <a:pt x="744" y="42"/>
                    </a:lnTo>
                    <a:lnTo>
                      <a:pt x="723" y="21"/>
                    </a:lnTo>
                    <a:lnTo>
                      <a:pt x="697" y="21"/>
                    </a:lnTo>
                    <a:lnTo>
                      <a:pt x="676"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50"/>
              <p:cNvSpPr/>
              <p:nvPr/>
            </p:nvSpPr>
            <p:spPr>
              <a:xfrm>
                <a:off x="3451820" y="2625209"/>
                <a:ext cx="92944" cy="14106"/>
              </a:xfrm>
              <a:custGeom>
                <a:rect b="b" l="l" r="r" t="t"/>
                <a:pathLst>
                  <a:path extrusionOk="0" h="90" w="593">
                    <a:moveTo>
                      <a:pt x="242" y="0"/>
                    </a:moveTo>
                    <a:lnTo>
                      <a:pt x="1" y="89"/>
                    </a:lnTo>
                    <a:lnTo>
                      <a:pt x="373" y="89"/>
                    </a:lnTo>
                    <a:lnTo>
                      <a:pt x="593"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50"/>
              <p:cNvSpPr/>
              <p:nvPr/>
            </p:nvSpPr>
            <p:spPr>
              <a:xfrm>
                <a:off x="3442103" y="2618627"/>
                <a:ext cx="115827" cy="27272"/>
              </a:xfrm>
              <a:custGeom>
                <a:rect b="b" l="l" r="r" t="t"/>
                <a:pathLst>
                  <a:path extrusionOk="0" h="174" w="739">
                    <a:moveTo>
                      <a:pt x="262" y="0"/>
                    </a:moveTo>
                    <a:lnTo>
                      <a:pt x="21" y="105"/>
                    </a:lnTo>
                    <a:lnTo>
                      <a:pt x="0" y="105"/>
                    </a:lnTo>
                    <a:lnTo>
                      <a:pt x="0" y="131"/>
                    </a:lnTo>
                    <a:lnTo>
                      <a:pt x="0" y="152"/>
                    </a:lnTo>
                    <a:lnTo>
                      <a:pt x="21" y="173"/>
                    </a:lnTo>
                    <a:lnTo>
                      <a:pt x="456" y="173"/>
                    </a:lnTo>
                    <a:lnTo>
                      <a:pt x="697" y="84"/>
                    </a:lnTo>
                    <a:lnTo>
                      <a:pt x="718" y="84"/>
                    </a:lnTo>
                    <a:lnTo>
                      <a:pt x="718" y="63"/>
                    </a:lnTo>
                    <a:lnTo>
                      <a:pt x="738" y="42"/>
                    </a:lnTo>
                    <a:lnTo>
                      <a:pt x="718" y="21"/>
                    </a:lnTo>
                    <a:lnTo>
                      <a:pt x="697"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50"/>
              <p:cNvSpPr/>
              <p:nvPr/>
            </p:nvSpPr>
            <p:spPr>
              <a:xfrm>
                <a:off x="3950864" y="2375688"/>
                <a:ext cx="92944" cy="20689"/>
              </a:xfrm>
              <a:custGeom>
                <a:rect b="b" l="l" r="r" t="t"/>
                <a:pathLst>
                  <a:path extrusionOk="0" h="132" w="593">
                    <a:moveTo>
                      <a:pt x="263" y="0"/>
                    </a:moveTo>
                    <a:lnTo>
                      <a:pt x="1" y="110"/>
                    </a:lnTo>
                    <a:lnTo>
                      <a:pt x="310" y="131"/>
                    </a:lnTo>
                    <a:lnTo>
                      <a:pt x="352" y="131"/>
                    </a:lnTo>
                    <a:lnTo>
                      <a:pt x="593" y="21"/>
                    </a:lnTo>
                    <a:lnTo>
                      <a:pt x="289"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50"/>
              <p:cNvSpPr/>
              <p:nvPr/>
            </p:nvSpPr>
            <p:spPr>
              <a:xfrm>
                <a:off x="3941146" y="2368322"/>
                <a:ext cx="112536" cy="34482"/>
              </a:xfrm>
              <a:custGeom>
                <a:rect b="b" l="l" r="r" t="t"/>
                <a:pathLst>
                  <a:path extrusionOk="0" h="220" w="718">
                    <a:moveTo>
                      <a:pt x="456" y="89"/>
                    </a:moveTo>
                    <a:lnTo>
                      <a:pt x="372" y="131"/>
                    </a:lnTo>
                    <a:lnTo>
                      <a:pt x="262" y="110"/>
                    </a:lnTo>
                    <a:lnTo>
                      <a:pt x="351" y="89"/>
                    </a:lnTo>
                    <a:close/>
                    <a:moveTo>
                      <a:pt x="351" y="0"/>
                    </a:moveTo>
                    <a:cubicBezTo>
                      <a:pt x="325" y="0"/>
                      <a:pt x="304" y="0"/>
                      <a:pt x="283" y="26"/>
                    </a:cubicBezTo>
                    <a:lnTo>
                      <a:pt x="21" y="110"/>
                    </a:lnTo>
                    <a:lnTo>
                      <a:pt x="0" y="110"/>
                    </a:lnTo>
                    <a:lnTo>
                      <a:pt x="0" y="131"/>
                    </a:lnTo>
                    <a:lnTo>
                      <a:pt x="0" y="157"/>
                    </a:lnTo>
                    <a:lnTo>
                      <a:pt x="0" y="178"/>
                    </a:lnTo>
                    <a:lnTo>
                      <a:pt x="21" y="178"/>
                    </a:lnTo>
                    <a:lnTo>
                      <a:pt x="21" y="199"/>
                    </a:lnTo>
                    <a:lnTo>
                      <a:pt x="63" y="199"/>
                    </a:lnTo>
                    <a:lnTo>
                      <a:pt x="372" y="220"/>
                    </a:lnTo>
                    <a:cubicBezTo>
                      <a:pt x="393" y="220"/>
                      <a:pt x="414" y="220"/>
                      <a:pt x="435" y="199"/>
                    </a:cubicBezTo>
                    <a:lnTo>
                      <a:pt x="697" y="110"/>
                    </a:lnTo>
                    <a:lnTo>
                      <a:pt x="718" y="110"/>
                    </a:lnTo>
                    <a:lnTo>
                      <a:pt x="718" y="89"/>
                    </a:lnTo>
                    <a:lnTo>
                      <a:pt x="718" y="68"/>
                    </a:lnTo>
                    <a:lnTo>
                      <a:pt x="718" y="47"/>
                    </a:lnTo>
                    <a:lnTo>
                      <a:pt x="697" y="26"/>
                    </a:lnTo>
                    <a:lnTo>
                      <a:pt x="655" y="26"/>
                    </a:lnTo>
                    <a:lnTo>
                      <a:pt x="351"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50"/>
              <p:cNvSpPr/>
              <p:nvPr/>
            </p:nvSpPr>
            <p:spPr>
              <a:xfrm>
                <a:off x="3893499" y="2396221"/>
                <a:ext cx="95295" cy="20689"/>
              </a:xfrm>
              <a:custGeom>
                <a:rect b="b" l="l" r="r" t="t"/>
                <a:pathLst>
                  <a:path extrusionOk="0" h="132" w="608">
                    <a:moveTo>
                      <a:pt x="262" y="0"/>
                    </a:moveTo>
                    <a:lnTo>
                      <a:pt x="0" y="110"/>
                    </a:lnTo>
                    <a:lnTo>
                      <a:pt x="21" y="110"/>
                    </a:lnTo>
                    <a:lnTo>
                      <a:pt x="325" y="131"/>
                    </a:lnTo>
                    <a:lnTo>
                      <a:pt x="346" y="131"/>
                    </a:lnTo>
                    <a:lnTo>
                      <a:pt x="608" y="21"/>
                    </a:lnTo>
                    <a:lnTo>
                      <a:pt x="283"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50"/>
              <p:cNvSpPr/>
              <p:nvPr/>
            </p:nvSpPr>
            <p:spPr>
              <a:xfrm>
                <a:off x="3882841" y="2388697"/>
                <a:ext cx="116611" cy="34638"/>
              </a:xfrm>
              <a:custGeom>
                <a:rect b="b" l="l" r="r" t="t"/>
                <a:pathLst>
                  <a:path extrusionOk="0" h="221" w="744">
                    <a:moveTo>
                      <a:pt x="351" y="90"/>
                    </a:moveTo>
                    <a:lnTo>
                      <a:pt x="482" y="111"/>
                    </a:lnTo>
                    <a:lnTo>
                      <a:pt x="393" y="132"/>
                    </a:lnTo>
                    <a:lnTo>
                      <a:pt x="283" y="132"/>
                    </a:lnTo>
                    <a:lnTo>
                      <a:pt x="351" y="90"/>
                    </a:lnTo>
                    <a:close/>
                    <a:moveTo>
                      <a:pt x="372" y="1"/>
                    </a:moveTo>
                    <a:cubicBezTo>
                      <a:pt x="351" y="1"/>
                      <a:pt x="330" y="1"/>
                      <a:pt x="304" y="27"/>
                    </a:cubicBezTo>
                    <a:lnTo>
                      <a:pt x="42" y="111"/>
                    </a:lnTo>
                    <a:lnTo>
                      <a:pt x="21" y="132"/>
                    </a:lnTo>
                    <a:lnTo>
                      <a:pt x="0" y="132"/>
                    </a:lnTo>
                    <a:lnTo>
                      <a:pt x="0" y="158"/>
                    </a:lnTo>
                    <a:lnTo>
                      <a:pt x="0" y="179"/>
                    </a:lnTo>
                    <a:lnTo>
                      <a:pt x="21" y="179"/>
                    </a:lnTo>
                    <a:lnTo>
                      <a:pt x="42" y="200"/>
                    </a:lnTo>
                    <a:lnTo>
                      <a:pt x="68" y="200"/>
                    </a:lnTo>
                    <a:lnTo>
                      <a:pt x="393" y="221"/>
                    </a:lnTo>
                    <a:cubicBezTo>
                      <a:pt x="414" y="221"/>
                      <a:pt x="414" y="221"/>
                      <a:pt x="461" y="200"/>
                    </a:cubicBezTo>
                    <a:lnTo>
                      <a:pt x="723" y="111"/>
                    </a:lnTo>
                    <a:lnTo>
                      <a:pt x="744" y="90"/>
                    </a:lnTo>
                    <a:lnTo>
                      <a:pt x="744" y="69"/>
                    </a:lnTo>
                    <a:lnTo>
                      <a:pt x="723" y="48"/>
                    </a:lnTo>
                    <a:lnTo>
                      <a:pt x="723" y="27"/>
                    </a:lnTo>
                    <a:lnTo>
                      <a:pt x="676" y="27"/>
                    </a:lnTo>
                    <a:lnTo>
                      <a:pt x="37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50"/>
              <p:cNvSpPr/>
              <p:nvPr/>
            </p:nvSpPr>
            <p:spPr>
              <a:xfrm>
                <a:off x="3838485" y="2416753"/>
                <a:ext cx="96235" cy="20532"/>
              </a:xfrm>
              <a:custGeom>
                <a:rect b="b" l="l" r="r" t="t"/>
                <a:pathLst>
                  <a:path extrusionOk="0" h="131" w="614">
                    <a:moveTo>
                      <a:pt x="283" y="0"/>
                    </a:moveTo>
                    <a:lnTo>
                      <a:pt x="262" y="21"/>
                    </a:lnTo>
                    <a:lnTo>
                      <a:pt x="1" y="110"/>
                    </a:lnTo>
                    <a:lnTo>
                      <a:pt x="325" y="131"/>
                    </a:lnTo>
                    <a:lnTo>
                      <a:pt x="351" y="131"/>
                    </a:lnTo>
                    <a:lnTo>
                      <a:pt x="613" y="21"/>
                    </a:lnTo>
                    <a:lnTo>
                      <a:pt x="283"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50"/>
              <p:cNvSpPr/>
              <p:nvPr/>
            </p:nvSpPr>
            <p:spPr>
              <a:xfrm>
                <a:off x="3827827" y="2410327"/>
                <a:ext cx="116768" cy="33541"/>
              </a:xfrm>
              <a:custGeom>
                <a:rect b="b" l="l" r="r" t="t"/>
                <a:pathLst>
                  <a:path extrusionOk="0" h="214" w="745">
                    <a:moveTo>
                      <a:pt x="351" y="83"/>
                    </a:moveTo>
                    <a:lnTo>
                      <a:pt x="461" y="104"/>
                    </a:lnTo>
                    <a:lnTo>
                      <a:pt x="393" y="125"/>
                    </a:lnTo>
                    <a:lnTo>
                      <a:pt x="288" y="125"/>
                    </a:lnTo>
                    <a:lnTo>
                      <a:pt x="351" y="83"/>
                    </a:lnTo>
                    <a:close/>
                    <a:moveTo>
                      <a:pt x="328" y="0"/>
                    </a:moveTo>
                    <a:cubicBezTo>
                      <a:pt x="320" y="0"/>
                      <a:pt x="309" y="7"/>
                      <a:pt x="288" y="20"/>
                    </a:cubicBezTo>
                    <a:lnTo>
                      <a:pt x="48" y="104"/>
                    </a:lnTo>
                    <a:lnTo>
                      <a:pt x="27" y="125"/>
                    </a:lnTo>
                    <a:lnTo>
                      <a:pt x="0" y="125"/>
                    </a:lnTo>
                    <a:lnTo>
                      <a:pt x="0" y="151"/>
                    </a:lnTo>
                    <a:lnTo>
                      <a:pt x="0" y="172"/>
                    </a:lnTo>
                    <a:lnTo>
                      <a:pt x="27" y="193"/>
                    </a:lnTo>
                    <a:lnTo>
                      <a:pt x="69" y="193"/>
                    </a:lnTo>
                    <a:lnTo>
                      <a:pt x="393" y="214"/>
                    </a:lnTo>
                    <a:cubicBezTo>
                      <a:pt x="419" y="214"/>
                      <a:pt x="419" y="214"/>
                      <a:pt x="461" y="193"/>
                    </a:cubicBezTo>
                    <a:lnTo>
                      <a:pt x="702" y="104"/>
                    </a:lnTo>
                    <a:lnTo>
                      <a:pt x="723" y="104"/>
                    </a:lnTo>
                    <a:lnTo>
                      <a:pt x="723" y="83"/>
                    </a:lnTo>
                    <a:lnTo>
                      <a:pt x="744" y="83"/>
                    </a:lnTo>
                    <a:lnTo>
                      <a:pt x="744" y="62"/>
                    </a:lnTo>
                    <a:lnTo>
                      <a:pt x="723" y="41"/>
                    </a:lnTo>
                    <a:lnTo>
                      <a:pt x="702" y="20"/>
                    </a:lnTo>
                    <a:lnTo>
                      <a:pt x="351" y="20"/>
                    </a:lnTo>
                    <a:cubicBezTo>
                      <a:pt x="341" y="7"/>
                      <a:pt x="336" y="0"/>
                      <a:pt x="32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50"/>
              <p:cNvSpPr/>
              <p:nvPr/>
            </p:nvSpPr>
            <p:spPr>
              <a:xfrm>
                <a:off x="3520000" y="2440420"/>
                <a:ext cx="359707" cy="116768"/>
              </a:xfrm>
              <a:custGeom>
                <a:rect b="b" l="l" r="r" t="t"/>
                <a:pathLst>
                  <a:path extrusionOk="0" h="745" w="2295">
                    <a:moveTo>
                      <a:pt x="1943" y="1"/>
                    </a:moveTo>
                    <a:lnTo>
                      <a:pt x="1" y="718"/>
                    </a:lnTo>
                    <a:lnTo>
                      <a:pt x="351" y="745"/>
                    </a:lnTo>
                    <a:lnTo>
                      <a:pt x="372" y="745"/>
                    </a:lnTo>
                    <a:lnTo>
                      <a:pt x="2294"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50"/>
              <p:cNvSpPr/>
              <p:nvPr/>
            </p:nvSpPr>
            <p:spPr>
              <a:xfrm>
                <a:off x="3510126" y="2432113"/>
                <a:ext cx="379455" cy="131657"/>
              </a:xfrm>
              <a:custGeom>
                <a:rect b="b" l="l" r="r" t="t"/>
                <a:pathLst>
                  <a:path extrusionOk="0" h="840" w="2421">
                    <a:moveTo>
                      <a:pt x="2137" y="96"/>
                    </a:moveTo>
                    <a:lnTo>
                      <a:pt x="414" y="750"/>
                    </a:lnTo>
                    <a:lnTo>
                      <a:pt x="284" y="750"/>
                    </a:lnTo>
                    <a:lnTo>
                      <a:pt x="2027" y="96"/>
                    </a:lnTo>
                    <a:close/>
                    <a:moveTo>
                      <a:pt x="1995" y="0"/>
                    </a:moveTo>
                    <a:cubicBezTo>
                      <a:pt x="1988" y="0"/>
                      <a:pt x="1979" y="3"/>
                      <a:pt x="1965" y="12"/>
                    </a:cubicBezTo>
                    <a:lnTo>
                      <a:pt x="22" y="750"/>
                    </a:lnTo>
                    <a:lnTo>
                      <a:pt x="1" y="750"/>
                    </a:lnTo>
                    <a:lnTo>
                      <a:pt x="1" y="771"/>
                    </a:lnTo>
                    <a:lnTo>
                      <a:pt x="1" y="798"/>
                    </a:lnTo>
                    <a:lnTo>
                      <a:pt x="22" y="818"/>
                    </a:lnTo>
                    <a:lnTo>
                      <a:pt x="64" y="818"/>
                    </a:lnTo>
                    <a:lnTo>
                      <a:pt x="414" y="839"/>
                    </a:lnTo>
                    <a:cubicBezTo>
                      <a:pt x="435" y="839"/>
                      <a:pt x="435" y="839"/>
                      <a:pt x="456" y="818"/>
                    </a:cubicBezTo>
                    <a:lnTo>
                      <a:pt x="2378" y="96"/>
                    </a:lnTo>
                    <a:lnTo>
                      <a:pt x="2399" y="96"/>
                    </a:lnTo>
                    <a:lnTo>
                      <a:pt x="2420" y="75"/>
                    </a:lnTo>
                    <a:lnTo>
                      <a:pt x="2420" y="54"/>
                    </a:lnTo>
                    <a:lnTo>
                      <a:pt x="2420" y="33"/>
                    </a:lnTo>
                    <a:lnTo>
                      <a:pt x="2399" y="33"/>
                    </a:lnTo>
                    <a:lnTo>
                      <a:pt x="2378" y="12"/>
                    </a:lnTo>
                    <a:lnTo>
                      <a:pt x="2027" y="12"/>
                    </a:lnTo>
                    <a:cubicBezTo>
                      <a:pt x="2013" y="12"/>
                      <a:pt x="2009" y="0"/>
                      <a:pt x="19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50"/>
              <p:cNvSpPr/>
              <p:nvPr/>
            </p:nvSpPr>
            <p:spPr>
              <a:xfrm>
                <a:off x="3455112" y="2563613"/>
                <a:ext cx="99527" cy="17398"/>
              </a:xfrm>
              <a:custGeom>
                <a:rect b="b" l="l" r="r" t="t"/>
                <a:pathLst>
                  <a:path extrusionOk="0" h="111" w="635">
                    <a:moveTo>
                      <a:pt x="242" y="0"/>
                    </a:moveTo>
                    <a:lnTo>
                      <a:pt x="1" y="89"/>
                    </a:lnTo>
                    <a:lnTo>
                      <a:pt x="1" y="110"/>
                    </a:lnTo>
                    <a:lnTo>
                      <a:pt x="373" y="110"/>
                    </a:lnTo>
                    <a:lnTo>
                      <a:pt x="635"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50"/>
              <p:cNvSpPr/>
              <p:nvPr/>
            </p:nvSpPr>
            <p:spPr>
              <a:xfrm>
                <a:off x="3445394" y="2557030"/>
                <a:ext cx="119902" cy="30563"/>
              </a:xfrm>
              <a:custGeom>
                <a:rect b="b" l="l" r="r" t="t"/>
                <a:pathLst>
                  <a:path extrusionOk="0" h="195" w="765">
                    <a:moveTo>
                      <a:pt x="456" y="84"/>
                    </a:moveTo>
                    <a:lnTo>
                      <a:pt x="414" y="105"/>
                    </a:lnTo>
                    <a:lnTo>
                      <a:pt x="283" y="105"/>
                    </a:lnTo>
                    <a:lnTo>
                      <a:pt x="346" y="84"/>
                    </a:lnTo>
                    <a:close/>
                    <a:moveTo>
                      <a:pt x="283" y="1"/>
                    </a:moveTo>
                    <a:lnTo>
                      <a:pt x="21" y="105"/>
                    </a:lnTo>
                    <a:lnTo>
                      <a:pt x="0" y="105"/>
                    </a:lnTo>
                    <a:lnTo>
                      <a:pt x="0" y="131"/>
                    </a:lnTo>
                    <a:lnTo>
                      <a:pt x="0" y="152"/>
                    </a:lnTo>
                    <a:lnTo>
                      <a:pt x="21" y="173"/>
                    </a:lnTo>
                    <a:lnTo>
                      <a:pt x="63" y="173"/>
                    </a:lnTo>
                    <a:lnTo>
                      <a:pt x="414" y="194"/>
                    </a:lnTo>
                    <a:cubicBezTo>
                      <a:pt x="435" y="194"/>
                      <a:pt x="435" y="194"/>
                      <a:pt x="477" y="173"/>
                    </a:cubicBezTo>
                    <a:lnTo>
                      <a:pt x="717" y="84"/>
                    </a:lnTo>
                    <a:lnTo>
                      <a:pt x="738" y="84"/>
                    </a:lnTo>
                    <a:lnTo>
                      <a:pt x="738" y="63"/>
                    </a:lnTo>
                    <a:lnTo>
                      <a:pt x="765" y="63"/>
                    </a:lnTo>
                    <a:lnTo>
                      <a:pt x="765" y="42"/>
                    </a:lnTo>
                    <a:lnTo>
                      <a:pt x="738" y="21"/>
                    </a:lnTo>
                    <a:lnTo>
                      <a:pt x="717" y="21"/>
                    </a:lnTo>
                    <a:lnTo>
                      <a:pt x="717"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50"/>
              <p:cNvSpPr/>
              <p:nvPr/>
            </p:nvSpPr>
            <p:spPr>
              <a:xfrm>
                <a:off x="3401038" y="2584145"/>
                <a:ext cx="98586" cy="17398"/>
              </a:xfrm>
              <a:custGeom>
                <a:rect b="b" l="l" r="r" t="t"/>
                <a:pathLst>
                  <a:path extrusionOk="0" h="111" w="629">
                    <a:moveTo>
                      <a:pt x="262" y="0"/>
                    </a:moveTo>
                    <a:lnTo>
                      <a:pt x="0" y="89"/>
                    </a:lnTo>
                    <a:lnTo>
                      <a:pt x="21" y="89"/>
                    </a:lnTo>
                    <a:lnTo>
                      <a:pt x="346" y="110"/>
                    </a:lnTo>
                    <a:cubicBezTo>
                      <a:pt x="367" y="110"/>
                      <a:pt x="367" y="110"/>
                      <a:pt x="393" y="89"/>
                    </a:cubicBezTo>
                    <a:lnTo>
                      <a:pt x="629"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50"/>
              <p:cNvSpPr/>
              <p:nvPr/>
            </p:nvSpPr>
            <p:spPr>
              <a:xfrm>
                <a:off x="3390380" y="2577562"/>
                <a:ext cx="119902" cy="30563"/>
              </a:xfrm>
              <a:custGeom>
                <a:rect b="b" l="l" r="r" t="t"/>
                <a:pathLst>
                  <a:path extrusionOk="0" h="195" w="765">
                    <a:moveTo>
                      <a:pt x="482" y="84"/>
                    </a:moveTo>
                    <a:lnTo>
                      <a:pt x="414" y="105"/>
                    </a:lnTo>
                    <a:lnTo>
                      <a:pt x="304" y="105"/>
                    </a:lnTo>
                    <a:lnTo>
                      <a:pt x="351" y="84"/>
                    </a:lnTo>
                    <a:close/>
                    <a:moveTo>
                      <a:pt x="283" y="0"/>
                    </a:moveTo>
                    <a:lnTo>
                      <a:pt x="42" y="105"/>
                    </a:lnTo>
                    <a:lnTo>
                      <a:pt x="21" y="105"/>
                    </a:lnTo>
                    <a:lnTo>
                      <a:pt x="0" y="131"/>
                    </a:lnTo>
                    <a:lnTo>
                      <a:pt x="0" y="152"/>
                    </a:lnTo>
                    <a:lnTo>
                      <a:pt x="21" y="173"/>
                    </a:lnTo>
                    <a:lnTo>
                      <a:pt x="89" y="173"/>
                    </a:lnTo>
                    <a:lnTo>
                      <a:pt x="414" y="194"/>
                    </a:lnTo>
                    <a:cubicBezTo>
                      <a:pt x="435" y="194"/>
                      <a:pt x="461" y="194"/>
                      <a:pt x="482" y="173"/>
                    </a:cubicBezTo>
                    <a:lnTo>
                      <a:pt x="723" y="84"/>
                    </a:lnTo>
                    <a:lnTo>
                      <a:pt x="744" y="84"/>
                    </a:lnTo>
                    <a:lnTo>
                      <a:pt x="765" y="63"/>
                    </a:lnTo>
                    <a:lnTo>
                      <a:pt x="765" y="42"/>
                    </a:lnTo>
                    <a:lnTo>
                      <a:pt x="765" y="21"/>
                    </a:lnTo>
                    <a:lnTo>
                      <a:pt x="744" y="21"/>
                    </a:lnTo>
                    <a:lnTo>
                      <a:pt x="744"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50"/>
              <p:cNvSpPr/>
              <p:nvPr/>
            </p:nvSpPr>
            <p:spPr>
              <a:xfrm>
                <a:off x="3349316" y="2604677"/>
                <a:ext cx="96235" cy="14106"/>
              </a:xfrm>
              <a:custGeom>
                <a:rect b="b" l="l" r="r" t="t"/>
                <a:pathLst>
                  <a:path extrusionOk="0" h="90" w="614">
                    <a:moveTo>
                      <a:pt x="241" y="0"/>
                    </a:moveTo>
                    <a:lnTo>
                      <a:pt x="0" y="89"/>
                    </a:lnTo>
                    <a:lnTo>
                      <a:pt x="372" y="89"/>
                    </a:lnTo>
                    <a:lnTo>
                      <a:pt x="613"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50"/>
              <p:cNvSpPr/>
              <p:nvPr/>
            </p:nvSpPr>
            <p:spPr>
              <a:xfrm>
                <a:off x="3335366" y="2598094"/>
                <a:ext cx="119902" cy="28683"/>
              </a:xfrm>
              <a:custGeom>
                <a:rect b="b" l="l" r="r" t="t"/>
                <a:pathLst>
                  <a:path extrusionOk="0" h="183" w="765">
                    <a:moveTo>
                      <a:pt x="482" y="84"/>
                    </a:moveTo>
                    <a:lnTo>
                      <a:pt x="440" y="105"/>
                    </a:lnTo>
                    <a:lnTo>
                      <a:pt x="309" y="105"/>
                    </a:lnTo>
                    <a:lnTo>
                      <a:pt x="351" y="84"/>
                    </a:lnTo>
                    <a:close/>
                    <a:moveTo>
                      <a:pt x="288" y="0"/>
                    </a:moveTo>
                    <a:lnTo>
                      <a:pt x="47" y="105"/>
                    </a:lnTo>
                    <a:lnTo>
                      <a:pt x="26" y="105"/>
                    </a:lnTo>
                    <a:lnTo>
                      <a:pt x="26" y="131"/>
                    </a:lnTo>
                    <a:lnTo>
                      <a:pt x="0" y="152"/>
                    </a:lnTo>
                    <a:lnTo>
                      <a:pt x="26" y="152"/>
                    </a:lnTo>
                    <a:lnTo>
                      <a:pt x="26" y="173"/>
                    </a:lnTo>
                    <a:lnTo>
                      <a:pt x="440" y="173"/>
                    </a:lnTo>
                    <a:cubicBezTo>
                      <a:pt x="454" y="173"/>
                      <a:pt x="459" y="183"/>
                      <a:pt x="473" y="183"/>
                    </a:cubicBezTo>
                    <a:cubicBezTo>
                      <a:pt x="480" y="183"/>
                      <a:pt x="489" y="180"/>
                      <a:pt x="503" y="173"/>
                    </a:cubicBezTo>
                    <a:lnTo>
                      <a:pt x="744" y="84"/>
                    </a:lnTo>
                    <a:lnTo>
                      <a:pt x="765" y="63"/>
                    </a:lnTo>
                    <a:lnTo>
                      <a:pt x="765" y="42"/>
                    </a:lnTo>
                    <a:lnTo>
                      <a:pt x="765" y="21"/>
                    </a:lnTo>
                    <a:lnTo>
                      <a:pt x="744"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50"/>
              <p:cNvSpPr/>
              <p:nvPr/>
            </p:nvSpPr>
            <p:spPr>
              <a:xfrm>
                <a:off x="3294302" y="2625209"/>
                <a:ext cx="99527" cy="14106"/>
              </a:xfrm>
              <a:custGeom>
                <a:rect b="b" l="l" r="r" t="t"/>
                <a:pathLst>
                  <a:path extrusionOk="0" h="90" w="635">
                    <a:moveTo>
                      <a:pt x="241" y="0"/>
                    </a:moveTo>
                    <a:lnTo>
                      <a:pt x="0" y="89"/>
                    </a:lnTo>
                    <a:lnTo>
                      <a:pt x="393" y="89"/>
                    </a:lnTo>
                    <a:lnTo>
                      <a:pt x="634" y="0"/>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50"/>
              <p:cNvSpPr/>
              <p:nvPr/>
            </p:nvSpPr>
            <p:spPr>
              <a:xfrm>
                <a:off x="3284428" y="2618627"/>
                <a:ext cx="120059" cy="27272"/>
              </a:xfrm>
              <a:custGeom>
                <a:rect b="b" l="l" r="r" t="t"/>
                <a:pathLst>
                  <a:path extrusionOk="0" h="174" w="766">
                    <a:moveTo>
                      <a:pt x="283" y="0"/>
                    </a:moveTo>
                    <a:lnTo>
                      <a:pt x="22" y="84"/>
                    </a:lnTo>
                    <a:lnTo>
                      <a:pt x="22" y="105"/>
                    </a:lnTo>
                    <a:lnTo>
                      <a:pt x="1" y="105"/>
                    </a:lnTo>
                    <a:lnTo>
                      <a:pt x="1" y="131"/>
                    </a:lnTo>
                    <a:lnTo>
                      <a:pt x="1" y="152"/>
                    </a:lnTo>
                    <a:lnTo>
                      <a:pt x="22" y="173"/>
                    </a:lnTo>
                    <a:lnTo>
                      <a:pt x="482" y="173"/>
                    </a:lnTo>
                    <a:lnTo>
                      <a:pt x="718" y="84"/>
                    </a:lnTo>
                    <a:lnTo>
                      <a:pt x="744" y="63"/>
                    </a:lnTo>
                    <a:lnTo>
                      <a:pt x="765" y="42"/>
                    </a:lnTo>
                    <a:lnTo>
                      <a:pt x="765" y="21"/>
                    </a:lnTo>
                    <a:lnTo>
                      <a:pt x="744"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50"/>
              <p:cNvSpPr/>
              <p:nvPr/>
            </p:nvSpPr>
            <p:spPr>
              <a:xfrm>
                <a:off x="3216248" y="2450294"/>
                <a:ext cx="496066" cy="102818"/>
              </a:xfrm>
              <a:custGeom>
                <a:rect b="b" l="l" r="r" t="t"/>
                <a:pathLst>
                  <a:path extrusionOk="0" h="656" w="3165">
                    <a:moveTo>
                      <a:pt x="1635" y="1"/>
                    </a:moveTo>
                    <a:lnTo>
                      <a:pt x="1" y="634"/>
                    </a:lnTo>
                    <a:lnTo>
                      <a:pt x="22" y="634"/>
                    </a:lnTo>
                    <a:lnTo>
                      <a:pt x="1572" y="655"/>
                    </a:lnTo>
                    <a:lnTo>
                      <a:pt x="1593" y="655"/>
                    </a:lnTo>
                    <a:lnTo>
                      <a:pt x="3164" y="69"/>
                    </a:lnTo>
                    <a:lnTo>
                      <a:pt x="16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50"/>
              <p:cNvSpPr/>
              <p:nvPr/>
            </p:nvSpPr>
            <p:spPr>
              <a:xfrm>
                <a:off x="3205590" y="2443711"/>
                <a:ext cx="519733" cy="119275"/>
              </a:xfrm>
              <a:custGeom>
                <a:rect b="b" l="l" r="r" t="t"/>
                <a:pathLst>
                  <a:path extrusionOk="0" h="761" w="3316">
                    <a:moveTo>
                      <a:pt x="1724" y="90"/>
                    </a:moveTo>
                    <a:lnTo>
                      <a:pt x="3033" y="132"/>
                    </a:lnTo>
                    <a:lnTo>
                      <a:pt x="1640" y="676"/>
                    </a:lnTo>
                    <a:cubicBezTo>
                      <a:pt x="1661" y="655"/>
                      <a:pt x="1640" y="655"/>
                      <a:pt x="1640" y="655"/>
                    </a:cubicBezTo>
                    <a:lnTo>
                      <a:pt x="284" y="635"/>
                    </a:lnTo>
                    <a:lnTo>
                      <a:pt x="1724" y="90"/>
                    </a:lnTo>
                    <a:close/>
                    <a:moveTo>
                      <a:pt x="1745" y="1"/>
                    </a:moveTo>
                    <a:cubicBezTo>
                      <a:pt x="1703" y="1"/>
                      <a:pt x="1703" y="1"/>
                      <a:pt x="1661" y="22"/>
                    </a:cubicBezTo>
                    <a:lnTo>
                      <a:pt x="43" y="635"/>
                    </a:lnTo>
                    <a:lnTo>
                      <a:pt x="22" y="655"/>
                    </a:lnTo>
                    <a:lnTo>
                      <a:pt x="1" y="655"/>
                    </a:lnTo>
                    <a:lnTo>
                      <a:pt x="1" y="676"/>
                    </a:lnTo>
                    <a:lnTo>
                      <a:pt x="1" y="697"/>
                    </a:lnTo>
                    <a:lnTo>
                      <a:pt x="22" y="697"/>
                    </a:lnTo>
                    <a:lnTo>
                      <a:pt x="22" y="724"/>
                    </a:lnTo>
                    <a:lnTo>
                      <a:pt x="69" y="724"/>
                    </a:lnTo>
                    <a:lnTo>
                      <a:pt x="1640" y="744"/>
                    </a:lnTo>
                    <a:cubicBezTo>
                      <a:pt x="1650" y="755"/>
                      <a:pt x="1656" y="760"/>
                      <a:pt x="1664" y="760"/>
                    </a:cubicBezTo>
                    <a:cubicBezTo>
                      <a:pt x="1671" y="760"/>
                      <a:pt x="1682" y="755"/>
                      <a:pt x="1703" y="744"/>
                    </a:cubicBezTo>
                    <a:lnTo>
                      <a:pt x="3274" y="153"/>
                    </a:lnTo>
                    <a:lnTo>
                      <a:pt x="3295" y="132"/>
                    </a:lnTo>
                    <a:lnTo>
                      <a:pt x="3316" y="111"/>
                    </a:lnTo>
                    <a:lnTo>
                      <a:pt x="3295" y="90"/>
                    </a:lnTo>
                    <a:lnTo>
                      <a:pt x="3274" y="69"/>
                    </a:lnTo>
                    <a:lnTo>
                      <a:pt x="3232" y="69"/>
                    </a:lnTo>
                    <a:lnTo>
                      <a:pt x="174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50"/>
              <p:cNvSpPr/>
              <p:nvPr/>
            </p:nvSpPr>
            <p:spPr>
              <a:xfrm>
                <a:off x="3749773" y="1711605"/>
                <a:ext cx="1176453" cy="975205"/>
              </a:xfrm>
              <a:custGeom>
                <a:rect b="b" l="l" r="r" t="t"/>
                <a:pathLst>
                  <a:path extrusionOk="0" h="6222" w="7506">
                    <a:moveTo>
                      <a:pt x="7306" y="1"/>
                    </a:moveTo>
                    <a:lnTo>
                      <a:pt x="2593" y="1226"/>
                    </a:lnTo>
                    <a:cubicBezTo>
                      <a:pt x="2530" y="1226"/>
                      <a:pt x="2441" y="1310"/>
                      <a:pt x="2399" y="1399"/>
                    </a:cubicBezTo>
                    <a:lnTo>
                      <a:pt x="22" y="5960"/>
                    </a:lnTo>
                    <a:cubicBezTo>
                      <a:pt x="1" y="5981"/>
                      <a:pt x="1" y="6023"/>
                      <a:pt x="22" y="6023"/>
                    </a:cubicBezTo>
                    <a:lnTo>
                      <a:pt x="195" y="6222"/>
                    </a:lnTo>
                    <a:lnTo>
                      <a:pt x="498" y="5918"/>
                    </a:lnTo>
                    <a:lnTo>
                      <a:pt x="498" y="5850"/>
                    </a:lnTo>
                    <a:lnTo>
                      <a:pt x="4342" y="4431"/>
                    </a:lnTo>
                    <a:cubicBezTo>
                      <a:pt x="4384" y="4410"/>
                      <a:pt x="4452" y="4347"/>
                      <a:pt x="4494" y="4300"/>
                    </a:cubicBezTo>
                    <a:lnTo>
                      <a:pt x="7024" y="524"/>
                    </a:lnTo>
                    <a:lnTo>
                      <a:pt x="7092" y="571"/>
                    </a:lnTo>
                    <a:lnTo>
                      <a:pt x="7505" y="241"/>
                    </a:lnTo>
                    <a:lnTo>
                      <a:pt x="7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50"/>
              <p:cNvSpPr/>
              <p:nvPr/>
            </p:nvSpPr>
            <p:spPr>
              <a:xfrm>
                <a:off x="3742406" y="1701731"/>
                <a:ext cx="1190402" cy="991662"/>
              </a:xfrm>
              <a:custGeom>
                <a:rect b="b" l="l" r="r" t="t"/>
                <a:pathLst>
                  <a:path extrusionOk="0" h="6327" w="7595">
                    <a:moveTo>
                      <a:pt x="7332" y="111"/>
                    </a:moveTo>
                    <a:lnTo>
                      <a:pt x="7463" y="283"/>
                    </a:lnTo>
                    <a:lnTo>
                      <a:pt x="7139" y="566"/>
                    </a:lnTo>
                    <a:lnTo>
                      <a:pt x="7092" y="545"/>
                    </a:lnTo>
                    <a:lnTo>
                      <a:pt x="7029" y="545"/>
                    </a:lnTo>
                    <a:lnTo>
                      <a:pt x="4499" y="4342"/>
                    </a:lnTo>
                    <a:cubicBezTo>
                      <a:pt x="4452" y="4384"/>
                      <a:pt x="4389" y="4431"/>
                      <a:pt x="4368" y="4431"/>
                    </a:cubicBezTo>
                    <a:lnTo>
                      <a:pt x="524" y="5871"/>
                    </a:lnTo>
                    <a:lnTo>
                      <a:pt x="483" y="5934"/>
                    </a:lnTo>
                    <a:lnTo>
                      <a:pt x="504" y="5955"/>
                    </a:lnTo>
                    <a:lnTo>
                      <a:pt x="242" y="6217"/>
                    </a:lnTo>
                    <a:lnTo>
                      <a:pt x="111" y="6044"/>
                    </a:lnTo>
                    <a:lnTo>
                      <a:pt x="2488" y="1483"/>
                    </a:lnTo>
                    <a:cubicBezTo>
                      <a:pt x="2509" y="1441"/>
                      <a:pt x="2535" y="1420"/>
                      <a:pt x="2577" y="1373"/>
                    </a:cubicBezTo>
                    <a:cubicBezTo>
                      <a:pt x="2598" y="1352"/>
                      <a:pt x="2640" y="1331"/>
                      <a:pt x="2640" y="1331"/>
                    </a:cubicBezTo>
                    <a:lnTo>
                      <a:pt x="7332" y="111"/>
                    </a:lnTo>
                    <a:close/>
                    <a:moveTo>
                      <a:pt x="7332" y="1"/>
                    </a:moveTo>
                    <a:lnTo>
                      <a:pt x="2619" y="1221"/>
                    </a:lnTo>
                    <a:cubicBezTo>
                      <a:pt x="2577" y="1242"/>
                      <a:pt x="2535" y="1268"/>
                      <a:pt x="2488" y="1310"/>
                    </a:cubicBezTo>
                    <a:cubicBezTo>
                      <a:pt x="2467" y="1352"/>
                      <a:pt x="2425" y="1399"/>
                      <a:pt x="2405" y="1441"/>
                    </a:cubicBezTo>
                    <a:lnTo>
                      <a:pt x="22" y="6002"/>
                    </a:lnTo>
                    <a:cubicBezTo>
                      <a:pt x="1" y="6023"/>
                      <a:pt x="1" y="6044"/>
                      <a:pt x="1" y="6065"/>
                    </a:cubicBezTo>
                    <a:cubicBezTo>
                      <a:pt x="1" y="6078"/>
                      <a:pt x="8" y="6099"/>
                      <a:pt x="24" y="6115"/>
                    </a:cubicBezTo>
                    <a:lnTo>
                      <a:pt x="24" y="6115"/>
                    </a:lnTo>
                    <a:lnTo>
                      <a:pt x="221" y="6327"/>
                    </a:lnTo>
                    <a:lnTo>
                      <a:pt x="284" y="6327"/>
                    </a:lnTo>
                    <a:lnTo>
                      <a:pt x="593" y="6002"/>
                    </a:lnTo>
                    <a:lnTo>
                      <a:pt x="614" y="5955"/>
                    </a:lnTo>
                    <a:lnTo>
                      <a:pt x="4410" y="4541"/>
                    </a:lnTo>
                    <a:cubicBezTo>
                      <a:pt x="4473" y="4515"/>
                      <a:pt x="4541" y="4452"/>
                      <a:pt x="4583" y="4384"/>
                    </a:cubicBezTo>
                    <a:lnTo>
                      <a:pt x="7071" y="655"/>
                    </a:lnTo>
                    <a:lnTo>
                      <a:pt x="7118" y="676"/>
                    </a:lnTo>
                    <a:lnTo>
                      <a:pt x="7181" y="676"/>
                    </a:lnTo>
                    <a:lnTo>
                      <a:pt x="7573" y="352"/>
                    </a:lnTo>
                    <a:lnTo>
                      <a:pt x="7594" y="263"/>
                    </a:lnTo>
                    <a:lnTo>
                      <a:pt x="7421" y="43"/>
                    </a:lnTo>
                    <a:lnTo>
                      <a:pt x="7421" y="64"/>
                    </a:lnTo>
                    <a:cubicBezTo>
                      <a:pt x="7421" y="43"/>
                      <a:pt x="7421" y="43"/>
                      <a:pt x="7401" y="22"/>
                    </a:cubicBezTo>
                    <a:cubicBezTo>
                      <a:pt x="7401" y="22"/>
                      <a:pt x="7380" y="1"/>
                      <a:pt x="735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50"/>
              <p:cNvSpPr/>
              <p:nvPr/>
            </p:nvSpPr>
            <p:spPr>
              <a:xfrm>
                <a:off x="3777515" y="1745460"/>
                <a:ext cx="1148554" cy="942291"/>
              </a:xfrm>
              <a:custGeom>
                <a:rect b="b" l="l" r="r" t="t"/>
                <a:pathLst>
                  <a:path extrusionOk="0" h="6012" w="7328">
                    <a:moveTo>
                      <a:pt x="7301" y="0"/>
                    </a:moveTo>
                    <a:cubicBezTo>
                      <a:pt x="7297" y="0"/>
                      <a:pt x="7292" y="2"/>
                      <a:pt x="7287" y="4"/>
                    </a:cubicBezTo>
                    <a:lnTo>
                      <a:pt x="2615" y="1204"/>
                    </a:lnTo>
                    <a:cubicBezTo>
                      <a:pt x="2547" y="1225"/>
                      <a:pt x="2484" y="1314"/>
                      <a:pt x="2442" y="1382"/>
                    </a:cubicBezTo>
                    <a:lnTo>
                      <a:pt x="18" y="5938"/>
                    </a:lnTo>
                    <a:cubicBezTo>
                      <a:pt x="1" y="5976"/>
                      <a:pt x="11" y="6012"/>
                      <a:pt x="53" y="6012"/>
                    </a:cubicBezTo>
                    <a:cubicBezTo>
                      <a:pt x="63" y="6012"/>
                      <a:pt x="73" y="6010"/>
                      <a:pt x="86" y="6006"/>
                    </a:cubicBezTo>
                    <a:lnTo>
                      <a:pt x="4317" y="4414"/>
                    </a:lnTo>
                    <a:cubicBezTo>
                      <a:pt x="4359" y="4414"/>
                      <a:pt x="4427" y="4346"/>
                      <a:pt x="4448" y="4304"/>
                    </a:cubicBezTo>
                    <a:lnTo>
                      <a:pt x="7287" y="114"/>
                    </a:lnTo>
                    <a:cubicBezTo>
                      <a:pt x="7323" y="55"/>
                      <a:pt x="7328" y="0"/>
                      <a:pt x="73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50"/>
              <p:cNvSpPr/>
              <p:nvPr/>
            </p:nvSpPr>
            <p:spPr>
              <a:xfrm>
                <a:off x="3770305" y="1736996"/>
                <a:ext cx="1162503" cy="956397"/>
              </a:xfrm>
              <a:custGeom>
                <a:rect b="b" l="l" r="r" t="t"/>
                <a:pathLst>
                  <a:path extrusionOk="0" h="6102" w="7417">
                    <a:moveTo>
                      <a:pt x="7285" y="127"/>
                    </a:moveTo>
                    <a:lnTo>
                      <a:pt x="7264" y="147"/>
                    </a:lnTo>
                    <a:lnTo>
                      <a:pt x="4452" y="4316"/>
                    </a:lnTo>
                    <a:cubicBezTo>
                      <a:pt x="4426" y="4358"/>
                      <a:pt x="4363" y="4421"/>
                      <a:pt x="4342" y="4421"/>
                    </a:cubicBezTo>
                    <a:lnTo>
                      <a:pt x="132" y="5992"/>
                    </a:lnTo>
                    <a:lnTo>
                      <a:pt x="2530" y="1478"/>
                    </a:lnTo>
                    <a:cubicBezTo>
                      <a:pt x="2551" y="1436"/>
                      <a:pt x="2572" y="1389"/>
                      <a:pt x="2593" y="1368"/>
                    </a:cubicBezTo>
                    <a:cubicBezTo>
                      <a:pt x="2640" y="1347"/>
                      <a:pt x="2661" y="1326"/>
                      <a:pt x="2682" y="1326"/>
                    </a:cubicBezTo>
                    <a:lnTo>
                      <a:pt x="7285" y="127"/>
                    </a:lnTo>
                    <a:close/>
                    <a:moveTo>
                      <a:pt x="7342" y="1"/>
                    </a:moveTo>
                    <a:cubicBezTo>
                      <a:pt x="7331" y="1"/>
                      <a:pt x="7319" y="6"/>
                      <a:pt x="7306" y="17"/>
                    </a:cubicBezTo>
                    <a:lnTo>
                      <a:pt x="2661" y="1216"/>
                    </a:lnTo>
                    <a:cubicBezTo>
                      <a:pt x="2619" y="1237"/>
                      <a:pt x="2572" y="1258"/>
                      <a:pt x="2530" y="1305"/>
                    </a:cubicBezTo>
                    <a:cubicBezTo>
                      <a:pt x="2488" y="1326"/>
                      <a:pt x="2462" y="1368"/>
                      <a:pt x="2420" y="1410"/>
                    </a:cubicBezTo>
                    <a:lnTo>
                      <a:pt x="22" y="5971"/>
                    </a:lnTo>
                    <a:cubicBezTo>
                      <a:pt x="22" y="5971"/>
                      <a:pt x="22" y="5992"/>
                      <a:pt x="1" y="6018"/>
                    </a:cubicBezTo>
                    <a:cubicBezTo>
                      <a:pt x="1" y="6039"/>
                      <a:pt x="1" y="6060"/>
                      <a:pt x="22" y="6081"/>
                    </a:cubicBezTo>
                    <a:cubicBezTo>
                      <a:pt x="43" y="6102"/>
                      <a:pt x="64" y="6102"/>
                      <a:pt x="85" y="6102"/>
                    </a:cubicBezTo>
                    <a:lnTo>
                      <a:pt x="132" y="6102"/>
                    </a:lnTo>
                    <a:lnTo>
                      <a:pt x="4384" y="4531"/>
                    </a:lnTo>
                    <a:cubicBezTo>
                      <a:pt x="4452" y="4510"/>
                      <a:pt x="4494" y="4447"/>
                      <a:pt x="4536" y="4379"/>
                    </a:cubicBezTo>
                    <a:lnTo>
                      <a:pt x="7374" y="189"/>
                    </a:lnTo>
                    <a:cubicBezTo>
                      <a:pt x="7395" y="147"/>
                      <a:pt x="7416" y="127"/>
                      <a:pt x="7416" y="79"/>
                    </a:cubicBezTo>
                    <a:cubicBezTo>
                      <a:pt x="7416" y="58"/>
                      <a:pt x="7395" y="38"/>
                      <a:pt x="7374" y="17"/>
                    </a:cubicBezTo>
                    <a:cubicBezTo>
                      <a:pt x="7364" y="6"/>
                      <a:pt x="7353" y="1"/>
                      <a:pt x="734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50"/>
              <p:cNvSpPr/>
              <p:nvPr/>
            </p:nvSpPr>
            <p:spPr>
              <a:xfrm>
                <a:off x="4262766" y="1982442"/>
                <a:ext cx="294819" cy="285101"/>
              </a:xfrm>
              <a:custGeom>
                <a:rect b="b" l="l" r="r" t="t"/>
                <a:pathLst>
                  <a:path extrusionOk="0" h="1819" w="1881">
                    <a:moveTo>
                      <a:pt x="1620" y="0"/>
                    </a:moveTo>
                    <a:cubicBezTo>
                      <a:pt x="1581" y="0"/>
                      <a:pt x="1535" y="7"/>
                      <a:pt x="1483" y="22"/>
                    </a:cubicBezTo>
                    <a:cubicBezTo>
                      <a:pt x="1111" y="132"/>
                      <a:pt x="525" y="655"/>
                      <a:pt x="237" y="1153"/>
                    </a:cubicBezTo>
                    <a:cubicBezTo>
                      <a:pt x="1" y="1555"/>
                      <a:pt x="24" y="1818"/>
                      <a:pt x="254" y="1818"/>
                    </a:cubicBezTo>
                    <a:cubicBezTo>
                      <a:pt x="299" y="1818"/>
                      <a:pt x="353" y="1808"/>
                      <a:pt x="415" y="1786"/>
                    </a:cubicBezTo>
                    <a:cubicBezTo>
                      <a:pt x="787" y="1677"/>
                      <a:pt x="1310" y="1200"/>
                      <a:pt x="1593" y="718"/>
                    </a:cubicBezTo>
                    <a:cubicBezTo>
                      <a:pt x="1875" y="300"/>
                      <a:pt x="1880"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50"/>
              <p:cNvSpPr/>
              <p:nvPr/>
            </p:nvSpPr>
            <p:spPr>
              <a:xfrm>
                <a:off x="4258691" y="1972568"/>
                <a:ext cx="298110" cy="303909"/>
              </a:xfrm>
              <a:custGeom>
                <a:rect b="b" l="l" r="r" t="t"/>
                <a:pathLst>
                  <a:path extrusionOk="0" h="1939" w="1902">
                    <a:moveTo>
                      <a:pt x="1645" y="111"/>
                    </a:moveTo>
                    <a:cubicBezTo>
                      <a:pt x="1678" y="111"/>
                      <a:pt x="1705" y="116"/>
                      <a:pt x="1729" y="127"/>
                    </a:cubicBezTo>
                    <a:cubicBezTo>
                      <a:pt x="1750" y="147"/>
                      <a:pt x="1771" y="168"/>
                      <a:pt x="1771" y="216"/>
                    </a:cubicBezTo>
                    <a:cubicBezTo>
                      <a:pt x="1792" y="326"/>
                      <a:pt x="1729" y="519"/>
                      <a:pt x="1572" y="760"/>
                    </a:cubicBezTo>
                    <a:cubicBezTo>
                      <a:pt x="1289" y="1216"/>
                      <a:pt x="765" y="1698"/>
                      <a:pt x="420" y="1808"/>
                    </a:cubicBezTo>
                    <a:cubicBezTo>
                      <a:pt x="331" y="1829"/>
                      <a:pt x="263" y="1829"/>
                      <a:pt x="221" y="1829"/>
                    </a:cubicBezTo>
                    <a:cubicBezTo>
                      <a:pt x="179" y="1808"/>
                      <a:pt x="158" y="1787"/>
                      <a:pt x="158" y="1740"/>
                    </a:cubicBezTo>
                    <a:cubicBezTo>
                      <a:pt x="132" y="1656"/>
                      <a:pt x="158" y="1478"/>
                      <a:pt x="310" y="1242"/>
                    </a:cubicBezTo>
                    <a:cubicBezTo>
                      <a:pt x="462" y="1001"/>
                      <a:pt x="655" y="739"/>
                      <a:pt x="896" y="540"/>
                    </a:cubicBezTo>
                    <a:cubicBezTo>
                      <a:pt x="1116" y="326"/>
                      <a:pt x="1357" y="168"/>
                      <a:pt x="1530" y="127"/>
                    </a:cubicBezTo>
                    <a:cubicBezTo>
                      <a:pt x="1574" y="116"/>
                      <a:pt x="1612" y="111"/>
                      <a:pt x="1645" y="111"/>
                    </a:cubicBezTo>
                    <a:close/>
                    <a:moveTo>
                      <a:pt x="1640" y="1"/>
                    </a:moveTo>
                    <a:cubicBezTo>
                      <a:pt x="1597" y="1"/>
                      <a:pt x="1554" y="6"/>
                      <a:pt x="1509" y="17"/>
                    </a:cubicBezTo>
                    <a:cubicBezTo>
                      <a:pt x="1289" y="85"/>
                      <a:pt x="1048" y="257"/>
                      <a:pt x="813" y="456"/>
                    </a:cubicBezTo>
                    <a:cubicBezTo>
                      <a:pt x="593" y="671"/>
                      <a:pt x="373" y="933"/>
                      <a:pt x="221" y="1195"/>
                    </a:cubicBezTo>
                    <a:cubicBezTo>
                      <a:pt x="69" y="1436"/>
                      <a:pt x="1" y="1635"/>
                      <a:pt x="48" y="1787"/>
                    </a:cubicBezTo>
                    <a:cubicBezTo>
                      <a:pt x="69" y="1849"/>
                      <a:pt x="111" y="1918"/>
                      <a:pt x="200" y="1939"/>
                    </a:cubicBezTo>
                    <a:cubicBezTo>
                      <a:pt x="263" y="1939"/>
                      <a:pt x="352" y="1939"/>
                      <a:pt x="441" y="1918"/>
                    </a:cubicBezTo>
                    <a:cubicBezTo>
                      <a:pt x="833" y="1787"/>
                      <a:pt x="1357" y="1305"/>
                      <a:pt x="1661" y="823"/>
                    </a:cubicBezTo>
                    <a:cubicBezTo>
                      <a:pt x="1834" y="561"/>
                      <a:pt x="1902" y="367"/>
                      <a:pt x="1881" y="195"/>
                    </a:cubicBezTo>
                    <a:cubicBezTo>
                      <a:pt x="1881" y="127"/>
                      <a:pt x="1834" y="64"/>
                      <a:pt x="1771" y="17"/>
                    </a:cubicBezTo>
                    <a:cubicBezTo>
                      <a:pt x="1726" y="6"/>
                      <a:pt x="1683" y="1"/>
                      <a:pt x="164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50"/>
              <p:cNvSpPr/>
              <p:nvPr/>
            </p:nvSpPr>
            <p:spPr>
              <a:xfrm>
                <a:off x="2384770" y="1599226"/>
                <a:ext cx="622395" cy="1022853"/>
              </a:xfrm>
              <a:custGeom>
                <a:rect b="b" l="l" r="r" t="t"/>
                <a:pathLst>
                  <a:path extrusionOk="0" h="6526" w="3971">
                    <a:moveTo>
                      <a:pt x="1551" y="0"/>
                    </a:moveTo>
                    <a:lnTo>
                      <a:pt x="1" y="414"/>
                    </a:lnTo>
                    <a:lnTo>
                      <a:pt x="2117" y="6525"/>
                    </a:lnTo>
                    <a:cubicBezTo>
                      <a:pt x="2991" y="6174"/>
                      <a:pt x="3971" y="5981"/>
                      <a:pt x="3971" y="5981"/>
                    </a:cubicBezTo>
                    <a:lnTo>
                      <a:pt x="15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50"/>
              <p:cNvSpPr/>
              <p:nvPr/>
            </p:nvSpPr>
            <p:spPr>
              <a:xfrm>
                <a:off x="2375053" y="1588412"/>
                <a:ext cx="639479" cy="1043542"/>
              </a:xfrm>
              <a:custGeom>
                <a:rect b="b" l="l" r="r" t="t"/>
                <a:pathLst>
                  <a:path extrusionOk="0" h="6658" w="4080">
                    <a:moveTo>
                      <a:pt x="1571" y="132"/>
                    </a:moveTo>
                    <a:lnTo>
                      <a:pt x="3970" y="6002"/>
                    </a:lnTo>
                    <a:cubicBezTo>
                      <a:pt x="3902" y="6023"/>
                      <a:pt x="3032" y="6201"/>
                      <a:pt x="2226" y="6526"/>
                    </a:cubicBezTo>
                    <a:lnTo>
                      <a:pt x="131" y="504"/>
                    </a:lnTo>
                    <a:lnTo>
                      <a:pt x="1571" y="132"/>
                    </a:lnTo>
                    <a:close/>
                    <a:moveTo>
                      <a:pt x="1592" y="1"/>
                    </a:moveTo>
                    <a:lnTo>
                      <a:pt x="42" y="420"/>
                    </a:lnTo>
                    <a:lnTo>
                      <a:pt x="0" y="483"/>
                    </a:lnTo>
                    <a:lnTo>
                      <a:pt x="2137" y="6615"/>
                    </a:lnTo>
                    <a:lnTo>
                      <a:pt x="2200" y="6657"/>
                    </a:lnTo>
                    <a:cubicBezTo>
                      <a:pt x="3053" y="6311"/>
                      <a:pt x="4033" y="6092"/>
                      <a:pt x="4033" y="6092"/>
                    </a:cubicBezTo>
                    <a:lnTo>
                      <a:pt x="4080" y="6023"/>
                    </a:lnTo>
                    <a:lnTo>
                      <a:pt x="1655" y="48"/>
                    </a:lnTo>
                    <a:lnTo>
                      <a:pt x="159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50"/>
              <p:cNvSpPr/>
              <p:nvPr/>
            </p:nvSpPr>
            <p:spPr>
              <a:xfrm>
                <a:off x="2768143" y="1551579"/>
                <a:ext cx="352340" cy="698098"/>
              </a:xfrm>
              <a:custGeom>
                <a:rect b="b" l="l" r="r" t="t"/>
                <a:pathLst>
                  <a:path extrusionOk="0" h="4454" w="2248">
                    <a:moveTo>
                      <a:pt x="1" y="0"/>
                    </a:moveTo>
                    <a:cubicBezTo>
                      <a:pt x="1" y="0"/>
                      <a:pt x="42" y="1069"/>
                      <a:pt x="283" y="1786"/>
                    </a:cubicBezTo>
                    <a:cubicBezTo>
                      <a:pt x="503" y="2530"/>
                      <a:pt x="1441" y="4363"/>
                      <a:pt x="1441" y="4363"/>
                    </a:cubicBezTo>
                    <a:cubicBezTo>
                      <a:pt x="1441" y="4363"/>
                      <a:pt x="1601" y="4454"/>
                      <a:pt x="1754" y="4454"/>
                    </a:cubicBezTo>
                    <a:cubicBezTo>
                      <a:pt x="1812" y="4454"/>
                      <a:pt x="1870" y="4441"/>
                      <a:pt x="1917" y="4405"/>
                    </a:cubicBezTo>
                    <a:cubicBezTo>
                      <a:pt x="2095" y="4274"/>
                      <a:pt x="2247" y="4101"/>
                      <a:pt x="2137" y="3619"/>
                    </a:cubicBezTo>
                    <a:cubicBezTo>
                      <a:pt x="2027" y="3116"/>
                      <a:pt x="1896" y="2813"/>
                      <a:pt x="1896" y="2813"/>
                    </a:cubicBezTo>
                    <a:cubicBezTo>
                      <a:pt x="1896" y="2813"/>
                      <a:pt x="1854" y="2682"/>
                      <a:pt x="1744" y="2619"/>
                    </a:cubicBezTo>
                    <a:cubicBezTo>
                      <a:pt x="1695" y="2588"/>
                      <a:pt x="1646" y="2580"/>
                      <a:pt x="1606" y="2580"/>
                    </a:cubicBezTo>
                    <a:cubicBezTo>
                      <a:pt x="1558" y="2580"/>
                      <a:pt x="1525" y="2593"/>
                      <a:pt x="1525" y="2593"/>
                    </a:cubicBezTo>
                    <a:cubicBezTo>
                      <a:pt x="1525" y="2593"/>
                      <a:pt x="1352" y="870"/>
                      <a:pt x="1179" y="435"/>
                    </a:cubicBezTo>
                    <a:cubicBezTo>
                      <a:pt x="980" y="0"/>
                      <a:pt x="393" y="21"/>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50"/>
              <p:cNvSpPr/>
              <p:nvPr/>
            </p:nvSpPr>
            <p:spPr>
              <a:xfrm>
                <a:off x="2757486" y="1540921"/>
                <a:ext cx="362998" cy="717533"/>
              </a:xfrm>
              <a:custGeom>
                <a:rect b="b" l="l" r="r" t="t"/>
                <a:pathLst>
                  <a:path extrusionOk="0" h="4578" w="2316">
                    <a:moveTo>
                      <a:pt x="131" y="110"/>
                    </a:moveTo>
                    <a:lnTo>
                      <a:pt x="131" y="110"/>
                    </a:lnTo>
                    <a:cubicBezTo>
                      <a:pt x="309" y="131"/>
                      <a:pt x="524" y="131"/>
                      <a:pt x="723" y="173"/>
                    </a:cubicBezTo>
                    <a:cubicBezTo>
                      <a:pt x="938" y="220"/>
                      <a:pt x="1116" y="330"/>
                      <a:pt x="1179" y="524"/>
                    </a:cubicBezTo>
                    <a:cubicBezTo>
                      <a:pt x="1268" y="723"/>
                      <a:pt x="1357" y="1268"/>
                      <a:pt x="1420" y="1744"/>
                    </a:cubicBezTo>
                    <a:cubicBezTo>
                      <a:pt x="1488" y="2247"/>
                      <a:pt x="1530" y="2687"/>
                      <a:pt x="1530" y="2687"/>
                    </a:cubicBezTo>
                    <a:lnTo>
                      <a:pt x="1619" y="2729"/>
                    </a:lnTo>
                    <a:cubicBezTo>
                      <a:pt x="1619" y="2729"/>
                      <a:pt x="1656" y="2710"/>
                      <a:pt x="1707" y="2710"/>
                    </a:cubicBezTo>
                    <a:cubicBezTo>
                      <a:pt x="1733" y="2710"/>
                      <a:pt x="1762" y="2715"/>
                      <a:pt x="1792" y="2729"/>
                    </a:cubicBezTo>
                    <a:cubicBezTo>
                      <a:pt x="1854" y="2792"/>
                      <a:pt x="1902" y="2901"/>
                      <a:pt x="1902" y="2901"/>
                    </a:cubicBezTo>
                    <a:cubicBezTo>
                      <a:pt x="1902" y="2901"/>
                      <a:pt x="2053" y="3210"/>
                      <a:pt x="2142" y="3687"/>
                    </a:cubicBezTo>
                    <a:cubicBezTo>
                      <a:pt x="2205" y="3928"/>
                      <a:pt x="2184" y="4080"/>
                      <a:pt x="2142" y="4190"/>
                    </a:cubicBezTo>
                    <a:cubicBezTo>
                      <a:pt x="2095" y="4300"/>
                      <a:pt x="2032" y="4363"/>
                      <a:pt x="1943" y="4431"/>
                    </a:cubicBezTo>
                    <a:cubicBezTo>
                      <a:pt x="1907" y="4455"/>
                      <a:pt x="1861" y="4465"/>
                      <a:pt x="1811" y="4465"/>
                    </a:cubicBezTo>
                    <a:cubicBezTo>
                      <a:pt x="1776" y="4465"/>
                      <a:pt x="1739" y="4460"/>
                      <a:pt x="1703" y="4452"/>
                    </a:cubicBezTo>
                    <a:cubicBezTo>
                      <a:pt x="1619" y="4431"/>
                      <a:pt x="1551" y="4389"/>
                      <a:pt x="1551" y="4389"/>
                    </a:cubicBezTo>
                    <a:cubicBezTo>
                      <a:pt x="1551" y="4363"/>
                      <a:pt x="1310" y="3928"/>
                      <a:pt x="1069" y="3383"/>
                    </a:cubicBezTo>
                    <a:cubicBezTo>
                      <a:pt x="807" y="2839"/>
                      <a:pt x="503" y="2205"/>
                      <a:pt x="393" y="1854"/>
                    </a:cubicBezTo>
                    <a:cubicBezTo>
                      <a:pt x="179" y="1179"/>
                      <a:pt x="131" y="220"/>
                      <a:pt x="131" y="110"/>
                    </a:cubicBezTo>
                    <a:close/>
                    <a:moveTo>
                      <a:pt x="69" y="0"/>
                    </a:moveTo>
                    <a:lnTo>
                      <a:pt x="1" y="68"/>
                    </a:lnTo>
                    <a:cubicBezTo>
                      <a:pt x="1" y="68"/>
                      <a:pt x="69" y="1137"/>
                      <a:pt x="283" y="1875"/>
                    </a:cubicBezTo>
                    <a:cubicBezTo>
                      <a:pt x="414" y="2247"/>
                      <a:pt x="702" y="2881"/>
                      <a:pt x="964" y="3425"/>
                    </a:cubicBezTo>
                    <a:cubicBezTo>
                      <a:pt x="1226" y="3996"/>
                      <a:pt x="1462" y="4452"/>
                      <a:pt x="1462" y="4452"/>
                    </a:cubicBezTo>
                    <a:lnTo>
                      <a:pt x="1488" y="4473"/>
                    </a:lnTo>
                    <a:cubicBezTo>
                      <a:pt x="1488" y="4473"/>
                      <a:pt x="1551" y="4520"/>
                      <a:pt x="1661" y="4541"/>
                    </a:cubicBezTo>
                    <a:cubicBezTo>
                      <a:pt x="1716" y="4562"/>
                      <a:pt x="1776" y="4577"/>
                      <a:pt x="1836" y="4577"/>
                    </a:cubicBezTo>
                    <a:cubicBezTo>
                      <a:pt x="1896" y="4577"/>
                      <a:pt x="1956" y="4562"/>
                      <a:pt x="2011" y="4520"/>
                    </a:cubicBezTo>
                    <a:cubicBezTo>
                      <a:pt x="2095" y="4452"/>
                      <a:pt x="2184" y="4363"/>
                      <a:pt x="2247" y="4232"/>
                    </a:cubicBezTo>
                    <a:cubicBezTo>
                      <a:pt x="2294" y="4101"/>
                      <a:pt x="2315" y="3928"/>
                      <a:pt x="2247" y="3666"/>
                    </a:cubicBezTo>
                    <a:cubicBezTo>
                      <a:pt x="2142" y="3184"/>
                      <a:pt x="2011" y="2881"/>
                      <a:pt x="2011" y="2881"/>
                    </a:cubicBezTo>
                    <a:cubicBezTo>
                      <a:pt x="2011" y="2881"/>
                      <a:pt x="1964" y="2729"/>
                      <a:pt x="1833" y="2640"/>
                    </a:cubicBezTo>
                    <a:cubicBezTo>
                      <a:pt x="1798" y="2613"/>
                      <a:pt x="1764" y="2605"/>
                      <a:pt x="1735" y="2605"/>
                    </a:cubicBezTo>
                    <a:cubicBezTo>
                      <a:pt x="1696" y="2605"/>
                      <a:pt x="1664" y="2619"/>
                      <a:pt x="1640" y="2619"/>
                    </a:cubicBezTo>
                    <a:cubicBezTo>
                      <a:pt x="1640" y="2598"/>
                      <a:pt x="1593" y="2205"/>
                      <a:pt x="1530" y="1744"/>
                    </a:cubicBezTo>
                    <a:cubicBezTo>
                      <a:pt x="1462" y="1247"/>
                      <a:pt x="1378" y="723"/>
                      <a:pt x="1289" y="482"/>
                    </a:cubicBezTo>
                    <a:cubicBezTo>
                      <a:pt x="1179" y="241"/>
                      <a:pt x="964" y="131"/>
                      <a:pt x="744" y="68"/>
                    </a:cubicBezTo>
                    <a:cubicBezTo>
                      <a:pt x="503" y="21"/>
                      <a:pt x="262" y="21"/>
                      <a:pt x="6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50"/>
              <p:cNvSpPr/>
              <p:nvPr/>
            </p:nvSpPr>
            <p:spPr>
              <a:xfrm>
                <a:off x="3150576" y="2057204"/>
                <a:ext cx="602646" cy="352184"/>
              </a:xfrm>
              <a:custGeom>
                <a:rect b="b" l="l" r="r" t="t"/>
                <a:pathLst>
                  <a:path extrusionOk="0" h="2247" w="3845">
                    <a:moveTo>
                      <a:pt x="1116" y="0"/>
                    </a:moveTo>
                    <a:cubicBezTo>
                      <a:pt x="834" y="0"/>
                      <a:pt x="289" y="461"/>
                      <a:pt x="179" y="744"/>
                    </a:cubicBezTo>
                    <a:cubicBezTo>
                      <a:pt x="69" y="1048"/>
                      <a:pt x="1" y="1592"/>
                      <a:pt x="158" y="1901"/>
                    </a:cubicBezTo>
                    <a:cubicBezTo>
                      <a:pt x="237" y="2048"/>
                      <a:pt x="368" y="2083"/>
                      <a:pt x="476" y="2083"/>
                    </a:cubicBezTo>
                    <a:cubicBezTo>
                      <a:pt x="576" y="2083"/>
                      <a:pt x="656" y="2053"/>
                      <a:pt x="656" y="2053"/>
                    </a:cubicBezTo>
                    <a:cubicBezTo>
                      <a:pt x="917" y="2116"/>
                      <a:pt x="986" y="2116"/>
                      <a:pt x="1179" y="2142"/>
                    </a:cubicBezTo>
                    <a:cubicBezTo>
                      <a:pt x="1399" y="2163"/>
                      <a:pt x="2143" y="2205"/>
                      <a:pt x="2405" y="2205"/>
                    </a:cubicBezTo>
                    <a:cubicBezTo>
                      <a:pt x="2646" y="2184"/>
                      <a:pt x="2578" y="2247"/>
                      <a:pt x="2949" y="1681"/>
                    </a:cubicBezTo>
                    <a:cubicBezTo>
                      <a:pt x="3321" y="1116"/>
                      <a:pt x="3583" y="1027"/>
                      <a:pt x="3714" y="765"/>
                    </a:cubicBezTo>
                    <a:cubicBezTo>
                      <a:pt x="3845" y="482"/>
                      <a:pt x="3646" y="262"/>
                      <a:pt x="3342" y="152"/>
                    </a:cubicBezTo>
                    <a:cubicBezTo>
                      <a:pt x="3059" y="68"/>
                      <a:pt x="1399" y="0"/>
                      <a:pt x="1116"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50"/>
              <p:cNvSpPr/>
              <p:nvPr/>
            </p:nvSpPr>
            <p:spPr>
              <a:xfrm>
                <a:off x="3150576" y="2050621"/>
                <a:ext cx="599355" cy="360020"/>
              </a:xfrm>
              <a:custGeom>
                <a:rect b="b" l="l" r="r" t="t"/>
                <a:pathLst>
                  <a:path extrusionOk="0" h="2297" w="3824">
                    <a:moveTo>
                      <a:pt x="1116" y="110"/>
                    </a:moveTo>
                    <a:cubicBezTo>
                      <a:pt x="1247" y="110"/>
                      <a:pt x="1750" y="131"/>
                      <a:pt x="2227" y="152"/>
                    </a:cubicBezTo>
                    <a:cubicBezTo>
                      <a:pt x="2468" y="152"/>
                      <a:pt x="2708" y="173"/>
                      <a:pt x="2907" y="194"/>
                    </a:cubicBezTo>
                    <a:cubicBezTo>
                      <a:pt x="3122" y="220"/>
                      <a:pt x="3274" y="241"/>
                      <a:pt x="3342" y="262"/>
                    </a:cubicBezTo>
                    <a:cubicBezTo>
                      <a:pt x="3473" y="304"/>
                      <a:pt x="3583" y="372"/>
                      <a:pt x="3646" y="456"/>
                    </a:cubicBezTo>
                    <a:cubicBezTo>
                      <a:pt x="3714" y="545"/>
                      <a:pt x="3714" y="655"/>
                      <a:pt x="3667" y="786"/>
                    </a:cubicBezTo>
                    <a:cubicBezTo>
                      <a:pt x="3604" y="896"/>
                      <a:pt x="3515" y="980"/>
                      <a:pt x="3384" y="1111"/>
                    </a:cubicBezTo>
                    <a:cubicBezTo>
                      <a:pt x="3253" y="1242"/>
                      <a:pt x="3101" y="1399"/>
                      <a:pt x="2907" y="1702"/>
                    </a:cubicBezTo>
                    <a:cubicBezTo>
                      <a:pt x="2729" y="1985"/>
                      <a:pt x="2646" y="2116"/>
                      <a:pt x="2598" y="2158"/>
                    </a:cubicBezTo>
                    <a:cubicBezTo>
                      <a:pt x="2557" y="2184"/>
                      <a:pt x="2557" y="2184"/>
                      <a:pt x="2536" y="2184"/>
                    </a:cubicBezTo>
                    <a:lnTo>
                      <a:pt x="2384" y="2184"/>
                    </a:lnTo>
                    <a:cubicBezTo>
                      <a:pt x="2345" y="2188"/>
                      <a:pt x="2290" y="2189"/>
                      <a:pt x="2224" y="2189"/>
                    </a:cubicBezTo>
                    <a:cubicBezTo>
                      <a:pt x="1914" y="2189"/>
                      <a:pt x="1365" y="2154"/>
                      <a:pt x="1205" y="2137"/>
                    </a:cubicBezTo>
                    <a:cubicBezTo>
                      <a:pt x="986" y="2116"/>
                      <a:pt x="944" y="2116"/>
                      <a:pt x="682" y="2053"/>
                    </a:cubicBezTo>
                    <a:lnTo>
                      <a:pt x="635" y="2053"/>
                    </a:lnTo>
                    <a:cubicBezTo>
                      <a:pt x="635" y="2053"/>
                      <a:pt x="572" y="2074"/>
                      <a:pt x="462" y="2074"/>
                    </a:cubicBezTo>
                    <a:cubicBezTo>
                      <a:pt x="373" y="2074"/>
                      <a:pt x="263" y="2027"/>
                      <a:pt x="200" y="1922"/>
                    </a:cubicBezTo>
                    <a:cubicBezTo>
                      <a:pt x="132" y="1791"/>
                      <a:pt x="111" y="1571"/>
                      <a:pt x="111" y="1372"/>
                    </a:cubicBezTo>
                    <a:cubicBezTo>
                      <a:pt x="132" y="1158"/>
                      <a:pt x="179" y="959"/>
                      <a:pt x="242" y="807"/>
                    </a:cubicBezTo>
                    <a:cubicBezTo>
                      <a:pt x="289" y="697"/>
                      <a:pt x="441" y="503"/>
                      <a:pt x="614" y="351"/>
                    </a:cubicBezTo>
                    <a:cubicBezTo>
                      <a:pt x="813" y="220"/>
                      <a:pt x="1006" y="110"/>
                      <a:pt x="1116" y="110"/>
                    </a:cubicBezTo>
                    <a:close/>
                    <a:moveTo>
                      <a:pt x="1116" y="0"/>
                    </a:moveTo>
                    <a:cubicBezTo>
                      <a:pt x="944" y="0"/>
                      <a:pt x="745" y="131"/>
                      <a:pt x="551" y="283"/>
                    </a:cubicBezTo>
                    <a:cubicBezTo>
                      <a:pt x="373" y="435"/>
                      <a:pt x="200" y="613"/>
                      <a:pt x="132" y="786"/>
                    </a:cubicBezTo>
                    <a:cubicBezTo>
                      <a:pt x="69" y="917"/>
                      <a:pt x="27" y="1137"/>
                      <a:pt x="27" y="1351"/>
                    </a:cubicBezTo>
                    <a:cubicBezTo>
                      <a:pt x="1" y="1571"/>
                      <a:pt x="27" y="1791"/>
                      <a:pt x="111" y="1964"/>
                    </a:cubicBezTo>
                    <a:cubicBezTo>
                      <a:pt x="200" y="2116"/>
                      <a:pt x="331" y="2184"/>
                      <a:pt x="462" y="2184"/>
                    </a:cubicBezTo>
                    <a:cubicBezTo>
                      <a:pt x="572" y="2184"/>
                      <a:pt x="635" y="2158"/>
                      <a:pt x="656" y="2158"/>
                    </a:cubicBezTo>
                    <a:cubicBezTo>
                      <a:pt x="917" y="2205"/>
                      <a:pt x="986" y="2226"/>
                      <a:pt x="1179" y="2247"/>
                    </a:cubicBezTo>
                    <a:cubicBezTo>
                      <a:pt x="1354" y="2264"/>
                      <a:pt x="1856" y="2297"/>
                      <a:pt x="2188" y="2297"/>
                    </a:cubicBezTo>
                    <a:cubicBezTo>
                      <a:pt x="2275" y="2297"/>
                      <a:pt x="2350" y="2294"/>
                      <a:pt x="2405" y="2289"/>
                    </a:cubicBezTo>
                    <a:lnTo>
                      <a:pt x="2536" y="2289"/>
                    </a:lnTo>
                    <a:cubicBezTo>
                      <a:pt x="2578" y="2289"/>
                      <a:pt x="2619" y="2268"/>
                      <a:pt x="2667" y="2226"/>
                    </a:cubicBezTo>
                    <a:cubicBezTo>
                      <a:pt x="2729" y="2158"/>
                      <a:pt x="2818" y="2027"/>
                      <a:pt x="2991" y="1744"/>
                    </a:cubicBezTo>
                    <a:cubicBezTo>
                      <a:pt x="3169" y="1461"/>
                      <a:pt x="3342" y="1310"/>
                      <a:pt x="3452" y="1179"/>
                    </a:cubicBezTo>
                    <a:cubicBezTo>
                      <a:pt x="3583" y="1069"/>
                      <a:pt x="3693" y="959"/>
                      <a:pt x="3756" y="828"/>
                    </a:cubicBezTo>
                    <a:cubicBezTo>
                      <a:pt x="3824" y="676"/>
                      <a:pt x="3824" y="524"/>
                      <a:pt x="3735" y="393"/>
                    </a:cubicBezTo>
                    <a:cubicBezTo>
                      <a:pt x="3646" y="283"/>
                      <a:pt x="3515" y="194"/>
                      <a:pt x="3363" y="152"/>
                    </a:cubicBezTo>
                    <a:cubicBezTo>
                      <a:pt x="3274" y="131"/>
                      <a:pt x="3122" y="110"/>
                      <a:pt x="2928" y="89"/>
                    </a:cubicBezTo>
                    <a:cubicBezTo>
                      <a:pt x="2729" y="63"/>
                      <a:pt x="2468" y="42"/>
                      <a:pt x="2227" y="42"/>
                    </a:cubicBezTo>
                    <a:cubicBezTo>
                      <a:pt x="1750" y="21"/>
                      <a:pt x="1268" y="0"/>
                      <a:pt x="111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50"/>
              <p:cNvSpPr/>
              <p:nvPr/>
            </p:nvSpPr>
            <p:spPr>
              <a:xfrm>
                <a:off x="2938828" y="1950311"/>
                <a:ext cx="462368" cy="496693"/>
              </a:xfrm>
              <a:custGeom>
                <a:rect b="b" l="l" r="r" t="t"/>
                <a:pathLst>
                  <a:path extrusionOk="0" h="3169" w="2950">
                    <a:moveTo>
                      <a:pt x="1044" y="1"/>
                    </a:moveTo>
                    <a:cubicBezTo>
                      <a:pt x="1016" y="1"/>
                      <a:pt x="996" y="3"/>
                      <a:pt x="985" y="7"/>
                    </a:cubicBezTo>
                    <a:cubicBezTo>
                      <a:pt x="854" y="49"/>
                      <a:pt x="593" y="159"/>
                      <a:pt x="305" y="619"/>
                    </a:cubicBezTo>
                    <a:cubicBezTo>
                      <a:pt x="1" y="1054"/>
                      <a:pt x="43" y="1882"/>
                      <a:pt x="331" y="2405"/>
                    </a:cubicBezTo>
                    <a:cubicBezTo>
                      <a:pt x="614" y="2955"/>
                      <a:pt x="959" y="2997"/>
                      <a:pt x="1352" y="3107"/>
                    </a:cubicBezTo>
                    <a:cubicBezTo>
                      <a:pt x="1513" y="3149"/>
                      <a:pt x="1651" y="3168"/>
                      <a:pt x="1764" y="3168"/>
                    </a:cubicBezTo>
                    <a:cubicBezTo>
                      <a:pt x="1946" y="3168"/>
                      <a:pt x="2065" y="3119"/>
                      <a:pt x="2117" y="3039"/>
                    </a:cubicBezTo>
                    <a:cubicBezTo>
                      <a:pt x="2206" y="2908"/>
                      <a:pt x="2268" y="2756"/>
                      <a:pt x="2268" y="2756"/>
                    </a:cubicBezTo>
                    <a:lnTo>
                      <a:pt x="2268" y="2756"/>
                    </a:lnTo>
                    <a:cubicBezTo>
                      <a:pt x="2268" y="2756"/>
                      <a:pt x="2218" y="2782"/>
                      <a:pt x="2148" y="2782"/>
                    </a:cubicBezTo>
                    <a:cubicBezTo>
                      <a:pt x="2088" y="2782"/>
                      <a:pt x="2014" y="2763"/>
                      <a:pt x="1944" y="2693"/>
                    </a:cubicBezTo>
                    <a:cubicBezTo>
                      <a:pt x="1813" y="2536"/>
                      <a:pt x="1420" y="2321"/>
                      <a:pt x="1724" y="1515"/>
                    </a:cubicBezTo>
                    <a:cubicBezTo>
                      <a:pt x="2018" y="722"/>
                      <a:pt x="2644" y="703"/>
                      <a:pt x="2704" y="703"/>
                    </a:cubicBezTo>
                    <a:cubicBezTo>
                      <a:pt x="2707" y="703"/>
                      <a:pt x="2708" y="703"/>
                      <a:pt x="2708" y="703"/>
                    </a:cubicBezTo>
                    <a:cubicBezTo>
                      <a:pt x="2949" y="703"/>
                      <a:pt x="2881" y="289"/>
                      <a:pt x="2488" y="206"/>
                    </a:cubicBezTo>
                    <a:cubicBezTo>
                      <a:pt x="2290" y="163"/>
                      <a:pt x="1308" y="1"/>
                      <a:pt x="1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50"/>
              <p:cNvSpPr/>
              <p:nvPr/>
            </p:nvSpPr>
            <p:spPr>
              <a:xfrm>
                <a:off x="2945410" y="1941378"/>
                <a:ext cx="448419" cy="514404"/>
              </a:xfrm>
              <a:custGeom>
                <a:rect b="b" l="l" r="r" t="t"/>
                <a:pathLst>
                  <a:path extrusionOk="0" h="3282" w="2861">
                    <a:moveTo>
                      <a:pt x="1027" y="106"/>
                    </a:moveTo>
                    <a:cubicBezTo>
                      <a:pt x="1048" y="106"/>
                      <a:pt x="1116" y="106"/>
                      <a:pt x="1179" y="132"/>
                    </a:cubicBezTo>
                    <a:cubicBezTo>
                      <a:pt x="1310" y="132"/>
                      <a:pt x="1467" y="153"/>
                      <a:pt x="1640" y="174"/>
                    </a:cubicBezTo>
                    <a:cubicBezTo>
                      <a:pt x="1965" y="237"/>
                      <a:pt x="2336" y="305"/>
                      <a:pt x="2446" y="326"/>
                    </a:cubicBezTo>
                    <a:cubicBezTo>
                      <a:pt x="2619" y="367"/>
                      <a:pt x="2729" y="477"/>
                      <a:pt x="2750" y="566"/>
                    </a:cubicBezTo>
                    <a:cubicBezTo>
                      <a:pt x="2776" y="608"/>
                      <a:pt x="2750" y="655"/>
                      <a:pt x="2750" y="676"/>
                    </a:cubicBezTo>
                    <a:cubicBezTo>
                      <a:pt x="2729" y="697"/>
                      <a:pt x="2708" y="718"/>
                      <a:pt x="2666" y="718"/>
                    </a:cubicBezTo>
                    <a:cubicBezTo>
                      <a:pt x="2666" y="718"/>
                      <a:pt x="2653" y="717"/>
                      <a:pt x="2629" y="717"/>
                    </a:cubicBezTo>
                    <a:cubicBezTo>
                      <a:pt x="2565" y="717"/>
                      <a:pt x="2429" y="728"/>
                      <a:pt x="2274" y="807"/>
                    </a:cubicBezTo>
                    <a:cubicBezTo>
                      <a:pt x="2054" y="917"/>
                      <a:pt x="1792" y="1132"/>
                      <a:pt x="1640" y="1546"/>
                    </a:cubicBezTo>
                    <a:cubicBezTo>
                      <a:pt x="1488" y="1965"/>
                      <a:pt x="1509" y="2227"/>
                      <a:pt x="1572" y="2420"/>
                    </a:cubicBezTo>
                    <a:cubicBezTo>
                      <a:pt x="1661" y="2619"/>
                      <a:pt x="1813" y="2724"/>
                      <a:pt x="1881" y="2792"/>
                    </a:cubicBezTo>
                    <a:cubicBezTo>
                      <a:pt x="1944" y="2881"/>
                      <a:pt x="2054" y="2902"/>
                      <a:pt x="2122" y="2902"/>
                    </a:cubicBezTo>
                    <a:cubicBezTo>
                      <a:pt x="2096" y="2944"/>
                      <a:pt x="2075" y="2986"/>
                      <a:pt x="2033" y="3075"/>
                    </a:cubicBezTo>
                    <a:cubicBezTo>
                      <a:pt x="1991" y="3117"/>
                      <a:pt x="1923" y="3164"/>
                      <a:pt x="1813" y="3164"/>
                    </a:cubicBezTo>
                    <a:cubicBezTo>
                      <a:pt x="1778" y="3169"/>
                      <a:pt x="1742" y="3172"/>
                      <a:pt x="1705" y="3172"/>
                    </a:cubicBezTo>
                    <a:cubicBezTo>
                      <a:pt x="1599" y="3172"/>
                      <a:pt x="1479" y="3152"/>
                      <a:pt x="1336" y="3117"/>
                    </a:cubicBezTo>
                    <a:cubicBezTo>
                      <a:pt x="1137" y="3054"/>
                      <a:pt x="943" y="3012"/>
                      <a:pt x="786" y="2923"/>
                    </a:cubicBezTo>
                    <a:cubicBezTo>
                      <a:pt x="613" y="2834"/>
                      <a:pt x="462" y="2703"/>
                      <a:pt x="331" y="2441"/>
                    </a:cubicBezTo>
                    <a:cubicBezTo>
                      <a:pt x="200" y="2200"/>
                      <a:pt x="111" y="1855"/>
                      <a:pt x="111" y="1546"/>
                    </a:cubicBezTo>
                    <a:cubicBezTo>
                      <a:pt x="90" y="1221"/>
                      <a:pt x="179" y="917"/>
                      <a:pt x="310" y="697"/>
                    </a:cubicBezTo>
                    <a:cubicBezTo>
                      <a:pt x="593" y="263"/>
                      <a:pt x="854" y="153"/>
                      <a:pt x="943" y="106"/>
                    </a:cubicBezTo>
                    <a:close/>
                    <a:moveTo>
                      <a:pt x="1027" y="1"/>
                    </a:moveTo>
                    <a:cubicBezTo>
                      <a:pt x="985" y="1"/>
                      <a:pt x="943" y="1"/>
                      <a:pt x="917" y="22"/>
                    </a:cubicBezTo>
                    <a:cubicBezTo>
                      <a:pt x="786" y="43"/>
                      <a:pt x="524" y="195"/>
                      <a:pt x="221" y="655"/>
                    </a:cubicBezTo>
                    <a:cubicBezTo>
                      <a:pt x="69" y="870"/>
                      <a:pt x="1" y="1200"/>
                      <a:pt x="1" y="1546"/>
                    </a:cubicBezTo>
                    <a:cubicBezTo>
                      <a:pt x="1" y="1876"/>
                      <a:pt x="90" y="2227"/>
                      <a:pt x="242" y="2509"/>
                    </a:cubicBezTo>
                    <a:cubicBezTo>
                      <a:pt x="373" y="2771"/>
                      <a:pt x="551" y="2923"/>
                      <a:pt x="723" y="3033"/>
                    </a:cubicBezTo>
                    <a:cubicBezTo>
                      <a:pt x="917" y="3117"/>
                      <a:pt x="1116" y="3164"/>
                      <a:pt x="1310" y="3206"/>
                    </a:cubicBezTo>
                    <a:cubicBezTo>
                      <a:pt x="1460" y="3257"/>
                      <a:pt x="1595" y="3282"/>
                      <a:pt x="1709" y="3282"/>
                    </a:cubicBezTo>
                    <a:cubicBezTo>
                      <a:pt x="1746" y="3282"/>
                      <a:pt x="1780" y="3279"/>
                      <a:pt x="1813" y="3274"/>
                    </a:cubicBezTo>
                    <a:cubicBezTo>
                      <a:pt x="1944" y="3274"/>
                      <a:pt x="2054" y="3206"/>
                      <a:pt x="2122" y="3117"/>
                    </a:cubicBezTo>
                    <a:cubicBezTo>
                      <a:pt x="2205" y="2986"/>
                      <a:pt x="2274" y="2834"/>
                      <a:pt x="2274" y="2834"/>
                    </a:cubicBezTo>
                    <a:lnTo>
                      <a:pt x="2205" y="2771"/>
                    </a:lnTo>
                    <a:cubicBezTo>
                      <a:pt x="2205" y="2771"/>
                      <a:pt x="2164" y="2771"/>
                      <a:pt x="2122" y="2792"/>
                    </a:cubicBezTo>
                    <a:cubicBezTo>
                      <a:pt x="2054" y="2792"/>
                      <a:pt x="2012" y="2792"/>
                      <a:pt x="1944" y="2724"/>
                    </a:cubicBezTo>
                    <a:cubicBezTo>
                      <a:pt x="1881" y="2640"/>
                      <a:pt x="1750" y="2551"/>
                      <a:pt x="1682" y="2378"/>
                    </a:cubicBezTo>
                    <a:cubicBezTo>
                      <a:pt x="1619" y="2227"/>
                      <a:pt x="1598" y="1986"/>
                      <a:pt x="1750" y="1572"/>
                    </a:cubicBezTo>
                    <a:cubicBezTo>
                      <a:pt x="1881" y="1179"/>
                      <a:pt x="2122" y="1001"/>
                      <a:pt x="2315" y="917"/>
                    </a:cubicBezTo>
                    <a:cubicBezTo>
                      <a:pt x="2460" y="838"/>
                      <a:pt x="2579" y="827"/>
                      <a:pt x="2634" y="827"/>
                    </a:cubicBezTo>
                    <a:cubicBezTo>
                      <a:pt x="2655" y="827"/>
                      <a:pt x="2666" y="828"/>
                      <a:pt x="2666" y="828"/>
                    </a:cubicBezTo>
                    <a:cubicBezTo>
                      <a:pt x="2750" y="828"/>
                      <a:pt x="2797" y="786"/>
                      <a:pt x="2839" y="718"/>
                    </a:cubicBezTo>
                    <a:cubicBezTo>
                      <a:pt x="2860" y="676"/>
                      <a:pt x="2860" y="608"/>
                      <a:pt x="2860" y="525"/>
                    </a:cubicBezTo>
                    <a:cubicBezTo>
                      <a:pt x="2818" y="394"/>
                      <a:pt x="2687" y="263"/>
                      <a:pt x="2467" y="216"/>
                    </a:cubicBezTo>
                    <a:cubicBezTo>
                      <a:pt x="2336" y="195"/>
                      <a:pt x="1991" y="132"/>
                      <a:pt x="1661" y="85"/>
                    </a:cubicBezTo>
                    <a:cubicBezTo>
                      <a:pt x="1488" y="64"/>
                      <a:pt x="1310" y="22"/>
                      <a:pt x="1179" y="22"/>
                    </a:cubicBezTo>
                    <a:cubicBezTo>
                      <a:pt x="1116" y="22"/>
                      <a:pt x="1074" y="1"/>
                      <a:pt x="102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50"/>
              <p:cNvSpPr/>
              <p:nvPr/>
            </p:nvSpPr>
            <p:spPr>
              <a:xfrm>
                <a:off x="2268316" y="1379955"/>
                <a:ext cx="359707" cy="301872"/>
              </a:xfrm>
              <a:custGeom>
                <a:rect b="b" l="l" r="r" t="t"/>
                <a:pathLst>
                  <a:path extrusionOk="0" h="1926" w="2295">
                    <a:moveTo>
                      <a:pt x="1812" y="1"/>
                    </a:moveTo>
                    <a:lnTo>
                      <a:pt x="110" y="69"/>
                    </a:lnTo>
                    <a:lnTo>
                      <a:pt x="0" y="1530"/>
                    </a:lnTo>
                    <a:cubicBezTo>
                      <a:pt x="0" y="1530"/>
                      <a:pt x="658" y="1926"/>
                      <a:pt x="1305" y="1926"/>
                    </a:cubicBezTo>
                    <a:cubicBezTo>
                      <a:pt x="1336" y="1926"/>
                      <a:pt x="1368" y="1925"/>
                      <a:pt x="1399" y="1923"/>
                    </a:cubicBezTo>
                    <a:cubicBezTo>
                      <a:pt x="2074" y="1881"/>
                      <a:pt x="2294" y="1462"/>
                      <a:pt x="2294" y="1462"/>
                    </a:cubicBezTo>
                    <a:lnTo>
                      <a:pt x="1812" y="1"/>
                    </a:ln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50"/>
              <p:cNvSpPr/>
              <p:nvPr/>
            </p:nvSpPr>
            <p:spPr>
              <a:xfrm>
                <a:off x="2261734" y="1373372"/>
                <a:ext cx="376007" cy="315664"/>
              </a:xfrm>
              <a:custGeom>
                <a:rect b="b" l="l" r="r" t="t"/>
                <a:pathLst>
                  <a:path extrusionOk="0" h="2014" w="2399">
                    <a:moveTo>
                      <a:pt x="1812" y="111"/>
                    </a:moveTo>
                    <a:lnTo>
                      <a:pt x="2294" y="1483"/>
                    </a:lnTo>
                    <a:cubicBezTo>
                      <a:pt x="2268" y="1504"/>
                      <a:pt x="2247" y="1572"/>
                      <a:pt x="2116" y="1682"/>
                    </a:cubicBezTo>
                    <a:cubicBezTo>
                      <a:pt x="1985" y="1766"/>
                      <a:pt x="1770" y="1897"/>
                      <a:pt x="1441" y="1923"/>
                    </a:cubicBezTo>
                    <a:cubicBezTo>
                      <a:pt x="1409" y="1925"/>
                      <a:pt x="1376" y="1926"/>
                      <a:pt x="1344" y="1926"/>
                    </a:cubicBezTo>
                    <a:cubicBezTo>
                      <a:pt x="742" y="1926"/>
                      <a:pt x="150" y="1571"/>
                      <a:pt x="110" y="1551"/>
                    </a:cubicBezTo>
                    <a:lnTo>
                      <a:pt x="199" y="153"/>
                    </a:lnTo>
                    <a:lnTo>
                      <a:pt x="1812" y="111"/>
                    </a:lnTo>
                    <a:close/>
                    <a:moveTo>
                      <a:pt x="1854" y="1"/>
                    </a:moveTo>
                    <a:lnTo>
                      <a:pt x="152" y="43"/>
                    </a:lnTo>
                    <a:lnTo>
                      <a:pt x="110" y="111"/>
                    </a:lnTo>
                    <a:lnTo>
                      <a:pt x="0" y="1572"/>
                    </a:lnTo>
                    <a:lnTo>
                      <a:pt x="21" y="1614"/>
                    </a:lnTo>
                    <a:cubicBezTo>
                      <a:pt x="21" y="1614"/>
                      <a:pt x="648" y="2013"/>
                      <a:pt x="1297" y="2013"/>
                    </a:cubicBezTo>
                    <a:cubicBezTo>
                      <a:pt x="1345" y="2013"/>
                      <a:pt x="1393" y="2011"/>
                      <a:pt x="1441" y="2007"/>
                    </a:cubicBezTo>
                    <a:cubicBezTo>
                      <a:pt x="1791" y="1986"/>
                      <a:pt x="2032" y="1876"/>
                      <a:pt x="2184" y="1766"/>
                    </a:cubicBezTo>
                    <a:cubicBezTo>
                      <a:pt x="2336" y="1635"/>
                      <a:pt x="2399" y="1530"/>
                      <a:pt x="2399" y="1530"/>
                    </a:cubicBezTo>
                    <a:lnTo>
                      <a:pt x="2399" y="1483"/>
                    </a:lnTo>
                    <a:lnTo>
                      <a:pt x="1901" y="43"/>
                    </a:lnTo>
                    <a:lnTo>
                      <a:pt x="1854"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50"/>
              <p:cNvSpPr/>
              <p:nvPr/>
            </p:nvSpPr>
            <p:spPr>
              <a:xfrm>
                <a:off x="2182896" y="1431677"/>
                <a:ext cx="102818" cy="136516"/>
              </a:xfrm>
              <a:custGeom>
                <a:rect b="b" l="l" r="r" t="t"/>
                <a:pathLst>
                  <a:path extrusionOk="0" h="871" w="656">
                    <a:moveTo>
                      <a:pt x="482" y="1"/>
                    </a:moveTo>
                    <a:cubicBezTo>
                      <a:pt x="414" y="1"/>
                      <a:pt x="221" y="22"/>
                      <a:pt x="153" y="85"/>
                    </a:cubicBezTo>
                    <a:cubicBezTo>
                      <a:pt x="69" y="174"/>
                      <a:pt x="1" y="325"/>
                      <a:pt x="111" y="545"/>
                    </a:cubicBezTo>
                    <a:cubicBezTo>
                      <a:pt x="221" y="765"/>
                      <a:pt x="545" y="870"/>
                      <a:pt x="545" y="870"/>
                    </a:cubicBezTo>
                    <a:lnTo>
                      <a:pt x="655" y="43"/>
                    </a:lnTo>
                    <a:cubicBezTo>
                      <a:pt x="655" y="43"/>
                      <a:pt x="545"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50"/>
              <p:cNvSpPr/>
              <p:nvPr/>
            </p:nvSpPr>
            <p:spPr>
              <a:xfrm>
                <a:off x="2176313" y="1421020"/>
                <a:ext cx="116768" cy="154541"/>
              </a:xfrm>
              <a:custGeom>
                <a:rect b="b" l="l" r="r" t="t"/>
                <a:pathLst>
                  <a:path extrusionOk="0" h="986" w="745">
                    <a:moveTo>
                      <a:pt x="524" y="111"/>
                    </a:moveTo>
                    <a:cubicBezTo>
                      <a:pt x="545" y="111"/>
                      <a:pt x="587" y="132"/>
                      <a:pt x="614" y="132"/>
                    </a:cubicBezTo>
                    <a:cubicBezTo>
                      <a:pt x="634" y="132"/>
                      <a:pt x="634" y="132"/>
                      <a:pt x="634" y="153"/>
                    </a:cubicBezTo>
                    <a:lnTo>
                      <a:pt x="545" y="875"/>
                    </a:lnTo>
                    <a:cubicBezTo>
                      <a:pt x="524" y="854"/>
                      <a:pt x="504" y="854"/>
                      <a:pt x="435" y="807"/>
                    </a:cubicBezTo>
                    <a:cubicBezTo>
                      <a:pt x="352" y="765"/>
                      <a:pt x="242" y="676"/>
                      <a:pt x="195" y="592"/>
                    </a:cubicBezTo>
                    <a:cubicBezTo>
                      <a:pt x="111" y="393"/>
                      <a:pt x="174" y="262"/>
                      <a:pt x="221" y="200"/>
                    </a:cubicBezTo>
                    <a:cubicBezTo>
                      <a:pt x="242" y="179"/>
                      <a:pt x="305" y="153"/>
                      <a:pt x="373" y="132"/>
                    </a:cubicBezTo>
                    <a:cubicBezTo>
                      <a:pt x="435" y="111"/>
                      <a:pt x="504" y="111"/>
                      <a:pt x="524" y="111"/>
                    </a:cubicBezTo>
                    <a:close/>
                    <a:moveTo>
                      <a:pt x="524" y="1"/>
                    </a:moveTo>
                    <a:cubicBezTo>
                      <a:pt x="483" y="1"/>
                      <a:pt x="415" y="22"/>
                      <a:pt x="352" y="22"/>
                    </a:cubicBezTo>
                    <a:cubicBezTo>
                      <a:pt x="284" y="48"/>
                      <a:pt x="195" y="69"/>
                      <a:pt x="153" y="132"/>
                    </a:cubicBezTo>
                    <a:cubicBezTo>
                      <a:pt x="64" y="221"/>
                      <a:pt x="1" y="393"/>
                      <a:pt x="111" y="634"/>
                    </a:cubicBezTo>
                    <a:cubicBezTo>
                      <a:pt x="153" y="765"/>
                      <a:pt x="284" y="854"/>
                      <a:pt x="394" y="917"/>
                    </a:cubicBezTo>
                    <a:cubicBezTo>
                      <a:pt x="483" y="964"/>
                      <a:pt x="566" y="985"/>
                      <a:pt x="566" y="985"/>
                    </a:cubicBezTo>
                    <a:lnTo>
                      <a:pt x="634" y="938"/>
                    </a:lnTo>
                    <a:lnTo>
                      <a:pt x="744" y="111"/>
                    </a:lnTo>
                    <a:lnTo>
                      <a:pt x="718" y="69"/>
                    </a:lnTo>
                    <a:cubicBezTo>
                      <a:pt x="718" y="69"/>
                      <a:pt x="697" y="48"/>
                      <a:pt x="655" y="48"/>
                    </a:cubicBezTo>
                    <a:cubicBezTo>
                      <a:pt x="614" y="22"/>
                      <a:pt x="566" y="1"/>
                      <a:pt x="52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50"/>
              <p:cNvSpPr/>
              <p:nvPr/>
            </p:nvSpPr>
            <p:spPr>
              <a:xfrm>
                <a:off x="2173022" y="1572111"/>
                <a:ext cx="642927" cy="1504656"/>
              </a:xfrm>
              <a:custGeom>
                <a:rect b="b" l="l" r="r" t="t"/>
                <a:pathLst>
                  <a:path extrusionOk="0" h="9600" w="4102">
                    <a:moveTo>
                      <a:pt x="477" y="0"/>
                    </a:moveTo>
                    <a:lnTo>
                      <a:pt x="22" y="131"/>
                    </a:lnTo>
                    <a:cubicBezTo>
                      <a:pt x="22" y="131"/>
                      <a:pt x="64" y="2771"/>
                      <a:pt x="43" y="3488"/>
                    </a:cubicBezTo>
                    <a:cubicBezTo>
                      <a:pt x="1" y="4211"/>
                      <a:pt x="242" y="6939"/>
                      <a:pt x="263" y="7568"/>
                    </a:cubicBezTo>
                    <a:cubicBezTo>
                      <a:pt x="305" y="8201"/>
                      <a:pt x="216" y="8201"/>
                      <a:pt x="305" y="8552"/>
                    </a:cubicBezTo>
                    <a:cubicBezTo>
                      <a:pt x="373" y="8924"/>
                      <a:pt x="566" y="9296"/>
                      <a:pt x="676" y="9448"/>
                    </a:cubicBezTo>
                    <a:cubicBezTo>
                      <a:pt x="765" y="9599"/>
                      <a:pt x="938" y="9599"/>
                      <a:pt x="938" y="9599"/>
                    </a:cubicBezTo>
                    <a:cubicBezTo>
                      <a:pt x="938" y="9599"/>
                      <a:pt x="1132" y="9469"/>
                      <a:pt x="1352" y="9055"/>
                    </a:cubicBezTo>
                    <a:cubicBezTo>
                      <a:pt x="1551" y="8662"/>
                      <a:pt x="1551" y="8379"/>
                      <a:pt x="1834" y="8007"/>
                    </a:cubicBezTo>
                    <a:cubicBezTo>
                      <a:pt x="2117" y="7636"/>
                      <a:pt x="2729" y="7243"/>
                      <a:pt x="3206" y="7002"/>
                    </a:cubicBezTo>
                    <a:cubicBezTo>
                      <a:pt x="3688" y="6740"/>
                      <a:pt x="4101" y="6677"/>
                      <a:pt x="4101" y="6677"/>
                    </a:cubicBezTo>
                    <a:lnTo>
                      <a:pt x="1441" y="435"/>
                    </a:lnTo>
                    <a:cubicBezTo>
                      <a:pt x="1441" y="435"/>
                      <a:pt x="1132" y="304"/>
                      <a:pt x="959" y="236"/>
                    </a:cubicBezTo>
                    <a:cubicBezTo>
                      <a:pt x="807" y="152"/>
                      <a:pt x="477"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50"/>
              <p:cNvSpPr/>
              <p:nvPr/>
            </p:nvSpPr>
            <p:spPr>
              <a:xfrm>
                <a:off x="2165655" y="1561454"/>
                <a:ext cx="656876" cy="1521897"/>
              </a:xfrm>
              <a:custGeom>
                <a:rect b="b" l="l" r="r" t="t"/>
                <a:pathLst>
                  <a:path extrusionOk="0" h="9710" w="4191">
                    <a:moveTo>
                      <a:pt x="503" y="110"/>
                    </a:moveTo>
                    <a:cubicBezTo>
                      <a:pt x="524" y="131"/>
                      <a:pt x="833" y="262"/>
                      <a:pt x="985" y="351"/>
                    </a:cubicBezTo>
                    <a:cubicBezTo>
                      <a:pt x="1137" y="435"/>
                      <a:pt x="1420" y="545"/>
                      <a:pt x="1441" y="545"/>
                    </a:cubicBezTo>
                    <a:lnTo>
                      <a:pt x="4085" y="6719"/>
                    </a:lnTo>
                    <a:cubicBezTo>
                      <a:pt x="4017" y="6719"/>
                      <a:pt x="3693" y="6787"/>
                      <a:pt x="3232" y="7007"/>
                    </a:cubicBezTo>
                    <a:cubicBezTo>
                      <a:pt x="2729" y="7269"/>
                      <a:pt x="2143" y="7662"/>
                      <a:pt x="1834" y="8055"/>
                    </a:cubicBezTo>
                    <a:cubicBezTo>
                      <a:pt x="1682" y="8227"/>
                      <a:pt x="1619" y="8400"/>
                      <a:pt x="1551" y="8578"/>
                    </a:cubicBezTo>
                    <a:cubicBezTo>
                      <a:pt x="1488" y="8751"/>
                      <a:pt x="1441" y="8903"/>
                      <a:pt x="1336" y="9102"/>
                    </a:cubicBezTo>
                    <a:cubicBezTo>
                      <a:pt x="1247" y="9296"/>
                      <a:pt x="1137" y="9427"/>
                      <a:pt x="1074" y="9516"/>
                    </a:cubicBezTo>
                    <a:cubicBezTo>
                      <a:pt x="1006" y="9578"/>
                      <a:pt x="985" y="9599"/>
                      <a:pt x="964" y="9599"/>
                    </a:cubicBezTo>
                    <a:cubicBezTo>
                      <a:pt x="964" y="9599"/>
                      <a:pt x="854" y="9599"/>
                      <a:pt x="765" y="9495"/>
                    </a:cubicBezTo>
                    <a:cubicBezTo>
                      <a:pt x="655" y="9338"/>
                      <a:pt x="462" y="8971"/>
                      <a:pt x="393" y="8620"/>
                    </a:cubicBezTo>
                    <a:cubicBezTo>
                      <a:pt x="352" y="8447"/>
                      <a:pt x="352" y="8358"/>
                      <a:pt x="373" y="8227"/>
                    </a:cubicBezTo>
                    <a:cubicBezTo>
                      <a:pt x="373" y="8117"/>
                      <a:pt x="393" y="7945"/>
                      <a:pt x="373" y="7636"/>
                    </a:cubicBezTo>
                    <a:cubicBezTo>
                      <a:pt x="352" y="7311"/>
                      <a:pt x="289" y="6483"/>
                      <a:pt x="221" y="5630"/>
                    </a:cubicBezTo>
                    <a:cubicBezTo>
                      <a:pt x="158" y="4781"/>
                      <a:pt x="111" y="3907"/>
                      <a:pt x="132" y="3556"/>
                    </a:cubicBezTo>
                    <a:cubicBezTo>
                      <a:pt x="179" y="2839"/>
                      <a:pt x="111" y="304"/>
                      <a:pt x="111" y="241"/>
                    </a:cubicBezTo>
                    <a:lnTo>
                      <a:pt x="503" y="110"/>
                    </a:lnTo>
                    <a:close/>
                    <a:moveTo>
                      <a:pt x="503" y="0"/>
                    </a:moveTo>
                    <a:lnTo>
                      <a:pt x="48" y="152"/>
                    </a:lnTo>
                    <a:lnTo>
                      <a:pt x="1" y="199"/>
                    </a:lnTo>
                    <a:cubicBezTo>
                      <a:pt x="1" y="199"/>
                      <a:pt x="69" y="2860"/>
                      <a:pt x="27" y="3556"/>
                    </a:cubicBezTo>
                    <a:cubicBezTo>
                      <a:pt x="1" y="3928"/>
                      <a:pt x="69" y="4781"/>
                      <a:pt x="111" y="5630"/>
                    </a:cubicBezTo>
                    <a:cubicBezTo>
                      <a:pt x="179" y="6483"/>
                      <a:pt x="242" y="7311"/>
                      <a:pt x="263" y="7636"/>
                    </a:cubicBezTo>
                    <a:cubicBezTo>
                      <a:pt x="289" y="7945"/>
                      <a:pt x="263" y="8117"/>
                      <a:pt x="263" y="8227"/>
                    </a:cubicBezTo>
                    <a:cubicBezTo>
                      <a:pt x="263" y="8358"/>
                      <a:pt x="263" y="8447"/>
                      <a:pt x="289" y="8641"/>
                    </a:cubicBezTo>
                    <a:cubicBezTo>
                      <a:pt x="352" y="9013"/>
                      <a:pt x="572" y="9385"/>
                      <a:pt x="682" y="9537"/>
                    </a:cubicBezTo>
                    <a:cubicBezTo>
                      <a:pt x="786" y="9709"/>
                      <a:pt x="985" y="9709"/>
                      <a:pt x="985" y="9709"/>
                    </a:cubicBezTo>
                    <a:lnTo>
                      <a:pt x="1006" y="9709"/>
                    </a:lnTo>
                    <a:cubicBezTo>
                      <a:pt x="1006" y="9709"/>
                      <a:pt x="1074" y="9667"/>
                      <a:pt x="1137" y="9578"/>
                    </a:cubicBezTo>
                    <a:cubicBezTo>
                      <a:pt x="1226" y="9495"/>
                      <a:pt x="1336" y="9364"/>
                      <a:pt x="1441" y="9165"/>
                    </a:cubicBezTo>
                    <a:cubicBezTo>
                      <a:pt x="1551" y="8945"/>
                      <a:pt x="1598" y="8772"/>
                      <a:pt x="1661" y="8599"/>
                    </a:cubicBezTo>
                    <a:cubicBezTo>
                      <a:pt x="1703" y="8447"/>
                      <a:pt x="1771" y="8290"/>
                      <a:pt x="1923" y="8117"/>
                    </a:cubicBezTo>
                    <a:cubicBezTo>
                      <a:pt x="2205" y="7746"/>
                      <a:pt x="2797" y="7353"/>
                      <a:pt x="3274" y="7112"/>
                    </a:cubicBezTo>
                    <a:cubicBezTo>
                      <a:pt x="3756" y="6876"/>
                      <a:pt x="4148" y="6787"/>
                      <a:pt x="4148" y="6787"/>
                    </a:cubicBezTo>
                    <a:lnTo>
                      <a:pt x="4190" y="6719"/>
                    </a:lnTo>
                    <a:lnTo>
                      <a:pt x="1530" y="482"/>
                    </a:lnTo>
                    <a:lnTo>
                      <a:pt x="1509" y="461"/>
                    </a:lnTo>
                    <a:cubicBezTo>
                      <a:pt x="1509" y="461"/>
                      <a:pt x="1179" y="330"/>
                      <a:pt x="1027" y="241"/>
                    </a:cubicBezTo>
                    <a:cubicBezTo>
                      <a:pt x="875" y="173"/>
                      <a:pt x="551" y="0"/>
                      <a:pt x="55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50"/>
              <p:cNvSpPr/>
              <p:nvPr/>
            </p:nvSpPr>
            <p:spPr>
              <a:xfrm>
                <a:off x="2604042" y="1517098"/>
                <a:ext cx="595123" cy="1046676"/>
              </a:xfrm>
              <a:custGeom>
                <a:rect b="b" l="l" r="r" t="t"/>
                <a:pathLst>
                  <a:path extrusionOk="0" h="6678" w="3797">
                    <a:moveTo>
                      <a:pt x="194" y="0"/>
                    </a:moveTo>
                    <a:cubicBezTo>
                      <a:pt x="63" y="0"/>
                      <a:pt x="21" y="89"/>
                      <a:pt x="0" y="194"/>
                    </a:cubicBezTo>
                    <a:cubicBezTo>
                      <a:pt x="0" y="304"/>
                      <a:pt x="42" y="503"/>
                      <a:pt x="42" y="503"/>
                    </a:cubicBezTo>
                    <a:lnTo>
                      <a:pt x="42" y="545"/>
                    </a:lnTo>
                    <a:lnTo>
                      <a:pt x="2399" y="6677"/>
                    </a:lnTo>
                    <a:cubicBezTo>
                      <a:pt x="2399" y="6677"/>
                      <a:pt x="2661" y="6677"/>
                      <a:pt x="3074" y="6567"/>
                    </a:cubicBezTo>
                    <a:cubicBezTo>
                      <a:pt x="3556" y="6437"/>
                      <a:pt x="3797" y="6154"/>
                      <a:pt x="3797" y="6154"/>
                    </a:cubicBezTo>
                    <a:cubicBezTo>
                      <a:pt x="3797" y="6154"/>
                      <a:pt x="2357" y="3336"/>
                      <a:pt x="1917" y="2289"/>
                    </a:cubicBezTo>
                    <a:cubicBezTo>
                      <a:pt x="1482" y="1242"/>
                      <a:pt x="1089" y="220"/>
                      <a:pt x="1089" y="220"/>
                    </a:cubicBezTo>
                    <a:cubicBezTo>
                      <a:pt x="1089" y="220"/>
                      <a:pt x="325" y="0"/>
                      <a:pt x="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50"/>
              <p:cNvSpPr/>
              <p:nvPr/>
            </p:nvSpPr>
            <p:spPr>
              <a:xfrm>
                <a:off x="2596676" y="1508791"/>
                <a:ext cx="609072" cy="1061723"/>
              </a:xfrm>
              <a:custGeom>
                <a:rect b="b" l="l" r="r" t="t"/>
                <a:pathLst>
                  <a:path extrusionOk="0" h="6774" w="3886">
                    <a:moveTo>
                      <a:pt x="241" y="95"/>
                    </a:moveTo>
                    <a:cubicBezTo>
                      <a:pt x="262" y="95"/>
                      <a:pt x="351" y="116"/>
                      <a:pt x="440" y="142"/>
                    </a:cubicBezTo>
                    <a:cubicBezTo>
                      <a:pt x="524" y="163"/>
                      <a:pt x="613" y="184"/>
                      <a:pt x="723" y="205"/>
                    </a:cubicBezTo>
                    <a:cubicBezTo>
                      <a:pt x="917" y="273"/>
                      <a:pt x="1074" y="315"/>
                      <a:pt x="1095" y="315"/>
                    </a:cubicBezTo>
                    <a:cubicBezTo>
                      <a:pt x="1095" y="336"/>
                      <a:pt x="1487" y="1321"/>
                      <a:pt x="1922" y="2368"/>
                    </a:cubicBezTo>
                    <a:cubicBezTo>
                      <a:pt x="2357" y="3415"/>
                      <a:pt x="3755" y="6139"/>
                      <a:pt x="3776" y="6207"/>
                    </a:cubicBezTo>
                    <a:cubicBezTo>
                      <a:pt x="3755" y="6228"/>
                      <a:pt x="3561" y="6448"/>
                      <a:pt x="3100" y="6579"/>
                    </a:cubicBezTo>
                    <a:cubicBezTo>
                      <a:pt x="2848" y="6653"/>
                      <a:pt x="2669" y="6665"/>
                      <a:pt x="2571" y="6665"/>
                    </a:cubicBezTo>
                    <a:cubicBezTo>
                      <a:pt x="2524" y="6665"/>
                      <a:pt x="2496" y="6662"/>
                      <a:pt x="2488" y="6662"/>
                    </a:cubicBezTo>
                    <a:lnTo>
                      <a:pt x="157" y="577"/>
                    </a:lnTo>
                    <a:lnTo>
                      <a:pt x="157" y="556"/>
                    </a:lnTo>
                    <a:lnTo>
                      <a:pt x="157" y="535"/>
                    </a:lnTo>
                    <a:cubicBezTo>
                      <a:pt x="157" y="535"/>
                      <a:pt x="131" y="488"/>
                      <a:pt x="110" y="425"/>
                    </a:cubicBezTo>
                    <a:lnTo>
                      <a:pt x="110" y="273"/>
                    </a:lnTo>
                    <a:cubicBezTo>
                      <a:pt x="110" y="226"/>
                      <a:pt x="131" y="184"/>
                      <a:pt x="157" y="142"/>
                    </a:cubicBezTo>
                    <a:cubicBezTo>
                      <a:pt x="178" y="116"/>
                      <a:pt x="199" y="116"/>
                      <a:pt x="241" y="95"/>
                    </a:cubicBezTo>
                    <a:close/>
                    <a:moveTo>
                      <a:pt x="292" y="0"/>
                    </a:moveTo>
                    <a:cubicBezTo>
                      <a:pt x="272" y="0"/>
                      <a:pt x="255" y="4"/>
                      <a:pt x="241" y="11"/>
                    </a:cubicBezTo>
                    <a:cubicBezTo>
                      <a:pt x="178" y="11"/>
                      <a:pt x="110" y="32"/>
                      <a:pt x="68" y="74"/>
                    </a:cubicBezTo>
                    <a:cubicBezTo>
                      <a:pt x="26" y="142"/>
                      <a:pt x="26" y="184"/>
                      <a:pt x="0" y="247"/>
                    </a:cubicBezTo>
                    <a:cubicBezTo>
                      <a:pt x="0" y="315"/>
                      <a:pt x="0" y="404"/>
                      <a:pt x="26" y="446"/>
                    </a:cubicBezTo>
                    <a:cubicBezTo>
                      <a:pt x="26" y="509"/>
                      <a:pt x="47" y="556"/>
                      <a:pt x="47" y="556"/>
                    </a:cubicBezTo>
                    <a:lnTo>
                      <a:pt x="47" y="598"/>
                    </a:lnTo>
                    <a:lnTo>
                      <a:pt x="47" y="619"/>
                    </a:lnTo>
                    <a:lnTo>
                      <a:pt x="2404" y="6751"/>
                    </a:lnTo>
                    <a:lnTo>
                      <a:pt x="2446" y="6772"/>
                    </a:lnTo>
                    <a:cubicBezTo>
                      <a:pt x="2446" y="6772"/>
                      <a:pt x="2461" y="6774"/>
                      <a:pt x="2491" y="6774"/>
                    </a:cubicBezTo>
                    <a:cubicBezTo>
                      <a:pt x="2583" y="6774"/>
                      <a:pt x="2813" y="6762"/>
                      <a:pt x="3142" y="6662"/>
                    </a:cubicBezTo>
                    <a:cubicBezTo>
                      <a:pt x="3645" y="6531"/>
                      <a:pt x="3886" y="6249"/>
                      <a:pt x="3886" y="6249"/>
                    </a:cubicBezTo>
                    <a:lnTo>
                      <a:pt x="3886" y="6186"/>
                    </a:lnTo>
                    <a:cubicBezTo>
                      <a:pt x="3886" y="6186"/>
                      <a:pt x="2446" y="3368"/>
                      <a:pt x="2011" y="2321"/>
                    </a:cubicBezTo>
                    <a:cubicBezTo>
                      <a:pt x="1597" y="1274"/>
                      <a:pt x="1178" y="247"/>
                      <a:pt x="1178" y="247"/>
                    </a:cubicBezTo>
                    <a:lnTo>
                      <a:pt x="1136" y="226"/>
                    </a:lnTo>
                    <a:cubicBezTo>
                      <a:pt x="1136" y="226"/>
                      <a:pt x="964" y="163"/>
                      <a:pt x="744" y="95"/>
                    </a:cubicBezTo>
                    <a:cubicBezTo>
                      <a:pt x="655" y="74"/>
                      <a:pt x="550" y="53"/>
                      <a:pt x="461" y="32"/>
                    </a:cubicBezTo>
                    <a:cubicBezTo>
                      <a:pt x="399" y="18"/>
                      <a:pt x="339" y="0"/>
                      <a:pt x="29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50"/>
              <p:cNvSpPr/>
              <p:nvPr/>
            </p:nvSpPr>
            <p:spPr>
              <a:xfrm>
                <a:off x="2108290" y="1424311"/>
                <a:ext cx="273503" cy="342466"/>
              </a:xfrm>
              <a:custGeom>
                <a:rect b="b" l="l" r="r" t="t"/>
                <a:pathLst>
                  <a:path extrusionOk="0" h="2185" w="1745">
                    <a:moveTo>
                      <a:pt x="1110" y="1"/>
                    </a:moveTo>
                    <a:cubicBezTo>
                      <a:pt x="1110" y="1"/>
                      <a:pt x="718" y="48"/>
                      <a:pt x="629" y="90"/>
                    </a:cubicBezTo>
                    <a:cubicBezTo>
                      <a:pt x="545" y="132"/>
                      <a:pt x="367" y="241"/>
                      <a:pt x="194" y="482"/>
                    </a:cubicBezTo>
                    <a:cubicBezTo>
                      <a:pt x="0" y="723"/>
                      <a:pt x="42" y="765"/>
                      <a:pt x="105" y="896"/>
                    </a:cubicBezTo>
                    <a:cubicBezTo>
                      <a:pt x="173" y="1027"/>
                      <a:pt x="1199" y="2184"/>
                      <a:pt x="1199" y="2184"/>
                    </a:cubicBezTo>
                    <a:lnTo>
                      <a:pt x="1744" y="1247"/>
                    </a:lnTo>
                    <a:cubicBezTo>
                      <a:pt x="1744" y="1247"/>
                      <a:pt x="1048" y="765"/>
                      <a:pt x="828" y="634"/>
                    </a:cubicBezTo>
                    <a:cubicBezTo>
                      <a:pt x="608" y="524"/>
                      <a:pt x="566" y="310"/>
                      <a:pt x="676" y="200"/>
                    </a:cubicBezTo>
                    <a:cubicBezTo>
                      <a:pt x="786" y="90"/>
                      <a:pt x="1131" y="90"/>
                      <a:pt x="1131" y="90"/>
                    </a:cubicBezTo>
                    <a:lnTo>
                      <a:pt x="11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50"/>
              <p:cNvSpPr/>
              <p:nvPr/>
            </p:nvSpPr>
            <p:spPr>
              <a:xfrm>
                <a:off x="2108290" y="1417728"/>
                <a:ext cx="279929" cy="355632"/>
              </a:xfrm>
              <a:custGeom>
                <a:rect b="b" l="l" r="r" t="t"/>
                <a:pathLst>
                  <a:path extrusionOk="0" h="2269" w="1786">
                    <a:moveTo>
                      <a:pt x="667" y="172"/>
                    </a:moveTo>
                    <a:cubicBezTo>
                      <a:pt x="653" y="179"/>
                      <a:pt x="640" y="188"/>
                      <a:pt x="629" y="200"/>
                    </a:cubicBezTo>
                    <a:cubicBezTo>
                      <a:pt x="566" y="263"/>
                      <a:pt x="545" y="373"/>
                      <a:pt x="566" y="482"/>
                    </a:cubicBezTo>
                    <a:cubicBezTo>
                      <a:pt x="608" y="566"/>
                      <a:pt x="676" y="655"/>
                      <a:pt x="786" y="723"/>
                    </a:cubicBezTo>
                    <a:cubicBezTo>
                      <a:pt x="1000" y="854"/>
                      <a:pt x="1613" y="1268"/>
                      <a:pt x="1676" y="1289"/>
                    </a:cubicBezTo>
                    <a:lnTo>
                      <a:pt x="1199" y="2137"/>
                    </a:lnTo>
                    <a:cubicBezTo>
                      <a:pt x="1152" y="2095"/>
                      <a:pt x="958" y="1876"/>
                      <a:pt x="718" y="1593"/>
                    </a:cubicBezTo>
                    <a:cubicBezTo>
                      <a:pt x="587" y="1441"/>
                      <a:pt x="456" y="1289"/>
                      <a:pt x="346" y="1158"/>
                    </a:cubicBezTo>
                    <a:cubicBezTo>
                      <a:pt x="304" y="1090"/>
                      <a:pt x="262" y="1048"/>
                      <a:pt x="215" y="1006"/>
                    </a:cubicBezTo>
                    <a:cubicBezTo>
                      <a:pt x="194" y="959"/>
                      <a:pt x="173" y="917"/>
                      <a:pt x="173" y="917"/>
                    </a:cubicBezTo>
                    <a:cubicBezTo>
                      <a:pt x="131" y="854"/>
                      <a:pt x="105" y="807"/>
                      <a:pt x="105" y="786"/>
                    </a:cubicBezTo>
                    <a:cubicBezTo>
                      <a:pt x="105" y="744"/>
                      <a:pt x="152" y="676"/>
                      <a:pt x="236" y="566"/>
                    </a:cubicBezTo>
                    <a:cubicBezTo>
                      <a:pt x="414" y="331"/>
                      <a:pt x="587" y="221"/>
                      <a:pt x="655" y="174"/>
                    </a:cubicBezTo>
                    <a:cubicBezTo>
                      <a:pt x="658" y="174"/>
                      <a:pt x="662" y="173"/>
                      <a:pt x="667" y="172"/>
                    </a:cubicBezTo>
                    <a:close/>
                    <a:moveTo>
                      <a:pt x="1110" y="1"/>
                    </a:moveTo>
                    <a:cubicBezTo>
                      <a:pt x="1110" y="1"/>
                      <a:pt x="1000" y="1"/>
                      <a:pt x="890" y="22"/>
                    </a:cubicBezTo>
                    <a:cubicBezTo>
                      <a:pt x="849" y="22"/>
                      <a:pt x="786" y="43"/>
                      <a:pt x="739" y="43"/>
                    </a:cubicBezTo>
                    <a:cubicBezTo>
                      <a:pt x="676" y="43"/>
                      <a:pt x="655" y="69"/>
                      <a:pt x="608" y="90"/>
                    </a:cubicBezTo>
                    <a:cubicBezTo>
                      <a:pt x="524" y="132"/>
                      <a:pt x="346" y="263"/>
                      <a:pt x="152" y="503"/>
                    </a:cubicBezTo>
                    <a:cubicBezTo>
                      <a:pt x="63" y="613"/>
                      <a:pt x="21" y="697"/>
                      <a:pt x="0" y="765"/>
                    </a:cubicBezTo>
                    <a:cubicBezTo>
                      <a:pt x="0" y="854"/>
                      <a:pt x="42" y="896"/>
                      <a:pt x="63" y="959"/>
                    </a:cubicBezTo>
                    <a:cubicBezTo>
                      <a:pt x="84" y="985"/>
                      <a:pt x="105" y="1027"/>
                      <a:pt x="131" y="1069"/>
                    </a:cubicBezTo>
                    <a:cubicBezTo>
                      <a:pt x="173" y="1116"/>
                      <a:pt x="215" y="1158"/>
                      <a:pt x="283" y="1221"/>
                    </a:cubicBezTo>
                    <a:cubicBezTo>
                      <a:pt x="367" y="1352"/>
                      <a:pt x="498" y="1509"/>
                      <a:pt x="655" y="1661"/>
                    </a:cubicBezTo>
                    <a:cubicBezTo>
                      <a:pt x="917" y="1985"/>
                      <a:pt x="1152" y="2268"/>
                      <a:pt x="1152" y="2268"/>
                    </a:cubicBezTo>
                    <a:lnTo>
                      <a:pt x="1241" y="2268"/>
                    </a:lnTo>
                    <a:lnTo>
                      <a:pt x="1786" y="1310"/>
                    </a:lnTo>
                    <a:lnTo>
                      <a:pt x="1765" y="1247"/>
                    </a:lnTo>
                    <a:cubicBezTo>
                      <a:pt x="1765" y="1247"/>
                      <a:pt x="1068" y="765"/>
                      <a:pt x="849" y="634"/>
                    </a:cubicBezTo>
                    <a:cubicBezTo>
                      <a:pt x="739" y="592"/>
                      <a:pt x="697" y="503"/>
                      <a:pt x="676" y="435"/>
                    </a:cubicBezTo>
                    <a:cubicBezTo>
                      <a:pt x="655" y="373"/>
                      <a:pt x="676" y="304"/>
                      <a:pt x="718" y="283"/>
                    </a:cubicBezTo>
                    <a:cubicBezTo>
                      <a:pt x="739" y="242"/>
                      <a:pt x="849" y="200"/>
                      <a:pt x="958" y="200"/>
                    </a:cubicBezTo>
                    <a:cubicBezTo>
                      <a:pt x="988" y="191"/>
                      <a:pt x="1017" y="188"/>
                      <a:pt x="1043" y="188"/>
                    </a:cubicBezTo>
                    <a:cubicBezTo>
                      <a:pt x="1094" y="188"/>
                      <a:pt x="1131" y="200"/>
                      <a:pt x="1131" y="200"/>
                    </a:cubicBezTo>
                    <a:lnTo>
                      <a:pt x="1178" y="132"/>
                    </a:lnTo>
                    <a:lnTo>
                      <a:pt x="1178" y="43"/>
                    </a:lnTo>
                    <a:lnTo>
                      <a:pt x="111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50"/>
              <p:cNvSpPr/>
              <p:nvPr/>
            </p:nvSpPr>
            <p:spPr>
              <a:xfrm>
                <a:off x="2549342" y="1396256"/>
                <a:ext cx="177894" cy="209555"/>
              </a:xfrm>
              <a:custGeom>
                <a:rect b="b" l="l" r="r" t="t"/>
                <a:pathLst>
                  <a:path extrusionOk="0" h="1337" w="1135">
                    <a:moveTo>
                      <a:pt x="428" y="1286"/>
                    </a:moveTo>
                    <a:cubicBezTo>
                      <a:pt x="467" y="1328"/>
                      <a:pt x="522" y="1337"/>
                      <a:pt x="522" y="1337"/>
                    </a:cubicBezTo>
                    <a:cubicBezTo>
                      <a:pt x="522" y="1337"/>
                      <a:pt x="475" y="1322"/>
                      <a:pt x="428" y="1286"/>
                    </a:cubicBezTo>
                    <a:close/>
                    <a:moveTo>
                      <a:pt x="132" y="1"/>
                    </a:moveTo>
                    <a:cubicBezTo>
                      <a:pt x="71" y="1"/>
                      <a:pt x="0" y="169"/>
                      <a:pt x="19" y="269"/>
                    </a:cubicBezTo>
                    <a:cubicBezTo>
                      <a:pt x="40" y="379"/>
                      <a:pt x="328" y="1075"/>
                      <a:pt x="349" y="1185"/>
                    </a:cubicBezTo>
                    <a:cubicBezTo>
                      <a:pt x="366" y="1229"/>
                      <a:pt x="397" y="1262"/>
                      <a:pt x="428" y="1286"/>
                    </a:cubicBezTo>
                    <a:lnTo>
                      <a:pt x="428" y="1286"/>
                    </a:lnTo>
                    <a:cubicBezTo>
                      <a:pt x="407" y="1263"/>
                      <a:pt x="391" y="1231"/>
                      <a:pt x="391" y="1185"/>
                    </a:cubicBezTo>
                    <a:cubicBezTo>
                      <a:pt x="406" y="1110"/>
                      <a:pt x="462" y="1076"/>
                      <a:pt x="531" y="1076"/>
                    </a:cubicBezTo>
                    <a:cubicBezTo>
                      <a:pt x="563" y="1076"/>
                      <a:pt x="598" y="1083"/>
                      <a:pt x="632" y="1096"/>
                    </a:cubicBezTo>
                    <a:cubicBezTo>
                      <a:pt x="742" y="1143"/>
                      <a:pt x="1135" y="1337"/>
                      <a:pt x="1135" y="1337"/>
                    </a:cubicBezTo>
                    <a:cubicBezTo>
                      <a:pt x="1135" y="1337"/>
                      <a:pt x="894" y="661"/>
                      <a:pt x="805" y="530"/>
                    </a:cubicBezTo>
                    <a:cubicBezTo>
                      <a:pt x="721" y="400"/>
                      <a:pt x="239" y="49"/>
                      <a:pt x="150" y="7"/>
                    </a:cubicBezTo>
                    <a:cubicBezTo>
                      <a:pt x="144" y="3"/>
                      <a:pt x="138"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50"/>
              <p:cNvSpPr/>
              <p:nvPr/>
            </p:nvSpPr>
            <p:spPr>
              <a:xfrm>
                <a:off x="2542445" y="1388262"/>
                <a:ext cx="194665" cy="225071"/>
              </a:xfrm>
              <a:custGeom>
                <a:rect b="b" l="l" r="r" t="t"/>
                <a:pathLst>
                  <a:path extrusionOk="0" h="1436" w="1242">
                    <a:moveTo>
                      <a:pt x="173" y="100"/>
                    </a:moveTo>
                    <a:cubicBezTo>
                      <a:pt x="194" y="100"/>
                      <a:pt x="241" y="147"/>
                      <a:pt x="304" y="189"/>
                    </a:cubicBezTo>
                    <a:cubicBezTo>
                      <a:pt x="346" y="210"/>
                      <a:pt x="414" y="278"/>
                      <a:pt x="503" y="320"/>
                    </a:cubicBezTo>
                    <a:cubicBezTo>
                      <a:pt x="566" y="388"/>
                      <a:pt x="634" y="451"/>
                      <a:pt x="697" y="492"/>
                    </a:cubicBezTo>
                    <a:cubicBezTo>
                      <a:pt x="765" y="540"/>
                      <a:pt x="807" y="581"/>
                      <a:pt x="807" y="602"/>
                    </a:cubicBezTo>
                    <a:cubicBezTo>
                      <a:pt x="828" y="650"/>
                      <a:pt x="849" y="712"/>
                      <a:pt x="896" y="780"/>
                    </a:cubicBezTo>
                    <a:cubicBezTo>
                      <a:pt x="938" y="864"/>
                      <a:pt x="959" y="953"/>
                      <a:pt x="1001" y="1063"/>
                    </a:cubicBezTo>
                    <a:cubicBezTo>
                      <a:pt x="1048" y="1173"/>
                      <a:pt x="1069" y="1215"/>
                      <a:pt x="1090" y="1278"/>
                    </a:cubicBezTo>
                    <a:cubicBezTo>
                      <a:pt x="980" y="1236"/>
                      <a:pt x="765" y="1147"/>
                      <a:pt x="676" y="1105"/>
                    </a:cubicBezTo>
                    <a:cubicBezTo>
                      <a:pt x="646" y="1090"/>
                      <a:pt x="604" y="1076"/>
                      <a:pt x="559" y="1076"/>
                    </a:cubicBezTo>
                    <a:cubicBezTo>
                      <a:pt x="540" y="1076"/>
                      <a:pt x="522" y="1078"/>
                      <a:pt x="503" y="1084"/>
                    </a:cubicBezTo>
                    <a:cubicBezTo>
                      <a:pt x="456" y="1105"/>
                      <a:pt x="456" y="1147"/>
                      <a:pt x="435" y="1173"/>
                    </a:cubicBezTo>
                    <a:cubicBezTo>
                      <a:pt x="414" y="1147"/>
                      <a:pt x="414" y="1105"/>
                      <a:pt x="393" y="1042"/>
                    </a:cubicBezTo>
                    <a:cubicBezTo>
                      <a:pt x="346" y="974"/>
                      <a:pt x="325" y="864"/>
                      <a:pt x="283" y="754"/>
                    </a:cubicBezTo>
                    <a:cubicBezTo>
                      <a:pt x="241" y="670"/>
                      <a:pt x="194" y="561"/>
                      <a:pt x="173" y="471"/>
                    </a:cubicBezTo>
                    <a:cubicBezTo>
                      <a:pt x="152" y="409"/>
                      <a:pt x="131" y="320"/>
                      <a:pt x="110" y="320"/>
                    </a:cubicBezTo>
                    <a:cubicBezTo>
                      <a:pt x="110" y="278"/>
                      <a:pt x="131" y="210"/>
                      <a:pt x="152" y="147"/>
                    </a:cubicBezTo>
                    <a:cubicBezTo>
                      <a:pt x="152" y="126"/>
                      <a:pt x="173" y="126"/>
                      <a:pt x="173" y="100"/>
                    </a:cubicBezTo>
                    <a:close/>
                    <a:moveTo>
                      <a:pt x="171" y="0"/>
                    </a:moveTo>
                    <a:cubicBezTo>
                      <a:pt x="152" y="0"/>
                      <a:pt x="131" y="5"/>
                      <a:pt x="110" y="16"/>
                    </a:cubicBezTo>
                    <a:cubicBezTo>
                      <a:pt x="84" y="37"/>
                      <a:pt x="63" y="79"/>
                      <a:pt x="42" y="100"/>
                    </a:cubicBezTo>
                    <a:cubicBezTo>
                      <a:pt x="21" y="168"/>
                      <a:pt x="0" y="257"/>
                      <a:pt x="21" y="320"/>
                    </a:cubicBezTo>
                    <a:cubicBezTo>
                      <a:pt x="21" y="362"/>
                      <a:pt x="42" y="430"/>
                      <a:pt x="63" y="519"/>
                    </a:cubicBezTo>
                    <a:cubicBezTo>
                      <a:pt x="110" y="602"/>
                      <a:pt x="131" y="691"/>
                      <a:pt x="173" y="801"/>
                    </a:cubicBezTo>
                    <a:cubicBezTo>
                      <a:pt x="215" y="911"/>
                      <a:pt x="262" y="995"/>
                      <a:pt x="283" y="1084"/>
                    </a:cubicBezTo>
                    <a:cubicBezTo>
                      <a:pt x="325" y="1173"/>
                      <a:pt x="346" y="1236"/>
                      <a:pt x="346" y="1257"/>
                    </a:cubicBezTo>
                    <a:cubicBezTo>
                      <a:pt x="372" y="1325"/>
                      <a:pt x="393" y="1304"/>
                      <a:pt x="435" y="1325"/>
                    </a:cubicBezTo>
                    <a:cubicBezTo>
                      <a:pt x="456" y="1346"/>
                      <a:pt x="456" y="1388"/>
                      <a:pt x="477" y="1409"/>
                    </a:cubicBezTo>
                    <a:cubicBezTo>
                      <a:pt x="524" y="1435"/>
                      <a:pt x="545" y="1435"/>
                      <a:pt x="545" y="1435"/>
                    </a:cubicBezTo>
                    <a:lnTo>
                      <a:pt x="566" y="1435"/>
                    </a:lnTo>
                    <a:lnTo>
                      <a:pt x="587" y="1346"/>
                    </a:lnTo>
                    <a:cubicBezTo>
                      <a:pt x="587" y="1346"/>
                      <a:pt x="545" y="1304"/>
                      <a:pt x="503" y="1278"/>
                    </a:cubicBezTo>
                    <a:lnTo>
                      <a:pt x="503" y="1257"/>
                    </a:lnTo>
                    <a:cubicBezTo>
                      <a:pt x="503" y="1215"/>
                      <a:pt x="524" y="1194"/>
                      <a:pt x="545" y="1194"/>
                    </a:cubicBezTo>
                    <a:cubicBezTo>
                      <a:pt x="552" y="1187"/>
                      <a:pt x="559" y="1185"/>
                      <a:pt x="568" y="1185"/>
                    </a:cubicBezTo>
                    <a:cubicBezTo>
                      <a:pt x="585" y="1185"/>
                      <a:pt x="610" y="1194"/>
                      <a:pt x="655" y="1194"/>
                    </a:cubicBezTo>
                    <a:cubicBezTo>
                      <a:pt x="739" y="1236"/>
                      <a:pt x="1158" y="1435"/>
                      <a:pt x="1158" y="1435"/>
                    </a:cubicBezTo>
                    <a:lnTo>
                      <a:pt x="1242" y="1367"/>
                    </a:lnTo>
                    <a:cubicBezTo>
                      <a:pt x="1242" y="1367"/>
                      <a:pt x="1179" y="1194"/>
                      <a:pt x="1111" y="1016"/>
                    </a:cubicBezTo>
                    <a:cubicBezTo>
                      <a:pt x="1069" y="932"/>
                      <a:pt x="1027" y="822"/>
                      <a:pt x="1001" y="733"/>
                    </a:cubicBezTo>
                    <a:cubicBezTo>
                      <a:pt x="959" y="670"/>
                      <a:pt x="938" y="602"/>
                      <a:pt x="896" y="561"/>
                    </a:cubicBezTo>
                    <a:cubicBezTo>
                      <a:pt x="870" y="519"/>
                      <a:pt x="828" y="471"/>
                      <a:pt x="765" y="409"/>
                    </a:cubicBezTo>
                    <a:cubicBezTo>
                      <a:pt x="697" y="362"/>
                      <a:pt x="634" y="299"/>
                      <a:pt x="566" y="257"/>
                    </a:cubicBezTo>
                    <a:cubicBezTo>
                      <a:pt x="477" y="189"/>
                      <a:pt x="414" y="126"/>
                      <a:pt x="346" y="100"/>
                    </a:cubicBezTo>
                    <a:cubicBezTo>
                      <a:pt x="304" y="58"/>
                      <a:pt x="262" y="16"/>
                      <a:pt x="215" y="16"/>
                    </a:cubicBezTo>
                    <a:cubicBezTo>
                      <a:pt x="205" y="5"/>
                      <a:pt x="189" y="0"/>
                      <a:pt x="1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50"/>
              <p:cNvSpPr/>
              <p:nvPr/>
            </p:nvSpPr>
            <p:spPr>
              <a:xfrm>
                <a:off x="3653851" y="2085103"/>
                <a:ext cx="256262" cy="246387"/>
              </a:xfrm>
              <a:custGeom>
                <a:rect b="b" l="l" r="r" t="t"/>
                <a:pathLst>
                  <a:path extrusionOk="0" h="1572" w="1635">
                    <a:moveTo>
                      <a:pt x="173" y="0"/>
                    </a:moveTo>
                    <a:cubicBezTo>
                      <a:pt x="173" y="0"/>
                      <a:pt x="0" y="215"/>
                      <a:pt x="63" y="435"/>
                    </a:cubicBezTo>
                    <a:cubicBezTo>
                      <a:pt x="110" y="676"/>
                      <a:pt x="283" y="917"/>
                      <a:pt x="634" y="1152"/>
                    </a:cubicBezTo>
                    <a:cubicBezTo>
                      <a:pt x="906" y="1354"/>
                      <a:pt x="1197" y="1571"/>
                      <a:pt x="1348" y="1571"/>
                    </a:cubicBezTo>
                    <a:cubicBezTo>
                      <a:pt x="1378" y="1571"/>
                      <a:pt x="1402" y="1563"/>
                      <a:pt x="1419" y="1545"/>
                    </a:cubicBezTo>
                    <a:cubicBezTo>
                      <a:pt x="1529" y="1440"/>
                      <a:pt x="1634" y="1022"/>
                      <a:pt x="1372" y="697"/>
                    </a:cubicBezTo>
                    <a:cubicBezTo>
                      <a:pt x="1089" y="367"/>
                      <a:pt x="456" y="42"/>
                      <a:pt x="173"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50"/>
              <p:cNvSpPr/>
              <p:nvPr/>
            </p:nvSpPr>
            <p:spPr>
              <a:xfrm>
                <a:off x="3657143" y="2077736"/>
                <a:ext cx="246387" cy="262531"/>
              </a:xfrm>
              <a:custGeom>
                <a:rect b="b" l="l" r="r" t="t"/>
                <a:pathLst>
                  <a:path extrusionOk="0" h="1675" w="1572">
                    <a:moveTo>
                      <a:pt x="173" y="0"/>
                    </a:moveTo>
                    <a:lnTo>
                      <a:pt x="110" y="21"/>
                    </a:lnTo>
                    <a:cubicBezTo>
                      <a:pt x="110" y="21"/>
                      <a:pt x="89" y="47"/>
                      <a:pt x="68" y="89"/>
                    </a:cubicBezTo>
                    <a:lnTo>
                      <a:pt x="110" y="89"/>
                    </a:lnTo>
                    <a:lnTo>
                      <a:pt x="199" y="110"/>
                    </a:lnTo>
                    <a:cubicBezTo>
                      <a:pt x="330" y="131"/>
                      <a:pt x="524" y="220"/>
                      <a:pt x="744" y="330"/>
                    </a:cubicBezTo>
                    <a:cubicBezTo>
                      <a:pt x="959" y="461"/>
                      <a:pt x="1178" y="634"/>
                      <a:pt x="1309" y="786"/>
                    </a:cubicBezTo>
                    <a:cubicBezTo>
                      <a:pt x="1440" y="938"/>
                      <a:pt x="1482" y="1095"/>
                      <a:pt x="1461" y="1247"/>
                    </a:cubicBezTo>
                    <a:cubicBezTo>
                      <a:pt x="1461" y="1398"/>
                      <a:pt x="1398" y="1529"/>
                      <a:pt x="1377" y="1550"/>
                    </a:cubicBezTo>
                    <a:cubicBezTo>
                      <a:pt x="1351" y="1571"/>
                      <a:pt x="1330" y="1571"/>
                      <a:pt x="1288" y="1571"/>
                    </a:cubicBezTo>
                    <a:cubicBezTo>
                      <a:pt x="1247" y="1550"/>
                      <a:pt x="1178" y="1529"/>
                      <a:pt x="1116" y="1487"/>
                    </a:cubicBezTo>
                    <a:cubicBezTo>
                      <a:pt x="985" y="1398"/>
                      <a:pt x="807" y="1288"/>
                      <a:pt x="634" y="1158"/>
                    </a:cubicBezTo>
                    <a:cubicBezTo>
                      <a:pt x="330" y="938"/>
                      <a:pt x="152" y="723"/>
                      <a:pt x="110" y="524"/>
                    </a:cubicBezTo>
                    <a:lnTo>
                      <a:pt x="89" y="524"/>
                    </a:lnTo>
                    <a:cubicBezTo>
                      <a:pt x="68" y="545"/>
                      <a:pt x="42" y="571"/>
                      <a:pt x="0" y="571"/>
                    </a:cubicBezTo>
                    <a:cubicBezTo>
                      <a:pt x="89" y="807"/>
                      <a:pt x="262" y="1027"/>
                      <a:pt x="566" y="1247"/>
                    </a:cubicBezTo>
                    <a:cubicBezTo>
                      <a:pt x="744" y="1357"/>
                      <a:pt x="917" y="1487"/>
                      <a:pt x="1068" y="1571"/>
                    </a:cubicBezTo>
                    <a:cubicBezTo>
                      <a:pt x="1137" y="1618"/>
                      <a:pt x="1199" y="1660"/>
                      <a:pt x="1267" y="1660"/>
                    </a:cubicBezTo>
                    <a:cubicBezTo>
                      <a:pt x="1294" y="1669"/>
                      <a:pt x="1320" y="1674"/>
                      <a:pt x="1346" y="1674"/>
                    </a:cubicBezTo>
                    <a:cubicBezTo>
                      <a:pt x="1382" y="1674"/>
                      <a:pt x="1416" y="1664"/>
                      <a:pt x="1440" y="1639"/>
                    </a:cubicBezTo>
                    <a:cubicBezTo>
                      <a:pt x="1508" y="1571"/>
                      <a:pt x="1571" y="1419"/>
                      <a:pt x="1571" y="1268"/>
                    </a:cubicBezTo>
                    <a:cubicBezTo>
                      <a:pt x="1571" y="1095"/>
                      <a:pt x="1550" y="896"/>
                      <a:pt x="1398" y="723"/>
                    </a:cubicBezTo>
                    <a:cubicBezTo>
                      <a:pt x="1247" y="545"/>
                      <a:pt x="1027" y="372"/>
                      <a:pt x="786" y="241"/>
                    </a:cubicBezTo>
                    <a:cubicBezTo>
                      <a:pt x="545" y="110"/>
                      <a:pt x="330" y="21"/>
                      <a:pt x="17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50"/>
              <p:cNvSpPr/>
              <p:nvPr/>
            </p:nvSpPr>
            <p:spPr>
              <a:xfrm>
                <a:off x="3622661" y="2124443"/>
                <a:ext cx="277578" cy="272092"/>
              </a:xfrm>
              <a:custGeom>
                <a:rect b="b" l="l" r="r" t="t"/>
                <a:pathLst>
                  <a:path extrusionOk="0" h="1736" w="1771">
                    <a:moveTo>
                      <a:pt x="441" y="0"/>
                    </a:moveTo>
                    <a:cubicBezTo>
                      <a:pt x="325" y="0"/>
                      <a:pt x="200" y="105"/>
                      <a:pt x="89" y="273"/>
                    </a:cubicBezTo>
                    <a:cubicBezTo>
                      <a:pt x="89" y="273"/>
                      <a:pt x="0" y="357"/>
                      <a:pt x="26" y="446"/>
                    </a:cubicBezTo>
                    <a:cubicBezTo>
                      <a:pt x="68" y="556"/>
                      <a:pt x="220" y="577"/>
                      <a:pt x="524" y="839"/>
                    </a:cubicBezTo>
                    <a:cubicBezTo>
                      <a:pt x="854" y="1121"/>
                      <a:pt x="1006" y="1603"/>
                      <a:pt x="1205" y="1713"/>
                    </a:cubicBezTo>
                    <a:cubicBezTo>
                      <a:pt x="1240" y="1729"/>
                      <a:pt x="1278" y="1735"/>
                      <a:pt x="1317" y="1735"/>
                    </a:cubicBezTo>
                    <a:cubicBezTo>
                      <a:pt x="1488" y="1735"/>
                      <a:pt x="1673" y="1604"/>
                      <a:pt x="1728" y="1514"/>
                    </a:cubicBezTo>
                    <a:cubicBezTo>
                      <a:pt x="1770" y="1404"/>
                      <a:pt x="1770" y="1032"/>
                      <a:pt x="1419" y="666"/>
                    </a:cubicBezTo>
                    <a:cubicBezTo>
                      <a:pt x="1074" y="294"/>
                      <a:pt x="655" y="53"/>
                      <a:pt x="503" y="11"/>
                    </a:cubicBezTo>
                    <a:cubicBezTo>
                      <a:pt x="483" y="4"/>
                      <a:pt x="462" y="0"/>
                      <a:pt x="441"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50"/>
              <p:cNvSpPr/>
              <p:nvPr/>
            </p:nvSpPr>
            <p:spPr>
              <a:xfrm>
                <a:off x="3619370" y="2115509"/>
                <a:ext cx="287452" cy="289960"/>
              </a:xfrm>
              <a:custGeom>
                <a:rect b="b" l="l" r="r" t="t"/>
                <a:pathLst>
                  <a:path extrusionOk="0" h="1850" w="1834">
                    <a:moveTo>
                      <a:pt x="461" y="0"/>
                    </a:moveTo>
                    <a:cubicBezTo>
                      <a:pt x="461" y="42"/>
                      <a:pt x="461" y="68"/>
                      <a:pt x="440" y="110"/>
                    </a:cubicBezTo>
                    <a:lnTo>
                      <a:pt x="524" y="110"/>
                    </a:lnTo>
                    <a:cubicBezTo>
                      <a:pt x="571" y="131"/>
                      <a:pt x="723" y="199"/>
                      <a:pt x="875" y="330"/>
                    </a:cubicBezTo>
                    <a:cubicBezTo>
                      <a:pt x="1048" y="435"/>
                      <a:pt x="1247" y="592"/>
                      <a:pt x="1419" y="765"/>
                    </a:cubicBezTo>
                    <a:cubicBezTo>
                      <a:pt x="1571" y="937"/>
                      <a:pt x="1660" y="1116"/>
                      <a:pt x="1702" y="1246"/>
                    </a:cubicBezTo>
                    <a:cubicBezTo>
                      <a:pt x="1723" y="1398"/>
                      <a:pt x="1702" y="1508"/>
                      <a:pt x="1681" y="1550"/>
                    </a:cubicBezTo>
                    <a:cubicBezTo>
                      <a:pt x="1681" y="1592"/>
                      <a:pt x="1592" y="1660"/>
                      <a:pt x="1508" y="1702"/>
                    </a:cubicBezTo>
                    <a:cubicBezTo>
                      <a:pt x="1456" y="1727"/>
                      <a:pt x="1397" y="1737"/>
                      <a:pt x="1344" y="1737"/>
                    </a:cubicBezTo>
                    <a:cubicBezTo>
                      <a:pt x="1307" y="1737"/>
                      <a:pt x="1273" y="1732"/>
                      <a:pt x="1247" y="1723"/>
                    </a:cubicBezTo>
                    <a:cubicBezTo>
                      <a:pt x="1179" y="1681"/>
                      <a:pt x="1095" y="1529"/>
                      <a:pt x="985" y="1377"/>
                    </a:cubicBezTo>
                    <a:cubicBezTo>
                      <a:pt x="875" y="1199"/>
                      <a:pt x="765" y="1006"/>
                      <a:pt x="592" y="875"/>
                    </a:cubicBezTo>
                    <a:cubicBezTo>
                      <a:pt x="440" y="723"/>
                      <a:pt x="309" y="655"/>
                      <a:pt x="220" y="592"/>
                    </a:cubicBezTo>
                    <a:cubicBezTo>
                      <a:pt x="152" y="545"/>
                      <a:pt x="110" y="524"/>
                      <a:pt x="110" y="482"/>
                    </a:cubicBezTo>
                    <a:cubicBezTo>
                      <a:pt x="89" y="461"/>
                      <a:pt x="89" y="461"/>
                      <a:pt x="110" y="435"/>
                    </a:cubicBezTo>
                    <a:lnTo>
                      <a:pt x="110" y="435"/>
                    </a:lnTo>
                    <a:cubicBezTo>
                      <a:pt x="68" y="461"/>
                      <a:pt x="47" y="482"/>
                      <a:pt x="0" y="503"/>
                    </a:cubicBezTo>
                    <a:lnTo>
                      <a:pt x="0" y="524"/>
                    </a:lnTo>
                    <a:cubicBezTo>
                      <a:pt x="21" y="592"/>
                      <a:pt x="89" y="634"/>
                      <a:pt x="178" y="676"/>
                    </a:cubicBezTo>
                    <a:cubicBezTo>
                      <a:pt x="241" y="744"/>
                      <a:pt x="372" y="807"/>
                      <a:pt x="524" y="937"/>
                    </a:cubicBezTo>
                    <a:cubicBezTo>
                      <a:pt x="676" y="1068"/>
                      <a:pt x="786" y="1267"/>
                      <a:pt x="896" y="1419"/>
                    </a:cubicBezTo>
                    <a:cubicBezTo>
                      <a:pt x="1006" y="1592"/>
                      <a:pt x="1069" y="1744"/>
                      <a:pt x="1200" y="1812"/>
                    </a:cubicBezTo>
                    <a:cubicBezTo>
                      <a:pt x="1246" y="1838"/>
                      <a:pt x="1295" y="1850"/>
                      <a:pt x="1346" y="1850"/>
                    </a:cubicBezTo>
                    <a:cubicBezTo>
                      <a:pt x="1415" y="1850"/>
                      <a:pt x="1486" y="1828"/>
                      <a:pt x="1550" y="1791"/>
                    </a:cubicBezTo>
                    <a:cubicBezTo>
                      <a:pt x="1660" y="1744"/>
                      <a:pt x="1749" y="1681"/>
                      <a:pt x="1791" y="1592"/>
                    </a:cubicBezTo>
                    <a:cubicBezTo>
                      <a:pt x="1833" y="1508"/>
                      <a:pt x="1833" y="1398"/>
                      <a:pt x="1791" y="1220"/>
                    </a:cubicBezTo>
                    <a:cubicBezTo>
                      <a:pt x="1770" y="1068"/>
                      <a:pt x="1660" y="875"/>
                      <a:pt x="1488" y="697"/>
                    </a:cubicBezTo>
                    <a:cubicBezTo>
                      <a:pt x="1309" y="503"/>
                      <a:pt x="1116" y="351"/>
                      <a:pt x="938" y="241"/>
                    </a:cubicBezTo>
                    <a:cubicBezTo>
                      <a:pt x="765" y="110"/>
                      <a:pt x="634" y="42"/>
                      <a:pt x="545" y="21"/>
                    </a:cubicBezTo>
                    <a:cubicBezTo>
                      <a:pt x="524" y="0"/>
                      <a:pt x="482" y="0"/>
                      <a:pt x="46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50"/>
              <p:cNvSpPr/>
              <p:nvPr/>
            </p:nvSpPr>
            <p:spPr>
              <a:xfrm>
                <a:off x="3249946" y="2286193"/>
                <a:ext cx="318642" cy="213630"/>
              </a:xfrm>
              <a:custGeom>
                <a:rect b="b" l="l" r="r" t="t"/>
                <a:pathLst>
                  <a:path extrusionOk="0" h="1363" w="2033">
                    <a:moveTo>
                      <a:pt x="765" y="0"/>
                    </a:moveTo>
                    <a:cubicBezTo>
                      <a:pt x="262" y="27"/>
                      <a:pt x="200" y="0"/>
                      <a:pt x="90" y="262"/>
                    </a:cubicBezTo>
                    <a:cubicBezTo>
                      <a:pt x="1" y="503"/>
                      <a:pt x="111" y="550"/>
                      <a:pt x="310" y="744"/>
                    </a:cubicBezTo>
                    <a:cubicBezTo>
                      <a:pt x="503" y="943"/>
                      <a:pt x="807" y="985"/>
                      <a:pt x="1137" y="1158"/>
                    </a:cubicBezTo>
                    <a:cubicBezTo>
                      <a:pt x="1340" y="1269"/>
                      <a:pt x="1589" y="1362"/>
                      <a:pt x="1762" y="1362"/>
                    </a:cubicBezTo>
                    <a:cubicBezTo>
                      <a:pt x="1865" y="1362"/>
                      <a:pt x="1941" y="1329"/>
                      <a:pt x="1964" y="1247"/>
                    </a:cubicBezTo>
                    <a:cubicBezTo>
                      <a:pt x="2033" y="1048"/>
                      <a:pt x="2012" y="854"/>
                      <a:pt x="1771" y="702"/>
                    </a:cubicBezTo>
                    <a:cubicBezTo>
                      <a:pt x="1551" y="571"/>
                      <a:pt x="1509" y="440"/>
                      <a:pt x="1441" y="241"/>
                    </a:cubicBezTo>
                    <a:cubicBezTo>
                      <a:pt x="1441" y="241"/>
                      <a:pt x="1247" y="0"/>
                      <a:pt x="765"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50"/>
              <p:cNvSpPr/>
              <p:nvPr/>
            </p:nvSpPr>
            <p:spPr>
              <a:xfrm>
                <a:off x="3257313" y="2323966"/>
                <a:ext cx="314567" cy="184791"/>
              </a:xfrm>
              <a:custGeom>
                <a:rect b="b" l="l" r="r" t="t"/>
                <a:pathLst>
                  <a:path extrusionOk="0" h="1179" w="2007">
                    <a:moveTo>
                      <a:pt x="1441" y="0"/>
                    </a:moveTo>
                    <a:cubicBezTo>
                      <a:pt x="1415" y="68"/>
                      <a:pt x="1394" y="110"/>
                      <a:pt x="1394" y="152"/>
                    </a:cubicBezTo>
                    <a:cubicBezTo>
                      <a:pt x="1415" y="199"/>
                      <a:pt x="1441" y="241"/>
                      <a:pt x="1462" y="283"/>
                    </a:cubicBezTo>
                    <a:cubicBezTo>
                      <a:pt x="1504" y="372"/>
                      <a:pt x="1572" y="440"/>
                      <a:pt x="1703" y="503"/>
                    </a:cubicBezTo>
                    <a:cubicBezTo>
                      <a:pt x="1808" y="571"/>
                      <a:pt x="1855" y="655"/>
                      <a:pt x="1876" y="723"/>
                    </a:cubicBezTo>
                    <a:cubicBezTo>
                      <a:pt x="1897" y="807"/>
                      <a:pt x="1897" y="896"/>
                      <a:pt x="1876" y="1006"/>
                    </a:cubicBezTo>
                    <a:cubicBezTo>
                      <a:pt x="1855" y="1027"/>
                      <a:pt x="1834" y="1048"/>
                      <a:pt x="1787" y="1069"/>
                    </a:cubicBezTo>
                    <a:lnTo>
                      <a:pt x="1614" y="1069"/>
                    </a:lnTo>
                    <a:cubicBezTo>
                      <a:pt x="1462" y="1048"/>
                      <a:pt x="1284" y="964"/>
                      <a:pt x="1111" y="875"/>
                    </a:cubicBezTo>
                    <a:cubicBezTo>
                      <a:pt x="786" y="702"/>
                      <a:pt x="477" y="634"/>
                      <a:pt x="305" y="461"/>
                    </a:cubicBezTo>
                    <a:cubicBezTo>
                      <a:pt x="263" y="414"/>
                      <a:pt x="215" y="372"/>
                      <a:pt x="174" y="351"/>
                    </a:cubicBezTo>
                    <a:lnTo>
                      <a:pt x="1" y="309"/>
                    </a:lnTo>
                    <a:lnTo>
                      <a:pt x="1" y="309"/>
                    </a:lnTo>
                    <a:cubicBezTo>
                      <a:pt x="43" y="393"/>
                      <a:pt x="132" y="440"/>
                      <a:pt x="215" y="524"/>
                    </a:cubicBezTo>
                    <a:cubicBezTo>
                      <a:pt x="435" y="744"/>
                      <a:pt x="739" y="807"/>
                      <a:pt x="1069" y="964"/>
                    </a:cubicBezTo>
                    <a:cubicBezTo>
                      <a:pt x="1242" y="1069"/>
                      <a:pt x="1415" y="1137"/>
                      <a:pt x="1593" y="1179"/>
                    </a:cubicBezTo>
                    <a:cubicBezTo>
                      <a:pt x="1677" y="1179"/>
                      <a:pt x="1745" y="1179"/>
                      <a:pt x="1808" y="1158"/>
                    </a:cubicBezTo>
                    <a:cubicBezTo>
                      <a:pt x="1876" y="1158"/>
                      <a:pt x="1938" y="1095"/>
                      <a:pt x="1965" y="1027"/>
                    </a:cubicBezTo>
                    <a:cubicBezTo>
                      <a:pt x="2007" y="917"/>
                      <a:pt x="2007" y="807"/>
                      <a:pt x="1986" y="702"/>
                    </a:cubicBezTo>
                    <a:cubicBezTo>
                      <a:pt x="1965" y="592"/>
                      <a:pt x="1876" y="503"/>
                      <a:pt x="1745" y="414"/>
                    </a:cubicBezTo>
                    <a:cubicBezTo>
                      <a:pt x="1635" y="351"/>
                      <a:pt x="1593" y="283"/>
                      <a:pt x="1546" y="220"/>
                    </a:cubicBezTo>
                    <a:cubicBezTo>
                      <a:pt x="1504" y="152"/>
                      <a:pt x="1483" y="89"/>
                      <a:pt x="144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50"/>
              <p:cNvSpPr/>
              <p:nvPr/>
            </p:nvSpPr>
            <p:spPr>
              <a:xfrm>
                <a:off x="3557773" y="2162843"/>
                <a:ext cx="294819" cy="287139"/>
              </a:xfrm>
              <a:custGeom>
                <a:rect b="b" l="l" r="r" t="t"/>
                <a:pathLst>
                  <a:path extrusionOk="0" h="1832" w="1881">
                    <a:moveTo>
                      <a:pt x="522" y="1"/>
                    </a:moveTo>
                    <a:cubicBezTo>
                      <a:pt x="515" y="1"/>
                      <a:pt x="509" y="1"/>
                      <a:pt x="503" y="2"/>
                    </a:cubicBezTo>
                    <a:cubicBezTo>
                      <a:pt x="372" y="2"/>
                      <a:pt x="131" y="201"/>
                      <a:pt x="48" y="442"/>
                    </a:cubicBezTo>
                    <a:cubicBezTo>
                      <a:pt x="48" y="442"/>
                      <a:pt x="0" y="552"/>
                      <a:pt x="110" y="656"/>
                    </a:cubicBezTo>
                    <a:cubicBezTo>
                      <a:pt x="199" y="766"/>
                      <a:pt x="372" y="814"/>
                      <a:pt x="702" y="1096"/>
                    </a:cubicBezTo>
                    <a:cubicBezTo>
                      <a:pt x="1027" y="1358"/>
                      <a:pt x="1226" y="1772"/>
                      <a:pt x="1420" y="1814"/>
                    </a:cubicBezTo>
                    <a:cubicBezTo>
                      <a:pt x="1458" y="1826"/>
                      <a:pt x="1498" y="1832"/>
                      <a:pt x="1537" y="1832"/>
                    </a:cubicBezTo>
                    <a:cubicBezTo>
                      <a:pt x="1717" y="1832"/>
                      <a:pt x="1881" y="1705"/>
                      <a:pt x="1881" y="1489"/>
                    </a:cubicBezTo>
                    <a:cubicBezTo>
                      <a:pt x="1881" y="1227"/>
                      <a:pt x="1723" y="918"/>
                      <a:pt x="1441" y="594"/>
                    </a:cubicBezTo>
                    <a:cubicBezTo>
                      <a:pt x="1148" y="256"/>
                      <a:pt x="691" y="1"/>
                      <a:pt x="522"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50"/>
              <p:cNvSpPr/>
              <p:nvPr/>
            </p:nvSpPr>
            <p:spPr>
              <a:xfrm>
                <a:off x="3565139" y="2163000"/>
                <a:ext cx="297326" cy="294975"/>
              </a:xfrm>
              <a:custGeom>
                <a:rect b="b" l="l" r="r" t="t"/>
                <a:pathLst>
                  <a:path extrusionOk="0" h="1882" w="1897">
                    <a:moveTo>
                      <a:pt x="655" y="1"/>
                    </a:moveTo>
                    <a:cubicBezTo>
                      <a:pt x="629" y="27"/>
                      <a:pt x="587" y="48"/>
                      <a:pt x="545" y="69"/>
                    </a:cubicBezTo>
                    <a:cubicBezTo>
                      <a:pt x="566" y="69"/>
                      <a:pt x="587" y="69"/>
                      <a:pt x="608" y="90"/>
                    </a:cubicBezTo>
                    <a:cubicBezTo>
                      <a:pt x="676" y="111"/>
                      <a:pt x="760" y="158"/>
                      <a:pt x="849" y="200"/>
                    </a:cubicBezTo>
                    <a:cubicBezTo>
                      <a:pt x="1001" y="310"/>
                      <a:pt x="1200" y="462"/>
                      <a:pt x="1352" y="614"/>
                    </a:cubicBezTo>
                    <a:cubicBezTo>
                      <a:pt x="1635" y="964"/>
                      <a:pt x="1765" y="1247"/>
                      <a:pt x="1786" y="1488"/>
                    </a:cubicBezTo>
                    <a:cubicBezTo>
                      <a:pt x="1786" y="1619"/>
                      <a:pt x="1745" y="1682"/>
                      <a:pt x="1655" y="1729"/>
                    </a:cubicBezTo>
                    <a:cubicBezTo>
                      <a:pt x="1609" y="1760"/>
                      <a:pt x="1538" y="1779"/>
                      <a:pt x="1468" y="1779"/>
                    </a:cubicBezTo>
                    <a:cubicBezTo>
                      <a:pt x="1443" y="1779"/>
                      <a:pt x="1417" y="1776"/>
                      <a:pt x="1394" y="1771"/>
                    </a:cubicBezTo>
                    <a:cubicBezTo>
                      <a:pt x="1310" y="1750"/>
                      <a:pt x="1221" y="1640"/>
                      <a:pt x="1111" y="1509"/>
                    </a:cubicBezTo>
                    <a:cubicBezTo>
                      <a:pt x="980" y="1357"/>
                      <a:pt x="849" y="1179"/>
                      <a:pt x="676" y="1048"/>
                    </a:cubicBezTo>
                    <a:cubicBezTo>
                      <a:pt x="346" y="765"/>
                      <a:pt x="173" y="724"/>
                      <a:pt x="84" y="614"/>
                    </a:cubicBezTo>
                    <a:cubicBezTo>
                      <a:pt x="63" y="593"/>
                      <a:pt x="63" y="572"/>
                      <a:pt x="43" y="551"/>
                    </a:cubicBezTo>
                    <a:cubicBezTo>
                      <a:pt x="22" y="572"/>
                      <a:pt x="1" y="614"/>
                      <a:pt x="1" y="655"/>
                    </a:cubicBezTo>
                    <a:cubicBezTo>
                      <a:pt x="1" y="682"/>
                      <a:pt x="1" y="682"/>
                      <a:pt x="22" y="682"/>
                    </a:cubicBezTo>
                    <a:cubicBezTo>
                      <a:pt x="132" y="813"/>
                      <a:pt x="283" y="854"/>
                      <a:pt x="608" y="1116"/>
                    </a:cubicBezTo>
                    <a:cubicBezTo>
                      <a:pt x="786" y="1247"/>
                      <a:pt x="917" y="1420"/>
                      <a:pt x="1022" y="1572"/>
                    </a:cubicBezTo>
                    <a:cubicBezTo>
                      <a:pt x="1132" y="1703"/>
                      <a:pt x="1242" y="1834"/>
                      <a:pt x="1373" y="1860"/>
                    </a:cubicBezTo>
                    <a:cubicBezTo>
                      <a:pt x="1411" y="1875"/>
                      <a:pt x="1452" y="1881"/>
                      <a:pt x="1494" y="1881"/>
                    </a:cubicBezTo>
                    <a:cubicBezTo>
                      <a:pt x="1571" y="1881"/>
                      <a:pt x="1652" y="1857"/>
                      <a:pt x="1724" y="1813"/>
                    </a:cubicBezTo>
                    <a:cubicBezTo>
                      <a:pt x="1807" y="1750"/>
                      <a:pt x="1896" y="1640"/>
                      <a:pt x="1875" y="1488"/>
                    </a:cubicBezTo>
                    <a:cubicBezTo>
                      <a:pt x="1875" y="1226"/>
                      <a:pt x="1745" y="896"/>
                      <a:pt x="1441" y="551"/>
                    </a:cubicBezTo>
                    <a:cubicBezTo>
                      <a:pt x="1263" y="373"/>
                      <a:pt x="1069" y="221"/>
                      <a:pt x="891" y="111"/>
                    </a:cubicBezTo>
                    <a:cubicBezTo>
                      <a:pt x="807" y="69"/>
                      <a:pt x="718" y="27"/>
                      <a:pt x="65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50"/>
              <p:cNvSpPr/>
              <p:nvPr/>
            </p:nvSpPr>
            <p:spPr>
              <a:xfrm>
                <a:off x="3503543" y="2220992"/>
                <a:ext cx="300148" cy="291057"/>
              </a:xfrm>
              <a:custGeom>
                <a:rect b="b" l="l" r="r" t="t"/>
                <a:pathLst>
                  <a:path extrusionOk="0" h="1857" w="1915">
                    <a:moveTo>
                      <a:pt x="440" y="0"/>
                    </a:moveTo>
                    <a:cubicBezTo>
                      <a:pt x="424" y="0"/>
                      <a:pt x="409" y="1"/>
                      <a:pt x="394" y="3"/>
                    </a:cubicBezTo>
                    <a:cubicBezTo>
                      <a:pt x="174" y="24"/>
                      <a:pt x="1" y="484"/>
                      <a:pt x="43" y="746"/>
                    </a:cubicBezTo>
                    <a:cubicBezTo>
                      <a:pt x="85" y="987"/>
                      <a:pt x="305" y="1139"/>
                      <a:pt x="305" y="1139"/>
                    </a:cubicBezTo>
                    <a:cubicBezTo>
                      <a:pt x="305" y="1139"/>
                      <a:pt x="587" y="1160"/>
                      <a:pt x="786" y="1270"/>
                    </a:cubicBezTo>
                    <a:cubicBezTo>
                      <a:pt x="1001" y="1380"/>
                      <a:pt x="1200" y="1773"/>
                      <a:pt x="1462" y="1836"/>
                    </a:cubicBezTo>
                    <a:cubicBezTo>
                      <a:pt x="1501" y="1850"/>
                      <a:pt x="1539" y="1857"/>
                      <a:pt x="1576" y="1857"/>
                    </a:cubicBezTo>
                    <a:cubicBezTo>
                      <a:pt x="1766" y="1857"/>
                      <a:pt x="1914" y="1673"/>
                      <a:pt x="1897" y="1401"/>
                    </a:cubicBezTo>
                    <a:cubicBezTo>
                      <a:pt x="1897" y="1071"/>
                      <a:pt x="1546" y="594"/>
                      <a:pt x="1242" y="354"/>
                    </a:cubicBezTo>
                    <a:cubicBezTo>
                      <a:pt x="959" y="129"/>
                      <a:pt x="654" y="0"/>
                      <a:pt x="440"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50"/>
              <p:cNvSpPr/>
              <p:nvPr/>
            </p:nvSpPr>
            <p:spPr>
              <a:xfrm>
                <a:off x="3527366" y="2214722"/>
                <a:ext cx="284161" cy="307201"/>
              </a:xfrm>
              <a:custGeom>
                <a:rect b="b" l="l" r="r" t="t"/>
                <a:pathLst>
                  <a:path extrusionOk="0" h="1960" w="1813">
                    <a:moveTo>
                      <a:pt x="456" y="1"/>
                    </a:moveTo>
                    <a:cubicBezTo>
                      <a:pt x="414" y="43"/>
                      <a:pt x="393" y="64"/>
                      <a:pt x="373" y="111"/>
                    </a:cubicBezTo>
                    <a:cubicBezTo>
                      <a:pt x="566" y="132"/>
                      <a:pt x="807" y="242"/>
                      <a:pt x="1048" y="435"/>
                    </a:cubicBezTo>
                    <a:cubicBezTo>
                      <a:pt x="1200" y="566"/>
                      <a:pt x="1352" y="744"/>
                      <a:pt x="1483" y="917"/>
                    </a:cubicBezTo>
                    <a:cubicBezTo>
                      <a:pt x="1614" y="1090"/>
                      <a:pt x="1703" y="1289"/>
                      <a:pt x="1703" y="1441"/>
                    </a:cubicBezTo>
                    <a:cubicBezTo>
                      <a:pt x="1703" y="1593"/>
                      <a:pt x="1656" y="1703"/>
                      <a:pt x="1593" y="1766"/>
                    </a:cubicBezTo>
                    <a:cubicBezTo>
                      <a:pt x="1528" y="1815"/>
                      <a:pt x="1467" y="1850"/>
                      <a:pt x="1396" y="1850"/>
                    </a:cubicBezTo>
                    <a:cubicBezTo>
                      <a:pt x="1369" y="1850"/>
                      <a:pt x="1340" y="1845"/>
                      <a:pt x="1310" y="1834"/>
                    </a:cubicBezTo>
                    <a:cubicBezTo>
                      <a:pt x="1221" y="1813"/>
                      <a:pt x="1111" y="1703"/>
                      <a:pt x="1001" y="1572"/>
                    </a:cubicBezTo>
                    <a:cubicBezTo>
                      <a:pt x="896" y="1462"/>
                      <a:pt x="786" y="1331"/>
                      <a:pt x="676" y="1268"/>
                    </a:cubicBezTo>
                    <a:cubicBezTo>
                      <a:pt x="456" y="1158"/>
                      <a:pt x="215" y="1137"/>
                      <a:pt x="194" y="1137"/>
                    </a:cubicBezTo>
                    <a:lnTo>
                      <a:pt x="22" y="1111"/>
                    </a:lnTo>
                    <a:lnTo>
                      <a:pt x="1" y="1111"/>
                    </a:lnTo>
                    <a:cubicBezTo>
                      <a:pt x="64" y="1179"/>
                      <a:pt x="132" y="1221"/>
                      <a:pt x="132" y="1221"/>
                    </a:cubicBezTo>
                    <a:lnTo>
                      <a:pt x="153" y="1221"/>
                    </a:lnTo>
                    <a:cubicBezTo>
                      <a:pt x="153" y="1221"/>
                      <a:pt x="414" y="1242"/>
                      <a:pt x="608" y="1352"/>
                    </a:cubicBezTo>
                    <a:cubicBezTo>
                      <a:pt x="697" y="1399"/>
                      <a:pt x="807" y="1530"/>
                      <a:pt x="917" y="1635"/>
                    </a:cubicBezTo>
                    <a:cubicBezTo>
                      <a:pt x="1027" y="1766"/>
                      <a:pt x="1132" y="1896"/>
                      <a:pt x="1289" y="1944"/>
                    </a:cubicBezTo>
                    <a:cubicBezTo>
                      <a:pt x="1324" y="1955"/>
                      <a:pt x="1360" y="1960"/>
                      <a:pt x="1396" y="1960"/>
                    </a:cubicBezTo>
                    <a:cubicBezTo>
                      <a:pt x="1496" y="1960"/>
                      <a:pt x="1594" y="1920"/>
                      <a:pt x="1656" y="1855"/>
                    </a:cubicBezTo>
                    <a:cubicBezTo>
                      <a:pt x="1745" y="1766"/>
                      <a:pt x="1813" y="1614"/>
                      <a:pt x="1813" y="1441"/>
                    </a:cubicBezTo>
                    <a:cubicBezTo>
                      <a:pt x="1787" y="1268"/>
                      <a:pt x="1703" y="1048"/>
                      <a:pt x="1572" y="849"/>
                    </a:cubicBezTo>
                    <a:cubicBezTo>
                      <a:pt x="1441" y="655"/>
                      <a:pt x="1263" y="483"/>
                      <a:pt x="1111" y="352"/>
                    </a:cubicBezTo>
                    <a:cubicBezTo>
                      <a:pt x="896" y="174"/>
                      <a:pt x="655" y="64"/>
                      <a:pt x="45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50"/>
              <p:cNvSpPr/>
              <p:nvPr/>
            </p:nvSpPr>
            <p:spPr>
              <a:xfrm>
                <a:off x="1742158" y="1589509"/>
                <a:ext cx="509859" cy="933200"/>
              </a:xfrm>
              <a:custGeom>
                <a:rect b="b" l="l" r="r" t="t"/>
                <a:pathLst>
                  <a:path extrusionOk="0" h="5954" w="3253">
                    <a:moveTo>
                      <a:pt x="2583" y="1"/>
                    </a:moveTo>
                    <a:cubicBezTo>
                      <a:pt x="2546" y="1"/>
                      <a:pt x="2507" y="6"/>
                      <a:pt x="2467" y="20"/>
                    </a:cubicBezTo>
                    <a:cubicBezTo>
                      <a:pt x="2268" y="83"/>
                      <a:pt x="1592" y="151"/>
                      <a:pt x="1393" y="455"/>
                    </a:cubicBezTo>
                    <a:cubicBezTo>
                      <a:pt x="1221" y="759"/>
                      <a:pt x="131" y="3901"/>
                      <a:pt x="63" y="4314"/>
                    </a:cubicBezTo>
                    <a:cubicBezTo>
                      <a:pt x="0" y="4754"/>
                      <a:pt x="42" y="4775"/>
                      <a:pt x="152" y="5079"/>
                    </a:cubicBezTo>
                    <a:cubicBezTo>
                      <a:pt x="283" y="5388"/>
                      <a:pt x="1090" y="5954"/>
                      <a:pt x="1090" y="5954"/>
                    </a:cubicBezTo>
                    <a:cubicBezTo>
                      <a:pt x="1090" y="5954"/>
                      <a:pt x="1242" y="4969"/>
                      <a:pt x="1812" y="4273"/>
                    </a:cubicBezTo>
                    <a:cubicBezTo>
                      <a:pt x="2289" y="3703"/>
                      <a:pt x="2751" y="3658"/>
                      <a:pt x="2884" y="3658"/>
                    </a:cubicBezTo>
                    <a:cubicBezTo>
                      <a:pt x="2909" y="3658"/>
                      <a:pt x="2923" y="3660"/>
                      <a:pt x="2923" y="3660"/>
                    </a:cubicBezTo>
                    <a:cubicBezTo>
                      <a:pt x="2923" y="3660"/>
                      <a:pt x="3253" y="1523"/>
                      <a:pt x="3185" y="1282"/>
                    </a:cubicBezTo>
                    <a:cubicBezTo>
                      <a:pt x="3143" y="1041"/>
                      <a:pt x="2834" y="83"/>
                      <a:pt x="2834" y="83"/>
                    </a:cubicBezTo>
                    <a:cubicBezTo>
                      <a:pt x="2834" y="83"/>
                      <a:pt x="2725" y="1"/>
                      <a:pt x="25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50"/>
              <p:cNvSpPr/>
              <p:nvPr/>
            </p:nvSpPr>
            <p:spPr>
              <a:xfrm>
                <a:off x="1734792" y="1579478"/>
                <a:ext cx="517226" cy="949814"/>
              </a:xfrm>
              <a:custGeom>
                <a:rect b="b" l="l" r="r" t="t"/>
                <a:pathLst>
                  <a:path extrusionOk="0" h="6060" w="3300">
                    <a:moveTo>
                      <a:pt x="2636" y="106"/>
                    </a:moveTo>
                    <a:cubicBezTo>
                      <a:pt x="2756" y="106"/>
                      <a:pt x="2839" y="189"/>
                      <a:pt x="2839" y="189"/>
                    </a:cubicBezTo>
                    <a:cubicBezTo>
                      <a:pt x="2860" y="215"/>
                      <a:pt x="2928" y="430"/>
                      <a:pt x="2991" y="671"/>
                    </a:cubicBezTo>
                    <a:cubicBezTo>
                      <a:pt x="3080" y="953"/>
                      <a:pt x="3169" y="1262"/>
                      <a:pt x="3190" y="1367"/>
                    </a:cubicBezTo>
                    <a:lnTo>
                      <a:pt x="3190" y="1524"/>
                    </a:lnTo>
                    <a:cubicBezTo>
                      <a:pt x="3190" y="1587"/>
                      <a:pt x="3190" y="1697"/>
                      <a:pt x="3169" y="1807"/>
                    </a:cubicBezTo>
                    <a:cubicBezTo>
                      <a:pt x="3142" y="2048"/>
                      <a:pt x="3101" y="2331"/>
                      <a:pt x="3080" y="2614"/>
                    </a:cubicBezTo>
                    <a:cubicBezTo>
                      <a:pt x="2991" y="3158"/>
                      <a:pt x="2928" y="3661"/>
                      <a:pt x="2928" y="3682"/>
                    </a:cubicBezTo>
                    <a:cubicBezTo>
                      <a:pt x="2909" y="3682"/>
                      <a:pt x="2884" y="3679"/>
                      <a:pt x="2849" y="3679"/>
                    </a:cubicBezTo>
                    <a:cubicBezTo>
                      <a:pt x="2795" y="3679"/>
                      <a:pt x="2717" y="3686"/>
                      <a:pt x="2598" y="3724"/>
                    </a:cubicBezTo>
                    <a:cubicBezTo>
                      <a:pt x="2383" y="3792"/>
                      <a:pt x="2095" y="3965"/>
                      <a:pt x="1812" y="4316"/>
                    </a:cubicBezTo>
                    <a:cubicBezTo>
                      <a:pt x="1268" y="4970"/>
                      <a:pt x="1137" y="5798"/>
                      <a:pt x="1116" y="5929"/>
                    </a:cubicBezTo>
                    <a:cubicBezTo>
                      <a:pt x="1074" y="5887"/>
                      <a:pt x="943" y="5798"/>
                      <a:pt x="765" y="5646"/>
                    </a:cubicBezTo>
                    <a:cubicBezTo>
                      <a:pt x="655" y="5557"/>
                      <a:pt x="550" y="5473"/>
                      <a:pt x="440" y="5363"/>
                    </a:cubicBezTo>
                    <a:cubicBezTo>
                      <a:pt x="351" y="5274"/>
                      <a:pt x="288" y="5190"/>
                      <a:pt x="262" y="5122"/>
                    </a:cubicBezTo>
                    <a:cubicBezTo>
                      <a:pt x="131" y="4818"/>
                      <a:pt x="110" y="4818"/>
                      <a:pt x="157" y="4405"/>
                    </a:cubicBezTo>
                    <a:cubicBezTo>
                      <a:pt x="178" y="4295"/>
                      <a:pt x="262" y="4012"/>
                      <a:pt x="372" y="3661"/>
                    </a:cubicBezTo>
                    <a:cubicBezTo>
                      <a:pt x="482" y="3289"/>
                      <a:pt x="634" y="2854"/>
                      <a:pt x="786" y="2415"/>
                    </a:cubicBezTo>
                    <a:cubicBezTo>
                      <a:pt x="943" y="1980"/>
                      <a:pt x="1095" y="1545"/>
                      <a:pt x="1226" y="1215"/>
                    </a:cubicBezTo>
                    <a:cubicBezTo>
                      <a:pt x="1289" y="1043"/>
                      <a:pt x="1336" y="891"/>
                      <a:pt x="1399" y="781"/>
                    </a:cubicBezTo>
                    <a:cubicBezTo>
                      <a:pt x="1440" y="650"/>
                      <a:pt x="1488" y="582"/>
                      <a:pt x="1488" y="540"/>
                    </a:cubicBezTo>
                    <a:cubicBezTo>
                      <a:pt x="1571" y="409"/>
                      <a:pt x="1791" y="320"/>
                      <a:pt x="1990" y="257"/>
                    </a:cubicBezTo>
                    <a:cubicBezTo>
                      <a:pt x="2205" y="189"/>
                      <a:pt x="2425" y="168"/>
                      <a:pt x="2535" y="126"/>
                    </a:cubicBezTo>
                    <a:cubicBezTo>
                      <a:pt x="2571" y="112"/>
                      <a:pt x="2605" y="106"/>
                      <a:pt x="2636" y="106"/>
                    </a:cubicBezTo>
                    <a:close/>
                    <a:moveTo>
                      <a:pt x="2607" y="1"/>
                    </a:moveTo>
                    <a:cubicBezTo>
                      <a:pt x="2569" y="1"/>
                      <a:pt x="2529" y="5"/>
                      <a:pt x="2488" y="16"/>
                    </a:cubicBezTo>
                    <a:cubicBezTo>
                      <a:pt x="2404" y="58"/>
                      <a:pt x="2184" y="84"/>
                      <a:pt x="1964" y="147"/>
                    </a:cubicBezTo>
                    <a:cubicBezTo>
                      <a:pt x="1749" y="215"/>
                      <a:pt x="1509" y="299"/>
                      <a:pt x="1399" y="498"/>
                    </a:cubicBezTo>
                    <a:cubicBezTo>
                      <a:pt x="1378" y="540"/>
                      <a:pt x="1336" y="608"/>
                      <a:pt x="1289" y="739"/>
                    </a:cubicBezTo>
                    <a:cubicBezTo>
                      <a:pt x="1247" y="844"/>
                      <a:pt x="1179" y="1001"/>
                      <a:pt x="1116" y="1173"/>
                    </a:cubicBezTo>
                    <a:cubicBezTo>
                      <a:pt x="985" y="1524"/>
                      <a:pt x="833" y="1959"/>
                      <a:pt x="681" y="2394"/>
                    </a:cubicBezTo>
                    <a:cubicBezTo>
                      <a:pt x="524" y="2834"/>
                      <a:pt x="372" y="3268"/>
                      <a:pt x="262" y="3619"/>
                    </a:cubicBezTo>
                    <a:cubicBezTo>
                      <a:pt x="157" y="3986"/>
                      <a:pt x="68" y="4248"/>
                      <a:pt x="68" y="4378"/>
                    </a:cubicBezTo>
                    <a:cubicBezTo>
                      <a:pt x="0" y="4818"/>
                      <a:pt x="27" y="4860"/>
                      <a:pt x="157" y="5164"/>
                    </a:cubicBezTo>
                    <a:cubicBezTo>
                      <a:pt x="199" y="5253"/>
                      <a:pt x="262" y="5342"/>
                      <a:pt x="372" y="5452"/>
                    </a:cubicBezTo>
                    <a:cubicBezTo>
                      <a:pt x="461" y="5536"/>
                      <a:pt x="592" y="5646"/>
                      <a:pt x="702" y="5735"/>
                    </a:cubicBezTo>
                    <a:cubicBezTo>
                      <a:pt x="917" y="5929"/>
                      <a:pt x="1116" y="6059"/>
                      <a:pt x="1116" y="6059"/>
                    </a:cubicBezTo>
                    <a:lnTo>
                      <a:pt x="1205" y="6039"/>
                    </a:lnTo>
                    <a:cubicBezTo>
                      <a:pt x="1205" y="6039"/>
                      <a:pt x="1336" y="5059"/>
                      <a:pt x="1901" y="4378"/>
                    </a:cubicBezTo>
                    <a:cubicBezTo>
                      <a:pt x="2163" y="4033"/>
                      <a:pt x="2446" y="3902"/>
                      <a:pt x="2645" y="3834"/>
                    </a:cubicBezTo>
                    <a:cubicBezTo>
                      <a:pt x="2761" y="3796"/>
                      <a:pt x="2847" y="3789"/>
                      <a:pt x="2898" y="3789"/>
                    </a:cubicBezTo>
                    <a:cubicBezTo>
                      <a:pt x="2931" y="3789"/>
                      <a:pt x="2949" y="3792"/>
                      <a:pt x="2949" y="3792"/>
                    </a:cubicBezTo>
                    <a:lnTo>
                      <a:pt x="3012" y="3750"/>
                    </a:lnTo>
                    <a:cubicBezTo>
                      <a:pt x="3012" y="3750"/>
                      <a:pt x="3101" y="3200"/>
                      <a:pt x="3169" y="2635"/>
                    </a:cubicBezTo>
                    <a:cubicBezTo>
                      <a:pt x="3211" y="2352"/>
                      <a:pt x="3252" y="2069"/>
                      <a:pt x="3273" y="1828"/>
                    </a:cubicBezTo>
                    <a:cubicBezTo>
                      <a:pt x="3273" y="1718"/>
                      <a:pt x="3300" y="1608"/>
                      <a:pt x="3300" y="1524"/>
                    </a:cubicBezTo>
                    <a:lnTo>
                      <a:pt x="3300" y="1346"/>
                    </a:lnTo>
                    <a:cubicBezTo>
                      <a:pt x="3273" y="1215"/>
                      <a:pt x="3190" y="912"/>
                      <a:pt x="3101" y="650"/>
                    </a:cubicBezTo>
                    <a:cubicBezTo>
                      <a:pt x="3012" y="388"/>
                      <a:pt x="2949" y="147"/>
                      <a:pt x="2949" y="147"/>
                    </a:cubicBezTo>
                    <a:lnTo>
                      <a:pt x="2928" y="105"/>
                    </a:lnTo>
                    <a:cubicBezTo>
                      <a:pt x="2928" y="105"/>
                      <a:pt x="2791" y="1"/>
                      <a:pt x="260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50"/>
              <p:cNvSpPr/>
              <p:nvPr/>
            </p:nvSpPr>
            <p:spPr>
              <a:xfrm>
                <a:off x="1994971" y="2179300"/>
                <a:ext cx="790571" cy="507508"/>
              </a:xfrm>
              <a:custGeom>
                <a:rect b="b" l="l" r="r" t="t"/>
                <a:pathLst>
                  <a:path extrusionOk="0" h="3238" w="5044">
                    <a:moveTo>
                      <a:pt x="1562" y="1"/>
                    </a:moveTo>
                    <a:cubicBezTo>
                      <a:pt x="1232" y="1"/>
                      <a:pt x="807" y="104"/>
                      <a:pt x="524" y="551"/>
                    </a:cubicBezTo>
                    <a:cubicBezTo>
                      <a:pt x="0" y="1384"/>
                      <a:pt x="393" y="2494"/>
                      <a:pt x="393" y="2494"/>
                    </a:cubicBezTo>
                    <a:cubicBezTo>
                      <a:pt x="566" y="2714"/>
                      <a:pt x="1399" y="2934"/>
                      <a:pt x="2184" y="3086"/>
                    </a:cubicBezTo>
                    <a:cubicBezTo>
                      <a:pt x="2949" y="3238"/>
                      <a:pt x="3294" y="3238"/>
                      <a:pt x="3294" y="3238"/>
                    </a:cubicBezTo>
                    <a:cubicBezTo>
                      <a:pt x="3294" y="3238"/>
                      <a:pt x="4080" y="3217"/>
                      <a:pt x="4562" y="2473"/>
                    </a:cubicBezTo>
                    <a:cubicBezTo>
                      <a:pt x="5044" y="1756"/>
                      <a:pt x="4541" y="944"/>
                      <a:pt x="4541" y="944"/>
                    </a:cubicBezTo>
                    <a:lnTo>
                      <a:pt x="2053" y="75"/>
                    </a:lnTo>
                    <a:cubicBezTo>
                      <a:pt x="2053" y="75"/>
                      <a:pt x="1842" y="1"/>
                      <a:pt x="1562"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50"/>
              <p:cNvSpPr/>
              <p:nvPr/>
            </p:nvSpPr>
            <p:spPr>
              <a:xfrm>
                <a:off x="1985097" y="2173188"/>
                <a:ext cx="810320" cy="520203"/>
              </a:xfrm>
              <a:custGeom>
                <a:rect b="b" l="l" r="r" t="t"/>
                <a:pathLst>
                  <a:path extrusionOk="0" h="3319" w="5170">
                    <a:moveTo>
                      <a:pt x="1673" y="110"/>
                    </a:moveTo>
                    <a:cubicBezTo>
                      <a:pt x="1918" y="110"/>
                      <a:pt x="2095" y="156"/>
                      <a:pt x="2095" y="156"/>
                    </a:cubicBezTo>
                    <a:lnTo>
                      <a:pt x="4557" y="1009"/>
                    </a:lnTo>
                    <a:cubicBezTo>
                      <a:pt x="4583" y="1051"/>
                      <a:pt x="5018" y="1795"/>
                      <a:pt x="4583" y="2491"/>
                    </a:cubicBezTo>
                    <a:cubicBezTo>
                      <a:pt x="4122" y="3209"/>
                      <a:pt x="3357" y="3209"/>
                      <a:pt x="3357" y="3209"/>
                    </a:cubicBezTo>
                    <a:cubicBezTo>
                      <a:pt x="3357" y="3209"/>
                      <a:pt x="3033" y="3209"/>
                      <a:pt x="2247" y="3078"/>
                    </a:cubicBezTo>
                    <a:cubicBezTo>
                      <a:pt x="1875" y="2994"/>
                      <a:pt x="1462" y="2905"/>
                      <a:pt x="1132" y="2816"/>
                    </a:cubicBezTo>
                    <a:cubicBezTo>
                      <a:pt x="980" y="2753"/>
                      <a:pt x="828" y="2711"/>
                      <a:pt x="718" y="2643"/>
                    </a:cubicBezTo>
                    <a:cubicBezTo>
                      <a:pt x="608" y="2601"/>
                      <a:pt x="524" y="2554"/>
                      <a:pt x="498" y="2512"/>
                    </a:cubicBezTo>
                    <a:cubicBezTo>
                      <a:pt x="477" y="2491"/>
                      <a:pt x="132" y="1423"/>
                      <a:pt x="629" y="638"/>
                    </a:cubicBezTo>
                    <a:cubicBezTo>
                      <a:pt x="891" y="224"/>
                      <a:pt x="1242" y="114"/>
                      <a:pt x="1545" y="114"/>
                    </a:cubicBezTo>
                    <a:cubicBezTo>
                      <a:pt x="1590" y="111"/>
                      <a:pt x="1632" y="110"/>
                      <a:pt x="1673" y="110"/>
                    </a:cubicBezTo>
                    <a:close/>
                    <a:moveTo>
                      <a:pt x="1653" y="1"/>
                    </a:moveTo>
                    <a:cubicBezTo>
                      <a:pt x="1618" y="1"/>
                      <a:pt x="1582" y="2"/>
                      <a:pt x="1545" y="4"/>
                    </a:cubicBezTo>
                    <a:cubicBezTo>
                      <a:pt x="1221" y="25"/>
                      <a:pt x="807" y="135"/>
                      <a:pt x="545" y="569"/>
                    </a:cubicBezTo>
                    <a:cubicBezTo>
                      <a:pt x="1" y="1423"/>
                      <a:pt x="393" y="2554"/>
                      <a:pt x="393" y="2554"/>
                    </a:cubicBezTo>
                    <a:lnTo>
                      <a:pt x="414" y="2580"/>
                    </a:lnTo>
                    <a:cubicBezTo>
                      <a:pt x="456" y="2643"/>
                      <a:pt x="545" y="2685"/>
                      <a:pt x="676" y="2753"/>
                    </a:cubicBezTo>
                    <a:cubicBezTo>
                      <a:pt x="786" y="2795"/>
                      <a:pt x="938" y="2863"/>
                      <a:pt x="1111" y="2905"/>
                    </a:cubicBezTo>
                    <a:cubicBezTo>
                      <a:pt x="1441" y="3015"/>
                      <a:pt x="1854" y="3104"/>
                      <a:pt x="2226" y="3167"/>
                    </a:cubicBezTo>
                    <a:cubicBezTo>
                      <a:pt x="3012" y="3319"/>
                      <a:pt x="3357" y="3319"/>
                      <a:pt x="3357" y="3319"/>
                    </a:cubicBezTo>
                    <a:cubicBezTo>
                      <a:pt x="3357" y="3319"/>
                      <a:pt x="4190" y="3298"/>
                      <a:pt x="4667" y="2554"/>
                    </a:cubicBezTo>
                    <a:cubicBezTo>
                      <a:pt x="5169" y="1795"/>
                      <a:pt x="4646" y="941"/>
                      <a:pt x="4646" y="941"/>
                    </a:cubicBezTo>
                    <a:lnTo>
                      <a:pt x="4625" y="920"/>
                    </a:lnTo>
                    <a:lnTo>
                      <a:pt x="2137" y="67"/>
                    </a:lnTo>
                    <a:cubicBezTo>
                      <a:pt x="2137" y="67"/>
                      <a:pt x="1930" y="1"/>
                      <a:pt x="165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50"/>
              <p:cNvSpPr/>
              <p:nvPr/>
            </p:nvSpPr>
            <p:spPr>
              <a:xfrm>
                <a:off x="1830870" y="2073818"/>
                <a:ext cx="506568" cy="555782"/>
              </a:xfrm>
              <a:custGeom>
                <a:rect b="b" l="l" r="r" t="t"/>
                <a:pathLst>
                  <a:path extrusionOk="0" h="3546" w="3232">
                    <a:moveTo>
                      <a:pt x="2225" y="0"/>
                    </a:moveTo>
                    <a:cubicBezTo>
                      <a:pt x="1963" y="0"/>
                      <a:pt x="995" y="300"/>
                      <a:pt x="524" y="1120"/>
                    </a:cubicBezTo>
                    <a:cubicBezTo>
                      <a:pt x="0" y="1989"/>
                      <a:pt x="152" y="2733"/>
                      <a:pt x="220" y="2864"/>
                    </a:cubicBezTo>
                    <a:cubicBezTo>
                      <a:pt x="283" y="2974"/>
                      <a:pt x="854" y="3408"/>
                      <a:pt x="1136" y="3518"/>
                    </a:cubicBezTo>
                    <a:cubicBezTo>
                      <a:pt x="1182" y="3537"/>
                      <a:pt x="1230" y="3545"/>
                      <a:pt x="1278" y="3545"/>
                    </a:cubicBezTo>
                    <a:cubicBezTo>
                      <a:pt x="1508" y="3545"/>
                      <a:pt x="1744" y="3366"/>
                      <a:pt x="1744" y="3366"/>
                    </a:cubicBezTo>
                    <a:lnTo>
                      <a:pt x="1461" y="3188"/>
                    </a:lnTo>
                    <a:cubicBezTo>
                      <a:pt x="1461" y="3188"/>
                      <a:pt x="1288" y="2429"/>
                      <a:pt x="1770" y="1685"/>
                    </a:cubicBezTo>
                    <a:cubicBezTo>
                      <a:pt x="2247" y="963"/>
                      <a:pt x="2378" y="942"/>
                      <a:pt x="2598" y="832"/>
                    </a:cubicBezTo>
                    <a:cubicBezTo>
                      <a:pt x="2708" y="790"/>
                      <a:pt x="2854" y="779"/>
                      <a:pt x="2973" y="779"/>
                    </a:cubicBezTo>
                    <a:cubicBezTo>
                      <a:pt x="3092" y="779"/>
                      <a:pt x="3184" y="790"/>
                      <a:pt x="3184" y="790"/>
                    </a:cubicBezTo>
                    <a:cubicBezTo>
                      <a:pt x="3184" y="790"/>
                      <a:pt x="3231" y="680"/>
                      <a:pt x="3121" y="486"/>
                    </a:cubicBezTo>
                    <a:cubicBezTo>
                      <a:pt x="3011" y="308"/>
                      <a:pt x="2446" y="72"/>
                      <a:pt x="2268" y="4"/>
                    </a:cubicBezTo>
                    <a:cubicBezTo>
                      <a:pt x="2257" y="2"/>
                      <a:pt x="2242" y="0"/>
                      <a:pt x="2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50"/>
              <p:cNvSpPr/>
              <p:nvPr/>
            </p:nvSpPr>
            <p:spPr>
              <a:xfrm>
                <a:off x="1844819" y="2067862"/>
                <a:ext cx="495910" cy="569418"/>
              </a:xfrm>
              <a:custGeom>
                <a:rect b="b" l="l" r="r" t="t"/>
                <a:pathLst>
                  <a:path extrusionOk="0" h="3633" w="3164">
                    <a:moveTo>
                      <a:pt x="2131" y="99"/>
                    </a:moveTo>
                    <a:cubicBezTo>
                      <a:pt x="2151" y="99"/>
                      <a:pt x="2165" y="110"/>
                      <a:pt x="2179" y="110"/>
                    </a:cubicBezTo>
                    <a:cubicBezTo>
                      <a:pt x="2247" y="131"/>
                      <a:pt x="2440" y="194"/>
                      <a:pt x="2619" y="283"/>
                    </a:cubicBezTo>
                    <a:cubicBezTo>
                      <a:pt x="2770" y="372"/>
                      <a:pt x="2943" y="477"/>
                      <a:pt x="2990" y="566"/>
                    </a:cubicBezTo>
                    <a:cubicBezTo>
                      <a:pt x="3032" y="655"/>
                      <a:pt x="3053" y="697"/>
                      <a:pt x="3053" y="739"/>
                    </a:cubicBezTo>
                    <a:lnTo>
                      <a:pt x="3053" y="765"/>
                    </a:lnTo>
                    <a:lnTo>
                      <a:pt x="2880" y="765"/>
                    </a:lnTo>
                    <a:cubicBezTo>
                      <a:pt x="2749" y="765"/>
                      <a:pt x="2598" y="786"/>
                      <a:pt x="2488" y="828"/>
                    </a:cubicBezTo>
                    <a:cubicBezTo>
                      <a:pt x="2378" y="870"/>
                      <a:pt x="2289" y="917"/>
                      <a:pt x="2158" y="1027"/>
                    </a:cubicBezTo>
                    <a:cubicBezTo>
                      <a:pt x="2027" y="1132"/>
                      <a:pt x="1875" y="1331"/>
                      <a:pt x="1634" y="1702"/>
                    </a:cubicBezTo>
                    <a:cubicBezTo>
                      <a:pt x="1131" y="2467"/>
                      <a:pt x="1330" y="3226"/>
                      <a:pt x="1330" y="3226"/>
                    </a:cubicBezTo>
                    <a:lnTo>
                      <a:pt x="1351" y="3273"/>
                    </a:lnTo>
                    <a:lnTo>
                      <a:pt x="1571" y="3404"/>
                    </a:lnTo>
                    <a:cubicBezTo>
                      <a:pt x="1524" y="3425"/>
                      <a:pt x="1503" y="3446"/>
                      <a:pt x="1440" y="3467"/>
                    </a:cubicBezTo>
                    <a:cubicBezTo>
                      <a:pt x="1362" y="3501"/>
                      <a:pt x="1263" y="3532"/>
                      <a:pt x="1172" y="3532"/>
                    </a:cubicBezTo>
                    <a:cubicBezTo>
                      <a:pt x="1136" y="3532"/>
                      <a:pt x="1100" y="3526"/>
                      <a:pt x="1068" y="3514"/>
                    </a:cubicBezTo>
                    <a:cubicBezTo>
                      <a:pt x="937" y="3467"/>
                      <a:pt x="718" y="3336"/>
                      <a:pt x="545" y="3184"/>
                    </a:cubicBezTo>
                    <a:cubicBezTo>
                      <a:pt x="456" y="3122"/>
                      <a:pt x="372" y="3053"/>
                      <a:pt x="304" y="2991"/>
                    </a:cubicBezTo>
                    <a:cubicBezTo>
                      <a:pt x="241" y="2943"/>
                      <a:pt x="194" y="2881"/>
                      <a:pt x="173" y="2881"/>
                    </a:cubicBezTo>
                    <a:cubicBezTo>
                      <a:pt x="173" y="2860"/>
                      <a:pt x="152" y="2792"/>
                      <a:pt x="131" y="2682"/>
                    </a:cubicBezTo>
                    <a:cubicBezTo>
                      <a:pt x="110" y="2598"/>
                      <a:pt x="110" y="2467"/>
                      <a:pt x="110" y="2310"/>
                    </a:cubicBezTo>
                    <a:cubicBezTo>
                      <a:pt x="131" y="2006"/>
                      <a:pt x="215" y="1613"/>
                      <a:pt x="477" y="1179"/>
                    </a:cubicBezTo>
                    <a:cubicBezTo>
                      <a:pt x="718" y="765"/>
                      <a:pt x="1110" y="477"/>
                      <a:pt x="1461" y="304"/>
                    </a:cubicBezTo>
                    <a:cubicBezTo>
                      <a:pt x="1634" y="215"/>
                      <a:pt x="1786" y="152"/>
                      <a:pt x="1917" y="131"/>
                    </a:cubicBezTo>
                    <a:cubicBezTo>
                      <a:pt x="1985" y="110"/>
                      <a:pt x="2048" y="110"/>
                      <a:pt x="2095" y="110"/>
                    </a:cubicBezTo>
                    <a:cubicBezTo>
                      <a:pt x="2109" y="102"/>
                      <a:pt x="2120" y="99"/>
                      <a:pt x="2131" y="99"/>
                    </a:cubicBezTo>
                    <a:close/>
                    <a:moveTo>
                      <a:pt x="2074" y="0"/>
                    </a:moveTo>
                    <a:cubicBezTo>
                      <a:pt x="2027" y="0"/>
                      <a:pt x="1964" y="0"/>
                      <a:pt x="1896" y="21"/>
                    </a:cubicBezTo>
                    <a:cubicBezTo>
                      <a:pt x="1765" y="63"/>
                      <a:pt x="1592" y="110"/>
                      <a:pt x="1419" y="194"/>
                    </a:cubicBezTo>
                    <a:cubicBezTo>
                      <a:pt x="1047" y="372"/>
                      <a:pt x="655" y="676"/>
                      <a:pt x="393" y="1132"/>
                    </a:cubicBezTo>
                    <a:cubicBezTo>
                      <a:pt x="131" y="1571"/>
                      <a:pt x="21" y="1985"/>
                      <a:pt x="0" y="2310"/>
                    </a:cubicBezTo>
                    <a:cubicBezTo>
                      <a:pt x="0" y="2467"/>
                      <a:pt x="0" y="2598"/>
                      <a:pt x="21" y="2703"/>
                    </a:cubicBezTo>
                    <a:cubicBezTo>
                      <a:pt x="42" y="2813"/>
                      <a:pt x="63" y="2881"/>
                      <a:pt x="84" y="2923"/>
                    </a:cubicBezTo>
                    <a:cubicBezTo>
                      <a:pt x="110" y="2964"/>
                      <a:pt x="173" y="3012"/>
                      <a:pt x="241" y="3074"/>
                    </a:cubicBezTo>
                    <a:cubicBezTo>
                      <a:pt x="304" y="3142"/>
                      <a:pt x="393" y="3205"/>
                      <a:pt x="477" y="3273"/>
                    </a:cubicBezTo>
                    <a:cubicBezTo>
                      <a:pt x="655" y="3425"/>
                      <a:pt x="869" y="3556"/>
                      <a:pt x="1027" y="3598"/>
                    </a:cubicBezTo>
                    <a:cubicBezTo>
                      <a:pt x="1082" y="3623"/>
                      <a:pt x="1140" y="3632"/>
                      <a:pt x="1198" y="3632"/>
                    </a:cubicBezTo>
                    <a:cubicBezTo>
                      <a:pt x="1299" y="3632"/>
                      <a:pt x="1399" y="3604"/>
                      <a:pt x="1482" y="3577"/>
                    </a:cubicBezTo>
                    <a:cubicBezTo>
                      <a:pt x="1613" y="3514"/>
                      <a:pt x="1702" y="3446"/>
                      <a:pt x="1702" y="3446"/>
                    </a:cubicBezTo>
                    <a:lnTo>
                      <a:pt x="1702" y="3357"/>
                    </a:lnTo>
                    <a:lnTo>
                      <a:pt x="1440" y="3184"/>
                    </a:lnTo>
                    <a:cubicBezTo>
                      <a:pt x="1419" y="3163"/>
                      <a:pt x="1262" y="2467"/>
                      <a:pt x="1723" y="1765"/>
                    </a:cubicBezTo>
                    <a:cubicBezTo>
                      <a:pt x="1964" y="1393"/>
                      <a:pt x="2116" y="1200"/>
                      <a:pt x="2226" y="1111"/>
                    </a:cubicBezTo>
                    <a:cubicBezTo>
                      <a:pt x="2336" y="1001"/>
                      <a:pt x="2420" y="980"/>
                      <a:pt x="2530" y="938"/>
                    </a:cubicBezTo>
                    <a:cubicBezTo>
                      <a:pt x="2619" y="896"/>
                      <a:pt x="2770" y="870"/>
                      <a:pt x="2880" y="870"/>
                    </a:cubicBezTo>
                    <a:lnTo>
                      <a:pt x="3095" y="870"/>
                    </a:lnTo>
                    <a:lnTo>
                      <a:pt x="3142" y="849"/>
                    </a:lnTo>
                    <a:cubicBezTo>
                      <a:pt x="3142" y="849"/>
                      <a:pt x="3163" y="807"/>
                      <a:pt x="3163" y="739"/>
                    </a:cubicBezTo>
                    <a:cubicBezTo>
                      <a:pt x="3163" y="676"/>
                      <a:pt x="3142" y="608"/>
                      <a:pt x="3074" y="503"/>
                    </a:cubicBezTo>
                    <a:cubicBezTo>
                      <a:pt x="3011" y="393"/>
                      <a:pt x="2833" y="283"/>
                      <a:pt x="2660" y="194"/>
                    </a:cubicBezTo>
                    <a:cubicBezTo>
                      <a:pt x="2488" y="110"/>
                      <a:pt x="2289" y="21"/>
                      <a:pt x="220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50"/>
              <p:cNvSpPr/>
              <p:nvPr/>
            </p:nvSpPr>
            <p:spPr>
              <a:xfrm>
                <a:off x="2473482" y="2249361"/>
                <a:ext cx="582114" cy="473496"/>
              </a:xfrm>
              <a:custGeom>
                <a:rect b="b" l="l" r="r" t="t"/>
                <a:pathLst>
                  <a:path extrusionOk="0" h="3021" w="3714">
                    <a:moveTo>
                      <a:pt x="3246" y="1"/>
                    </a:moveTo>
                    <a:cubicBezTo>
                      <a:pt x="3130" y="1"/>
                      <a:pt x="2975" y="41"/>
                      <a:pt x="2750" y="131"/>
                    </a:cubicBezTo>
                    <a:cubicBezTo>
                      <a:pt x="2252" y="303"/>
                      <a:pt x="1420" y="497"/>
                      <a:pt x="1116" y="497"/>
                    </a:cubicBezTo>
                    <a:cubicBezTo>
                      <a:pt x="1116" y="497"/>
                      <a:pt x="440" y="1199"/>
                      <a:pt x="220" y="1634"/>
                    </a:cubicBezTo>
                    <a:cubicBezTo>
                      <a:pt x="1" y="2047"/>
                      <a:pt x="27" y="2356"/>
                      <a:pt x="90" y="2550"/>
                    </a:cubicBezTo>
                    <a:cubicBezTo>
                      <a:pt x="131" y="2749"/>
                      <a:pt x="262" y="2770"/>
                      <a:pt x="482" y="2901"/>
                    </a:cubicBezTo>
                    <a:cubicBezTo>
                      <a:pt x="611" y="2965"/>
                      <a:pt x="748" y="3021"/>
                      <a:pt x="899" y="3021"/>
                    </a:cubicBezTo>
                    <a:cubicBezTo>
                      <a:pt x="1006" y="3021"/>
                      <a:pt x="1121" y="2993"/>
                      <a:pt x="1247" y="2922"/>
                    </a:cubicBezTo>
                    <a:cubicBezTo>
                      <a:pt x="1551" y="2749"/>
                      <a:pt x="2226" y="2356"/>
                      <a:pt x="2404" y="2288"/>
                    </a:cubicBezTo>
                    <a:cubicBezTo>
                      <a:pt x="2556" y="2225"/>
                      <a:pt x="3080" y="1675"/>
                      <a:pt x="3300" y="1262"/>
                    </a:cubicBezTo>
                    <a:cubicBezTo>
                      <a:pt x="3515" y="827"/>
                      <a:pt x="3714" y="366"/>
                      <a:pt x="3562" y="173"/>
                    </a:cubicBezTo>
                    <a:cubicBezTo>
                      <a:pt x="3475" y="63"/>
                      <a:pt x="3390" y="1"/>
                      <a:pt x="3246"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50"/>
              <p:cNvSpPr/>
              <p:nvPr/>
            </p:nvSpPr>
            <p:spPr>
              <a:xfrm>
                <a:off x="2490723" y="2241837"/>
                <a:ext cx="564873" cy="490424"/>
              </a:xfrm>
              <a:custGeom>
                <a:rect b="b" l="l" r="r" t="t"/>
                <a:pathLst>
                  <a:path extrusionOk="0" h="3129" w="3604">
                    <a:moveTo>
                      <a:pt x="3122" y="1"/>
                    </a:moveTo>
                    <a:cubicBezTo>
                      <a:pt x="2991" y="1"/>
                      <a:pt x="2839" y="48"/>
                      <a:pt x="2619" y="111"/>
                    </a:cubicBezTo>
                    <a:cubicBezTo>
                      <a:pt x="2378" y="221"/>
                      <a:pt x="2032" y="310"/>
                      <a:pt x="1723" y="372"/>
                    </a:cubicBezTo>
                    <a:cubicBezTo>
                      <a:pt x="1488" y="440"/>
                      <a:pt x="1247" y="482"/>
                      <a:pt x="1095" y="482"/>
                    </a:cubicBezTo>
                    <a:lnTo>
                      <a:pt x="1310" y="571"/>
                    </a:lnTo>
                    <a:cubicBezTo>
                      <a:pt x="1441" y="545"/>
                      <a:pt x="1593" y="524"/>
                      <a:pt x="1771" y="482"/>
                    </a:cubicBezTo>
                    <a:cubicBezTo>
                      <a:pt x="2074" y="414"/>
                      <a:pt x="2404" y="310"/>
                      <a:pt x="2666" y="221"/>
                    </a:cubicBezTo>
                    <a:cubicBezTo>
                      <a:pt x="2862" y="147"/>
                      <a:pt x="3003" y="105"/>
                      <a:pt x="3105" y="105"/>
                    </a:cubicBezTo>
                    <a:cubicBezTo>
                      <a:pt x="3126" y="105"/>
                      <a:pt x="3146" y="107"/>
                      <a:pt x="3164" y="111"/>
                    </a:cubicBezTo>
                    <a:cubicBezTo>
                      <a:pt x="3274" y="111"/>
                      <a:pt x="3342" y="152"/>
                      <a:pt x="3405" y="262"/>
                    </a:cubicBezTo>
                    <a:cubicBezTo>
                      <a:pt x="3473" y="330"/>
                      <a:pt x="3473" y="482"/>
                      <a:pt x="3405" y="655"/>
                    </a:cubicBezTo>
                    <a:cubicBezTo>
                      <a:pt x="3363" y="854"/>
                      <a:pt x="3253" y="1069"/>
                      <a:pt x="3143" y="1289"/>
                    </a:cubicBezTo>
                    <a:cubicBezTo>
                      <a:pt x="3033" y="1488"/>
                      <a:pt x="2860" y="1723"/>
                      <a:pt x="2687" y="1923"/>
                    </a:cubicBezTo>
                    <a:cubicBezTo>
                      <a:pt x="2598" y="2012"/>
                      <a:pt x="2509" y="2095"/>
                      <a:pt x="2425" y="2163"/>
                    </a:cubicBezTo>
                    <a:cubicBezTo>
                      <a:pt x="2357" y="2226"/>
                      <a:pt x="2294" y="2273"/>
                      <a:pt x="2273" y="2294"/>
                    </a:cubicBezTo>
                    <a:cubicBezTo>
                      <a:pt x="2184" y="2315"/>
                      <a:pt x="1964" y="2446"/>
                      <a:pt x="1750" y="2556"/>
                    </a:cubicBezTo>
                    <a:cubicBezTo>
                      <a:pt x="1509" y="2687"/>
                      <a:pt x="1268" y="2839"/>
                      <a:pt x="1116" y="2928"/>
                    </a:cubicBezTo>
                    <a:cubicBezTo>
                      <a:pt x="991" y="2989"/>
                      <a:pt x="885" y="3015"/>
                      <a:pt x="789" y="3015"/>
                    </a:cubicBezTo>
                    <a:cubicBezTo>
                      <a:pt x="646" y="3015"/>
                      <a:pt x="525" y="2959"/>
                      <a:pt x="393" y="2881"/>
                    </a:cubicBezTo>
                    <a:cubicBezTo>
                      <a:pt x="283" y="2818"/>
                      <a:pt x="200" y="2797"/>
                      <a:pt x="131" y="2750"/>
                    </a:cubicBezTo>
                    <a:lnTo>
                      <a:pt x="1" y="2771"/>
                    </a:lnTo>
                    <a:cubicBezTo>
                      <a:pt x="21" y="2797"/>
                      <a:pt x="48" y="2818"/>
                      <a:pt x="90" y="2839"/>
                    </a:cubicBezTo>
                    <a:cubicBezTo>
                      <a:pt x="152" y="2881"/>
                      <a:pt x="241" y="2928"/>
                      <a:pt x="330" y="2991"/>
                    </a:cubicBezTo>
                    <a:cubicBezTo>
                      <a:pt x="470" y="3067"/>
                      <a:pt x="616" y="3128"/>
                      <a:pt x="778" y="3128"/>
                    </a:cubicBezTo>
                    <a:cubicBezTo>
                      <a:pt x="895" y="3128"/>
                      <a:pt x="1021" y="3096"/>
                      <a:pt x="1158" y="3012"/>
                    </a:cubicBezTo>
                    <a:cubicBezTo>
                      <a:pt x="1310" y="2928"/>
                      <a:pt x="1572" y="2771"/>
                      <a:pt x="1792" y="2666"/>
                    </a:cubicBezTo>
                    <a:cubicBezTo>
                      <a:pt x="2032" y="2535"/>
                      <a:pt x="2226" y="2425"/>
                      <a:pt x="2315" y="2378"/>
                    </a:cubicBezTo>
                    <a:cubicBezTo>
                      <a:pt x="2357" y="2357"/>
                      <a:pt x="2425" y="2315"/>
                      <a:pt x="2488" y="2247"/>
                    </a:cubicBezTo>
                    <a:cubicBezTo>
                      <a:pt x="2577" y="2184"/>
                      <a:pt x="2666" y="2095"/>
                      <a:pt x="2750" y="1985"/>
                    </a:cubicBezTo>
                    <a:cubicBezTo>
                      <a:pt x="2928" y="1792"/>
                      <a:pt x="3122" y="1551"/>
                      <a:pt x="3232" y="1331"/>
                    </a:cubicBezTo>
                    <a:cubicBezTo>
                      <a:pt x="3342" y="1116"/>
                      <a:pt x="3452" y="896"/>
                      <a:pt x="3514" y="702"/>
                    </a:cubicBezTo>
                    <a:cubicBezTo>
                      <a:pt x="3583" y="503"/>
                      <a:pt x="3604" y="310"/>
                      <a:pt x="3494" y="200"/>
                    </a:cubicBezTo>
                    <a:cubicBezTo>
                      <a:pt x="3405" y="90"/>
                      <a:pt x="3321" y="22"/>
                      <a:pt x="319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50"/>
              <p:cNvSpPr/>
              <p:nvPr/>
            </p:nvSpPr>
            <p:spPr>
              <a:xfrm>
                <a:off x="2891337" y="2239486"/>
                <a:ext cx="320993" cy="216921"/>
              </a:xfrm>
              <a:custGeom>
                <a:rect b="b" l="l" r="r" t="t"/>
                <a:pathLst>
                  <a:path extrusionOk="0" h="1384" w="2048">
                    <a:moveTo>
                      <a:pt x="1031" y="0"/>
                    </a:moveTo>
                    <a:cubicBezTo>
                      <a:pt x="723" y="0"/>
                      <a:pt x="285" y="108"/>
                      <a:pt x="194" y="126"/>
                    </a:cubicBezTo>
                    <a:cubicBezTo>
                      <a:pt x="84" y="167"/>
                      <a:pt x="21" y="215"/>
                      <a:pt x="0" y="387"/>
                    </a:cubicBezTo>
                    <a:cubicBezTo>
                      <a:pt x="0" y="387"/>
                      <a:pt x="152" y="560"/>
                      <a:pt x="346" y="717"/>
                    </a:cubicBezTo>
                    <a:cubicBezTo>
                      <a:pt x="545" y="869"/>
                      <a:pt x="1027" y="1152"/>
                      <a:pt x="1288" y="1283"/>
                    </a:cubicBezTo>
                    <a:cubicBezTo>
                      <a:pt x="1434" y="1340"/>
                      <a:pt x="1575" y="1384"/>
                      <a:pt x="1691" y="1384"/>
                    </a:cubicBezTo>
                    <a:cubicBezTo>
                      <a:pt x="1801" y="1384"/>
                      <a:pt x="1890" y="1345"/>
                      <a:pt x="1943" y="1241"/>
                    </a:cubicBezTo>
                    <a:cubicBezTo>
                      <a:pt x="2048" y="1042"/>
                      <a:pt x="1896" y="869"/>
                      <a:pt x="1681" y="607"/>
                    </a:cubicBezTo>
                    <a:cubicBezTo>
                      <a:pt x="1461" y="325"/>
                      <a:pt x="1482" y="84"/>
                      <a:pt x="1199" y="16"/>
                    </a:cubicBezTo>
                    <a:cubicBezTo>
                      <a:pt x="1151" y="5"/>
                      <a:pt x="1094" y="0"/>
                      <a:pt x="1031" y="0"/>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50"/>
              <p:cNvSpPr/>
              <p:nvPr/>
            </p:nvSpPr>
            <p:spPr>
              <a:xfrm>
                <a:off x="2883814" y="2231963"/>
                <a:ext cx="328517" cy="232438"/>
              </a:xfrm>
              <a:custGeom>
                <a:rect b="b" l="l" r="r" t="t"/>
                <a:pathLst>
                  <a:path extrusionOk="0" h="1483" w="2096">
                    <a:moveTo>
                      <a:pt x="1048" y="1"/>
                    </a:moveTo>
                    <a:cubicBezTo>
                      <a:pt x="944" y="1"/>
                      <a:pt x="787" y="1"/>
                      <a:pt x="656" y="22"/>
                    </a:cubicBezTo>
                    <a:cubicBezTo>
                      <a:pt x="462" y="64"/>
                      <a:pt x="289" y="111"/>
                      <a:pt x="221" y="132"/>
                    </a:cubicBezTo>
                    <a:cubicBezTo>
                      <a:pt x="158" y="153"/>
                      <a:pt x="111" y="174"/>
                      <a:pt x="69" y="215"/>
                    </a:cubicBezTo>
                    <a:cubicBezTo>
                      <a:pt x="48" y="242"/>
                      <a:pt x="27" y="284"/>
                      <a:pt x="1" y="325"/>
                    </a:cubicBezTo>
                    <a:lnTo>
                      <a:pt x="158" y="284"/>
                    </a:lnTo>
                    <a:cubicBezTo>
                      <a:pt x="179" y="263"/>
                      <a:pt x="200" y="242"/>
                      <a:pt x="242" y="242"/>
                    </a:cubicBezTo>
                    <a:cubicBezTo>
                      <a:pt x="310" y="215"/>
                      <a:pt x="483" y="174"/>
                      <a:pt x="682" y="132"/>
                    </a:cubicBezTo>
                    <a:cubicBezTo>
                      <a:pt x="818" y="117"/>
                      <a:pt x="976" y="100"/>
                      <a:pt x="1097" y="100"/>
                    </a:cubicBezTo>
                    <a:cubicBezTo>
                      <a:pt x="1149" y="100"/>
                      <a:pt x="1194" y="103"/>
                      <a:pt x="1226" y="111"/>
                    </a:cubicBezTo>
                    <a:cubicBezTo>
                      <a:pt x="1357" y="153"/>
                      <a:pt x="1399" y="215"/>
                      <a:pt x="1467" y="304"/>
                    </a:cubicBezTo>
                    <a:cubicBezTo>
                      <a:pt x="1509" y="414"/>
                      <a:pt x="1572" y="545"/>
                      <a:pt x="1682" y="676"/>
                    </a:cubicBezTo>
                    <a:cubicBezTo>
                      <a:pt x="1792" y="828"/>
                      <a:pt x="1881" y="917"/>
                      <a:pt x="1923" y="1027"/>
                    </a:cubicBezTo>
                    <a:cubicBezTo>
                      <a:pt x="1965" y="1111"/>
                      <a:pt x="1991" y="1179"/>
                      <a:pt x="1944" y="1263"/>
                    </a:cubicBezTo>
                    <a:cubicBezTo>
                      <a:pt x="1881" y="1352"/>
                      <a:pt x="1813" y="1373"/>
                      <a:pt x="1729" y="1373"/>
                    </a:cubicBezTo>
                    <a:cubicBezTo>
                      <a:pt x="1619" y="1373"/>
                      <a:pt x="1488" y="1331"/>
                      <a:pt x="1357" y="1263"/>
                    </a:cubicBezTo>
                    <a:cubicBezTo>
                      <a:pt x="1096" y="1158"/>
                      <a:pt x="614" y="870"/>
                      <a:pt x="441" y="718"/>
                    </a:cubicBezTo>
                    <a:cubicBezTo>
                      <a:pt x="242" y="587"/>
                      <a:pt x="111" y="435"/>
                      <a:pt x="111" y="414"/>
                    </a:cubicBezTo>
                    <a:cubicBezTo>
                      <a:pt x="90" y="456"/>
                      <a:pt x="69" y="477"/>
                      <a:pt x="48" y="524"/>
                    </a:cubicBezTo>
                    <a:cubicBezTo>
                      <a:pt x="111" y="587"/>
                      <a:pt x="221" y="697"/>
                      <a:pt x="373" y="807"/>
                    </a:cubicBezTo>
                    <a:cubicBezTo>
                      <a:pt x="572" y="959"/>
                      <a:pt x="1048" y="1242"/>
                      <a:pt x="1310" y="1373"/>
                    </a:cubicBezTo>
                    <a:cubicBezTo>
                      <a:pt x="1467" y="1441"/>
                      <a:pt x="1598" y="1483"/>
                      <a:pt x="1729" y="1483"/>
                    </a:cubicBezTo>
                    <a:cubicBezTo>
                      <a:pt x="1834" y="1483"/>
                      <a:pt x="1965" y="1441"/>
                      <a:pt x="2033" y="1310"/>
                    </a:cubicBezTo>
                    <a:cubicBezTo>
                      <a:pt x="2096" y="1200"/>
                      <a:pt x="2075" y="1069"/>
                      <a:pt x="2033" y="959"/>
                    </a:cubicBezTo>
                    <a:cubicBezTo>
                      <a:pt x="1965" y="849"/>
                      <a:pt x="1881" y="739"/>
                      <a:pt x="1771" y="608"/>
                    </a:cubicBezTo>
                    <a:cubicBezTo>
                      <a:pt x="1661" y="477"/>
                      <a:pt x="1619" y="373"/>
                      <a:pt x="1551" y="263"/>
                    </a:cubicBezTo>
                    <a:cubicBezTo>
                      <a:pt x="1488" y="153"/>
                      <a:pt x="1399" y="43"/>
                      <a:pt x="1247" y="22"/>
                    </a:cubicBezTo>
                    <a:cubicBezTo>
                      <a:pt x="1205" y="1"/>
                      <a:pt x="1137" y="1"/>
                      <a:pt x="104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50"/>
              <p:cNvSpPr/>
              <p:nvPr/>
            </p:nvSpPr>
            <p:spPr>
              <a:xfrm>
                <a:off x="2801841" y="2288544"/>
                <a:ext cx="397323" cy="214100"/>
              </a:xfrm>
              <a:custGeom>
                <a:rect b="b" l="l" r="r" t="t"/>
                <a:pathLst>
                  <a:path extrusionOk="0" h="1366" w="2535">
                    <a:moveTo>
                      <a:pt x="748" y="1"/>
                    </a:moveTo>
                    <a:cubicBezTo>
                      <a:pt x="597" y="1"/>
                      <a:pt x="473" y="15"/>
                      <a:pt x="419" y="53"/>
                    </a:cubicBezTo>
                    <a:cubicBezTo>
                      <a:pt x="288" y="163"/>
                      <a:pt x="110" y="336"/>
                      <a:pt x="68" y="509"/>
                    </a:cubicBezTo>
                    <a:cubicBezTo>
                      <a:pt x="68" y="509"/>
                      <a:pt x="0" y="666"/>
                      <a:pt x="47" y="687"/>
                    </a:cubicBezTo>
                    <a:cubicBezTo>
                      <a:pt x="110" y="708"/>
                      <a:pt x="550" y="771"/>
                      <a:pt x="896" y="860"/>
                    </a:cubicBezTo>
                    <a:cubicBezTo>
                      <a:pt x="1268" y="928"/>
                      <a:pt x="1467" y="1033"/>
                      <a:pt x="1681" y="1164"/>
                    </a:cubicBezTo>
                    <a:cubicBezTo>
                      <a:pt x="1880" y="1282"/>
                      <a:pt x="1989" y="1366"/>
                      <a:pt x="2119" y="1366"/>
                    </a:cubicBezTo>
                    <a:cubicBezTo>
                      <a:pt x="2134" y="1366"/>
                      <a:pt x="2148" y="1365"/>
                      <a:pt x="2163" y="1363"/>
                    </a:cubicBezTo>
                    <a:cubicBezTo>
                      <a:pt x="2294" y="1363"/>
                      <a:pt x="2514" y="1274"/>
                      <a:pt x="2535" y="1101"/>
                    </a:cubicBezTo>
                    <a:cubicBezTo>
                      <a:pt x="2535" y="902"/>
                      <a:pt x="2336" y="750"/>
                      <a:pt x="2142" y="509"/>
                    </a:cubicBezTo>
                    <a:cubicBezTo>
                      <a:pt x="1922" y="294"/>
                      <a:pt x="1859" y="95"/>
                      <a:pt x="1571" y="74"/>
                    </a:cubicBezTo>
                    <a:cubicBezTo>
                      <a:pt x="1389" y="47"/>
                      <a:pt x="1024" y="1"/>
                      <a:pt x="748"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50"/>
              <p:cNvSpPr/>
              <p:nvPr/>
            </p:nvSpPr>
            <p:spPr>
              <a:xfrm>
                <a:off x="2815791" y="2279610"/>
                <a:ext cx="389957" cy="232438"/>
              </a:xfrm>
              <a:custGeom>
                <a:rect b="b" l="l" r="r" t="t"/>
                <a:pathLst>
                  <a:path extrusionOk="0" h="1483" w="2488">
                    <a:moveTo>
                      <a:pt x="503" y="0"/>
                    </a:moveTo>
                    <a:cubicBezTo>
                      <a:pt x="414" y="21"/>
                      <a:pt x="351" y="21"/>
                      <a:pt x="304" y="69"/>
                    </a:cubicBezTo>
                    <a:cubicBezTo>
                      <a:pt x="283" y="69"/>
                      <a:pt x="283" y="69"/>
                      <a:pt x="262" y="89"/>
                    </a:cubicBezTo>
                    <a:lnTo>
                      <a:pt x="503" y="0"/>
                    </a:lnTo>
                    <a:close/>
                    <a:moveTo>
                      <a:pt x="592" y="0"/>
                    </a:moveTo>
                    <a:cubicBezTo>
                      <a:pt x="566" y="21"/>
                      <a:pt x="566" y="69"/>
                      <a:pt x="545" y="110"/>
                    </a:cubicBezTo>
                    <a:lnTo>
                      <a:pt x="854" y="110"/>
                    </a:lnTo>
                    <a:cubicBezTo>
                      <a:pt x="1069" y="131"/>
                      <a:pt x="1331" y="152"/>
                      <a:pt x="1461" y="173"/>
                    </a:cubicBezTo>
                    <a:cubicBezTo>
                      <a:pt x="1592" y="199"/>
                      <a:pt x="1681" y="241"/>
                      <a:pt x="1744" y="304"/>
                    </a:cubicBezTo>
                    <a:cubicBezTo>
                      <a:pt x="1833" y="393"/>
                      <a:pt x="1901" y="482"/>
                      <a:pt x="2006" y="613"/>
                    </a:cubicBezTo>
                    <a:cubicBezTo>
                      <a:pt x="2116" y="723"/>
                      <a:pt x="2205" y="828"/>
                      <a:pt x="2294" y="917"/>
                    </a:cubicBezTo>
                    <a:cubicBezTo>
                      <a:pt x="2357" y="1006"/>
                      <a:pt x="2378" y="1069"/>
                      <a:pt x="2378" y="1158"/>
                    </a:cubicBezTo>
                    <a:cubicBezTo>
                      <a:pt x="2378" y="1221"/>
                      <a:pt x="2336" y="1268"/>
                      <a:pt x="2268" y="1310"/>
                    </a:cubicBezTo>
                    <a:cubicBezTo>
                      <a:pt x="2205" y="1352"/>
                      <a:pt x="2116" y="1378"/>
                      <a:pt x="2053" y="1378"/>
                    </a:cubicBezTo>
                    <a:cubicBezTo>
                      <a:pt x="2006" y="1378"/>
                      <a:pt x="1943" y="1352"/>
                      <a:pt x="1875" y="1331"/>
                    </a:cubicBezTo>
                    <a:cubicBezTo>
                      <a:pt x="1812" y="1289"/>
                      <a:pt x="1723" y="1247"/>
                      <a:pt x="1613" y="1179"/>
                    </a:cubicBezTo>
                    <a:cubicBezTo>
                      <a:pt x="1399" y="1048"/>
                      <a:pt x="1179" y="938"/>
                      <a:pt x="828" y="854"/>
                    </a:cubicBezTo>
                    <a:cubicBezTo>
                      <a:pt x="655" y="807"/>
                      <a:pt x="461" y="786"/>
                      <a:pt x="283" y="765"/>
                    </a:cubicBezTo>
                    <a:cubicBezTo>
                      <a:pt x="220" y="744"/>
                      <a:pt x="131" y="723"/>
                      <a:pt x="89" y="723"/>
                    </a:cubicBezTo>
                    <a:lnTo>
                      <a:pt x="68" y="723"/>
                    </a:lnTo>
                    <a:cubicBezTo>
                      <a:pt x="42" y="744"/>
                      <a:pt x="21" y="765"/>
                      <a:pt x="0" y="807"/>
                    </a:cubicBezTo>
                    <a:cubicBezTo>
                      <a:pt x="21" y="807"/>
                      <a:pt x="42" y="807"/>
                      <a:pt x="68" y="828"/>
                    </a:cubicBezTo>
                    <a:cubicBezTo>
                      <a:pt x="110" y="828"/>
                      <a:pt x="199" y="854"/>
                      <a:pt x="262" y="854"/>
                    </a:cubicBezTo>
                    <a:cubicBezTo>
                      <a:pt x="435" y="896"/>
                      <a:pt x="634" y="917"/>
                      <a:pt x="807" y="959"/>
                    </a:cubicBezTo>
                    <a:cubicBezTo>
                      <a:pt x="1158" y="1027"/>
                      <a:pt x="1351" y="1137"/>
                      <a:pt x="1571" y="1268"/>
                    </a:cubicBezTo>
                    <a:cubicBezTo>
                      <a:pt x="1681" y="1331"/>
                      <a:pt x="1744" y="1378"/>
                      <a:pt x="1833" y="1420"/>
                    </a:cubicBezTo>
                    <a:cubicBezTo>
                      <a:pt x="1922" y="1462"/>
                      <a:pt x="1985" y="1482"/>
                      <a:pt x="2074" y="1482"/>
                    </a:cubicBezTo>
                    <a:cubicBezTo>
                      <a:pt x="2137" y="1462"/>
                      <a:pt x="2247" y="1441"/>
                      <a:pt x="2336" y="1399"/>
                    </a:cubicBezTo>
                    <a:cubicBezTo>
                      <a:pt x="2399" y="1352"/>
                      <a:pt x="2488" y="1268"/>
                      <a:pt x="2488" y="1158"/>
                    </a:cubicBezTo>
                    <a:cubicBezTo>
                      <a:pt x="2488" y="1048"/>
                      <a:pt x="2446" y="938"/>
                      <a:pt x="2357" y="854"/>
                    </a:cubicBezTo>
                    <a:cubicBezTo>
                      <a:pt x="2294" y="744"/>
                      <a:pt x="2184" y="655"/>
                      <a:pt x="2095" y="545"/>
                    </a:cubicBezTo>
                    <a:cubicBezTo>
                      <a:pt x="1985" y="414"/>
                      <a:pt x="1922" y="330"/>
                      <a:pt x="1833" y="241"/>
                    </a:cubicBezTo>
                    <a:cubicBezTo>
                      <a:pt x="1744" y="152"/>
                      <a:pt x="1639" y="89"/>
                      <a:pt x="1482" y="69"/>
                    </a:cubicBezTo>
                    <a:cubicBezTo>
                      <a:pt x="1351" y="42"/>
                      <a:pt x="1090" y="21"/>
                      <a:pt x="85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50"/>
              <p:cNvSpPr/>
              <p:nvPr/>
            </p:nvSpPr>
            <p:spPr>
              <a:xfrm>
                <a:off x="2740245" y="2351395"/>
                <a:ext cx="421304" cy="242939"/>
              </a:xfrm>
              <a:custGeom>
                <a:rect b="b" l="l" r="r" t="t"/>
                <a:pathLst>
                  <a:path extrusionOk="0" h="1550" w="2688">
                    <a:moveTo>
                      <a:pt x="1147" y="1"/>
                    </a:moveTo>
                    <a:cubicBezTo>
                      <a:pt x="1014" y="1"/>
                      <a:pt x="898" y="9"/>
                      <a:pt x="833" y="24"/>
                    </a:cubicBezTo>
                    <a:cubicBezTo>
                      <a:pt x="634" y="45"/>
                      <a:pt x="372" y="134"/>
                      <a:pt x="372" y="134"/>
                    </a:cubicBezTo>
                    <a:cubicBezTo>
                      <a:pt x="372" y="134"/>
                      <a:pt x="220" y="155"/>
                      <a:pt x="158" y="307"/>
                    </a:cubicBezTo>
                    <a:cubicBezTo>
                      <a:pt x="69" y="480"/>
                      <a:pt x="1" y="873"/>
                      <a:pt x="69" y="962"/>
                    </a:cubicBezTo>
                    <a:cubicBezTo>
                      <a:pt x="83" y="1001"/>
                      <a:pt x="118" y="1015"/>
                      <a:pt x="166" y="1015"/>
                    </a:cubicBezTo>
                    <a:cubicBezTo>
                      <a:pt x="253" y="1015"/>
                      <a:pt x="385" y="968"/>
                      <a:pt x="524" y="941"/>
                    </a:cubicBezTo>
                    <a:cubicBezTo>
                      <a:pt x="627" y="912"/>
                      <a:pt x="788" y="899"/>
                      <a:pt x="951" y="899"/>
                    </a:cubicBezTo>
                    <a:cubicBezTo>
                      <a:pt x="1171" y="899"/>
                      <a:pt x="1392" y="922"/>
                      <a:pt x="1467" y="962"/>
                    </a:cubicBezTo>
                    <a:cubicBezTo>
                      <a:pt x="1595" y="1023"/>
                      <a:pt x="2222" y="1549"/>
                      <a:pt x="2329" y="1549"/>
                    </a:cubicBezTo>
                    <a:cubicBezTo>
                      <a:pt x="2332" y="1549"/>
                      <a:pt x="2334" y="1549"/>
                      <a:pt x="2336" y="1548"/>
                    </a:cubicBezTo>
                    <a:cubicBezTo>
                      <a:pt x="2446" y="1527"/>
                      <a:pt x="2598" y="1417"/>
                      <a:pt x="2645" y="1182"/>
                    </a:cubicBezTo>
                    <a:cubicBezTo>
                      <a:pt x="2687" y="962"/>
                      <a:pt x="2619" y="894"/>
                      <a:pt x="2446" y="763"/>
                    </a:cubicBezTo>
                    <a:cubicBezTo>
                      <a:pt x="2252" y="611"/>
                      <a:pt x="2074" y="176"/>
                      <a:pt x="1881" y="87"/>
                    </a:cubicBezTo>
                    <a:cubicBezTo>
                      <a:pt x="1748" y="31"/>
                      <a:pt x="1413" y="1"/>
                      <a:pt x="1147"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50"/>
              <p:cNvSpPr/>
              <p:nvPr/>
            </p:nvSpPr>
            <p:spPr>
              <a:xfrm>
                <a:off x="2785384" y="2344498"/>
                <a:ext cx="379455" cy="258299"/>
              </a:xfrm>
              <a:custGeom>
                <a:rect b="b" l="l" r="r" t="t"/>
                <a:pathLst>
                  <a:path extrusionOk="0" h="1648" w="2421">
                    <a:moveTo>
                      <a:pt x="524" y="0"/>
                    </a:moveTo>
                    <a:cubicBezTo>
                      <a:pt x="477" y="47"/>
                      <a:pt x="435" y="89"/>
                      <a:pt x="393" y="152"/>
                    </a:cubicBezTo>
                    <a:cubicBezTo>
                      <a:pt x="435" y="131"/>
                      <a:pt x="498" y="110"/>
                      <a:pt x="545" y="110"/>
                    </a:cubicBezTo>
                    <a:cubicBezTo>
                      <a:pt x="601" y="110"/>
                      <a:pt x="717" y="101"/>
                      <a:pt x="854" y="101"/>
                    </a:cubicBezTo>
                    <a:cubicBezTo>
                      <a:pt x="922" y="101"/>
                      <a:pt x="996" y="103"/>
                      <a:pt x="1069" y="110"/>
                    </a:cubicBezTo>
                    <a:cubicBezTo>
                      <a:pt x="1284" y="110"/>
                      <a:pt x="1504" y="152"/>
                      <a:pt x="1572" y="199"/>
                    </a:cubicBezTo>
                    <a:cubicBezTo>
                      <a:pt x="1655" y="220"/>
                      <a:pt x="1744" y="351"/>
                      <a:pt x="1833" y="482"/>
                    </a:cubicBezTo>
                    <a:cubicBezTo>
                      <a:pt x="1917" y="613"/>
                      <a:pt x="2006" y="765"/>
                      <a:pt x="2116" y="854"/>
                    </a:cubicBezTo>
                    <a:cubicBezTo>
                      <a:pt x="2226" y="917"/>
                      <a:pt x="2268" y="964"/>
                      <a:pt x="2289" y="1006"/>
                    </a:cubicBezTo>
                    <a:cubicBezTo>
                      <a:pt x="2310" y="1048"/>
                      <a:pt x="2310" y="1116"/>
                      <a:pt x="2289" y="1226"/>
                    </a:cubicBezTo>
                    <a:cubicBezTo>
                      <a:pt x="2268" y="1419"/>
                      <a:pt x="2116" y="1529"/>
                      <a:pt x="2048" y="1550"/>
                    </a:cubicBezTo>
                    <a:cubicBezTo>
                      <a:pt x="2048" y="1550"/>
                      <a:pt x="2048" y="1529"/>
                      <a:pt x="2027" y="1529"/>
                    </a:cubicBezTo>
                    <a:cubicBezTo>
                      <a:pt x="2006" y="1508"/>
                      <a:pt x="1964" y="1508"/>
                      <a:pt x="1917" y="1461"/>
                    </a:cubicBezTo>
                    <a:cubicBezTo>
                      <a:pt x="1854" y="1419"/>
                      <a:pt x="1744" y="1357"/>
                      <a:pt x="1655" y="1288"/>
                    </a:cubicBezTo>
                    <a:cubicBezTo>
                      <a:pt x="1572" y="1226"/>
                      <a:pt x="1462" y="1137"/>
                      <a:pt x="1373" y="1095"/>
                    </a:cubicBezTo>
                    <a:cubicBezTo>
                      <a:pt x="1310" y="1027"/>
                      <a:pt x="1242" y="985"/>
                      <a:pt x="1200" y="964"/>
                    </a:cubicBezTo>
                    <a:cubicBezTo>
                      <a:pt x="1153" y="938"/>
                      <a:pt x="1090" y="917"/>
                      <a:pt x="1022" y="917"/>
                    </a:cubicBezTo>
                    <a:cubicBezTo>
                      <a:pt x="938" y="896"/>
                      <a:pt x="849" y="896"/>
                      <a:pt x="739" y="896"/>
                    </a:cubicBezTo>
                    <a:cubicBezTo>
                      <a:pt x="688" y="890"/>
                      <a:pt x="635" y="887"/>
                      <a:pt x="583" y="887"/>
                    </a:cubicBezTo>
                    <a:cubicBezTo>
                      <a:pt x="455" y="887"/>
                      <a:pt x="329" y="902"/>
                      <a:pt x="236" y="917"/>
                    </a:cubicBezTo>
                    <a:cubicBezTo>
                      <a:pt x="152" y="938"/>
                      <a:pt x="63" y="964"/>
                      <a:pt x="1" y="985"/>
                    </a:cubicBezTo>
                    <a:lnTo>
                      <a:pt x="1" y="1095"/>
                    </a:lnTo>
                    <a:cubicBezTo>
                      <a:pt x="84" y="1068"/>
                      <a:pt x="173" y="1048"/>
                      <a:pt x="262" y="1027"/>
                    </a:cubicBezTo>
                    <a:cubicBezTo>
                      <a:pt x="336" y="1012"/>
                      <a:pt x="458" y="997"/>
                      <a:pt x="583" y="997"/>
                    </a:cubicBezTo>
                    <a:cubicBezTo>
                      <a:pt x="635" y="997"/>
                      <a:pt x="688" y="1000"/>
                      <a:pt x="739" y="1006"/>
                    </a:cubicBezTo>
                    <a:lnTo>
                      <a:pt x="1001" y="1006"/>
                    </a:lnTo>
                    <a:cubicBezTo>
                      <a:pt x="1069" y="1027"/>
                      <a:pt x="1132" y="1048"/>
                      <a:pt x="1153" y="1048"/>
                    </a:cubicBezTo>
                    <a:cubicBezTo>
                      <a:pt x="1179" y="1068"/>
                      <a:pt x="1242" y="1116"/>
                      <a:pt x="1331" y="1158"/>
                    </a:cubicBezTo>
                    <a:cubicBezTo>
                      <a:pt x="1394" y="1226"/>
                      <a:pt x="1504" y="1309"/>
                      <a:pt x="1593" y="1377"/>
                    </a:cubicBezTo>
                    <a:cubicBezTo>
                      <a:pt x="1703" y="1440"/>
                      <a:pt x="1786" y="1508"/>
                      <a:pt x="1875" y="1571"/>
                    </a:cubicBezTo>
                    <a:cubicBezTo>
                      <a:pt x="1896" y="1592"/>
                      <a:pt x="1938" y="1618"/>
                      <a:pt x="1985" y="1618"/>
                    </a:cubicBezTo>
                    <a:cubicBezTo>
                      <a:pt x="2000" y="1633"/>
                      <a:pt x="2015" y="1648"/>
                      <a:pt x="2037" y="1648"/>
                    </a:cubicBezTo>
                    <a:cubicBezTo>
                      <a:pt x="2046" y="1648"/>
                      <a:pt x="2057" y="1645"/>
                      <a:pt x="2069" y="1639"/>
                    </a:cubicBezTo>
                    <a:cubicBezTo>
                      <a:pt x="2200" y="1618"/>
                      <a:pt x="2357" y="1487"/>
                      <a:pt x="2399" y="1247"/>
                    </a:cubicBezTo>
                    <a:cubicBezTo>
                      <a:pt x="2420" y="1137"/>
                      <a:pt x="2420" y="1048"/>
                      <a:pt x="2378" y="964"/>
                    </a:cubicBezTo>
                    <a:cubicBezTo>
                      <a:pt x="2357" y="896"/>
                      <a:pt x="2289" y="833"/>
                      <a:pt x="2179" y="765"/>
                    </a:cubicBezTo>
                    <a:cubicBezTo>
                      <a:pt x="2116" y="702"/>
                      <a:pt x="2006" y="545"/>
                      <a:pt x="1917" y="414"/>
                    </a:cubicBezTo>
                    <a:cubicBezTo>
                      <a:pt x="1833" y="283"/>
                      <a:pt x="1744" y="152"/>
                      <a:pt x="1614" y="89"/>
                    </a:cubicBezTo>
                    <a:cubicBezTo>
                      <a:pt x="1504" y="47"/>
                      <a:pt x="1284" y="21"/>
                      <a:pt x="106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50"/>
              <p:cNvSpPr/>
              <p:nvPr/>
            </p:nvSpPr>
            <p:spPr>
              <a:xfrm>
                <a:off x="2706547" y="2447002"/>
                <a:ext cx="417229" cy="210338"/>
              </a:xfrm>
              <a:custGeom>
                <a:rect b="b" l="l" r="r" t="t"/>
                <a:pathLst>
                  <a:path extrusionOk="0" h="1342" w="2662">
                    <a:moveTo>
                      <a:pt x="959" y="1"/>
                    </a:moveTo>
                    <a:cubicBezTo>
                      <a:pt x="765" y="1"/>
                      <a:pt x="216" y="263"/>
                      <a:pt x="216" y="263"/>
                    </a:cubicBezTo>
                    <a:cubicBezTo>
                      <a:pt x="216" y="263"/>
                      <a:pt x="1" y="854"/>
                      <a:pt x="195" y="1027"/>
                    </a:cubicBezTo>
                    <a:cubicBezTo>
                      <a:pt x="294" y="1127"/>
                      <a:pt x="404" y="1159"/>
                      <a:pt x="508" y="1159"/>
                    </a:cubicBezTo>
                    <a:cubicBezTo>
                      <a:pt x="612" y="1159"/>
                      <a:pt x="710" y="1127"/>
                      <a:pt x="786" y="1095"/>
                    </a:cubicBezTo>
                    <a:cubicBezTo>
                      <a:pt x="938" y="1027"/>
                      <a:pt x="1310" y="1006"/>
                      <a:pt x="1441" y="1006"/>
                    </a:cubicBezTo>
                    <a:cubicBezTo>
                      <a:pt x="1454" y="1005"/>
                      <a:pt x="1466" y="1004"/>
                      <a:pt x="1478" y="1004"/>
                    </a:cubicBezTo>
                    <a:cubicBezTo>
                      <a:pt x="1604" y="1004"/>
                      <a:pt x="1667" y="1102"/>
                      <a:pt x="1787" y="1179"/>
                    </a:cubicBezTo>
                    <a:cubicBezTo>
                      <a:pt x="1895" y="1241"/>
                      <a:pt x="2156" y="1342"/>
                      <a:pt x="2343" y="1342"/>
                    </a:cubicBezTo>
                    <a:cubicBezTo>
                      <a:pt x="2427" y="1342"/>
                      <a:pt x="2496" y="1322"/>
                      <a:pt x="2530" y="1268"/>
                    </a:cubicBezTo>
                    <a:cubicBezTo>
                      <a:pt x="2619" y="1069"/>
                      <a:pt x="2661" y="833"/>
                      <a:pt x="2467" y="655"/>
                    </a:cubicBezTo>
                    <a:cubicBezTo>
                      <a:pt x="2247" y="483"/>
                      <a:pt x="1986" y="179"/>
                      <a:pt x="1855" y="111"/>
                    </a:cubicBezTo>
                    <a:cubicBezTo>
                      <a:pt x="1724" y="48"/>
                      <a:pt x="1158" y="1"/>
                      <a:pt x="959"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50"/>
              <p:cNvSpPr/>
              <p:nvPr/>
            </p:nvSpPr>
            <p:spPr>
              <a:xfrm>
                <a:off x="2774726" y="2437128"/>
                <a:ext cx="349049" cy="229303"/>
              </a:xfrm>
              <a:custGeom>
                <a:rect b="b" l="l" r="r" t="t"/>
                <a:pathLst>
                  <a:path extrusionOk="0" h="1463" w="2227">
                    <a:moveTo>
                      <a:pt x="524" y="1"/>
                    </a:moveTo>
                    <a:cubicBezTo>
                      <a:pt x="414" y="22"/>
                      <a:pt x="262" y="64"/>
                      <a:pt x="110" y="132"/>
                    </a:cubicBezTo>
                    <a:cubicBezTo>
                      <a:pt x="110" y="153"/>
                      <a:pt x="90" y="195"/>
                      <a:pt x="90" y="216"/>
                    </a:cubicBezTo>
                    <a:lnTo>
                      <a:pt x="90" y="263"/>
                    </a:lnTo>
                    <a:lnTo>
                      <a:pt x="110" y="242"/>
                    </a:lnTo>
                    <a:cubicBezTo>
                      <a:pt x="262" y="174"/>
                      <a:pt x="435" y="111"/>
                      <a:pt x="524" y="111"/>
                    </a:cubicBezTo>
                    <a:cubicBezTo>
                      <a:pt x="613" y="111"/>
                      <a:pt x="807" y="132"/>
                      <a:pt x="985" y="153"/>
                    </a:cubicBezTo>
                    <a:cubicBezTo>
                      <a:pt x="1090" y="153"/>
                      <a:pt x="1179" y="174"/>
                      <a:pt x="1247" y="174"/>
                    </a:cubicBezTo>
                    <a:cubicBezTo>
                      <a:pt x="1310" y="195"/>
                      <a:pt x="1378" y="216"/>
                      <a:pt x="1399" y="216"/>
                    </a:cubicBezTo>
                    <a:cubicBezTo>
                      <a:pt x="1441" y="263"/>
                      <a:pt x="1551" y="347"/>
                      <a:pt x="1661" y="436"/>
                    </a:cubicBezTo>
                    <a:cubicBezTo>
                      <a:pt x="1771" y="546"/>
                      <a:pt x="1875" y="656"/>
                      <a:pt x="1985" y="766"/>
                    </a:cubicBezTo>
                    <a:cubicBezTo>
                      <a:pt x="2074" y="828"/>
                      <a:pt x="2116" y="917"/>
                      <a:pt x="2116" y="1027"/>
                    </a:cubicBezTo>
                    <a:cubicBezTo>
                      <a:pt x="2116" y="1111"/>
                      <a:pt x="2095" y="1221"/>
                      <a:pt x="2032" y="1310"/>
                    </a:cubicBezTo>
                    <a:cubicBezTo>
                      <a:pt x="2032" y="1331"/>
                      <a:pt x="1985" y="1352"/>
                      <a:pt x="1943" y="1352"/>
                    </a:cubicBezTo>
                    <a:cubicBezTo>
                      <a:pt x="1901" y="1352"/>
                      <a:pt x="1833" y="1352"/>
                      <a:pt x="1744" y="1331"/>
                    </a:cubicBezTo>
                    <a:cubicBezTo>
                      <a:pt x="1613" y="1310"/>
                      <a:pt x="1462" y="1242"/>
                      <a:pt x="1378" y="1200"/>
                    </a:cubicBezTo>
                    <a:cubicBezTo>
                      <a:pt x="1310" y="1158"/>
                      <a:pt x="1268" y="1111"/>
                      <a:pt x="1221" y="1069"/>
                    </a:cubicBezTo>
                    <a:cubicBezTo>
                      <a:pt x="1158" y="1048"/>
                      <a:pt x="1090" y="1001"/>
                      <a:pt x="1006" y="1001"/>
                    </a:cubicBezTo>
                    <a:cubicBezTo>
                      <a:pt x="938" y="1001"/>
                      <a:pt x="807" y="1027"/>
                      <a:pt x="676" y="1027"/>
                    </a:cubicBezTo>
                    <a:cubicBezTo>
                      <a:pt x="545" y="1048"/>
                      <a:pt x="414" y="1069"/>
                      <a:pt x="330" y="1111"/>
                    </a:cubicBezTo>
                    <a:cubicBezTo>
                      <a:pt x="283" y="1132"/>
                      <a:pt x="241" y="1132"/>
                      <a:pt x="220" y="1158"/>
                    </a:cubicBezTo>
                    <a:lnTo>
                      <a:pt x="199" y="1179"/>
                    </a:lnTo>
                    <a:lnTo>
                      <a:pt x="0" y="1263"/>
                    </a:lnTo>
                    <a:cubicBezTo>
                      <a:pt x="21" y="1263"/>
                      <a:pt x="42" y="1289"/>
                      <a:pt x="69" y="1289"/>
                    </a:cubicBezTo>
                    <a:cubicBezTo>
                      <a:pt x="173" y="1289"/>
                      <a:pt x="283" y="1242"/>
                      <a:pt x="372" y="1200"/>
                    </a:cubicBezTo>
                    <a:cubicBezTo>
                      <a:pt x="435" y="1179"/>
                      <a:pt x="566" y="1158"/>
                      <a:pt x="697" y="1132"/>
                    </a:cubicBezTo>
                    <a:cubicBezTo>
                      <a:pt x="828" y="1132"/>
                      <a:pt x="938" y="1111"/>
                      <a:pt x="1027" y="1111"/>
                    </a:cubicBezTo>
                    <a:cubicBezTo>
                      <a:pt x="1069" y="1111"/>
                      <a:pt x="1116" y="1132"/>
                      <a:pt x="1158" y="1158"/>
                    </a:cubicBezTo>
                    <a:cubicBezTo>
                      <a:pt x="1200" y="1200"/>
                      <a:pt x="1268" y="1242"/>
                      <a:pt x="1331" y="1289"/>
                    </a:cubicBezTo>
                    <a:cubicBezTo>
                      <a:pt x="1420" y="1331"/>
                      <a:pt x="1572" y="1394"/>
                      <a:pt x="1723" y="1441"/>
                    </a:cubicBezTo>
                    <a:cubicBezTo>
                      <a:pt x="1812" y="1462"/>
                      <a:pt x="1875" y="1462"/>
                      <a:pt x="1964" y="1462"/>
                    </a:cubicBezTo>
                    <a:cubicBezTo>
                      <a:pt x="2032" y="1441"/>
                      <a:pt x="2095" y="1420"/>
                      <a:pt x="2137" y="1352"/>
                    </a:cubicBezTo>
                    <a:cubicBezTo>
                      <a:pt x="2184" y="1242"/>
                      <a:pt x="2226" y="1132"/>
                      <a:pt x="2226" y="1001"/>
                    </a:cubicBezTo>
                    <a:cubicBezTo>
                      <a:pt x="2226" y="896"/>
                      <a:pt x="2163" y="766"/>
                      <a:pt x="2053" y="677"/>
                    </a:cubicBezTo>
                    <a:cubicBezTo>
                      <a:pt x="1964" y="587"/>
                      <a:pt x="1833" y="477"/>
                      <a:pt x="1723" y="373"/>
                    </a:cubicBezTo>
                    <a:cubicBezTo>
                      <a:pt x="1613" y="263"/>
                      <a:pt x="1530" y="174"/>
                      <a:pt x="1441" y="132"/>
                    </a:cubicBezTo>
                    <a:cubicBezTo>
                      <a:pt x="1399" y="111"/>
                      <a:pt x="1352" y="85"/>
                      <a:pt x="1268" y="85"/>
                    </a:cubicBezTo>
                    <a:cubicBezTo>
                      <a:pt x="1179" y="64"/>
                      <a:pt x="1090" y="43"/>
                      <a:pt x="1006" y="43"/>
                    </a:cubicBezTo>
                    <a:cubicBezTo>
                      <a:pt x="828" y="22"/>
                      <a:pt x="676" y="1"/>
                      <a:pt x="56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50"/>
              <p:cNvSpPr/>
              <p:nvPr/>
            </p:nvSpPr>
            <p:spPr>
              <a:xfrm>
                <a:off x="2555611" y="798941"/>
                <a:ext cx="321934" cy="328360"/>
              </a:xfrm>
              <a:custGeom>
                <a:rect b="b" l="l" r="r" t="t"/>
                <a:pathLst>
                  <a:path extrusionOk="0" h="2095" w="2054">
                    <a:moveTo>
                      <a:pt x="592" y="0"/>
                    </a:moveTo>
                    <a:cubicBezTo>
                      <a:pt x="262" y="0"/>
                      <a:pt x="0" y="262"/>
                      <a:pt x="0" y="587"/>
                    </a:cubicBezTo>
                    <a:lnTo>
                      <a:pt x="0" y="1503"/>
                    </a:lnTo>
                    <a:cubicBezTo>
                      <a:pt x="0" y="1833"/>
                      <a:pt x="262" y="2095"/>
                      <a:pt x="592" y="2095"/>
                    </a:cubicBezTo>
                    <a:lnTo>
                      <a:pt x="1467" y="2095"/>
                    </a:lnTo>
                    <a:cubicBezTo>
                      <a:pt x="1791" y="2095"/>
                      <a:pt x="2053" y="1833"/>
                      <a:pt x="2053" y="1503"/>
                    </a:cubicBezTo>
                    <a:lnTo>
                      <a:pt x="2053" y="587"/>
                    </a:lnTo>
                    <a:cubicBezTo>
                      <a:pt x="2053" y="262"/>
                      <a:pt x="1791" y="0"/>
                      <a:pt x="1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50"/>
              <p:cNvSpPr/>
              <p:nvPr/>
            </p:nvSpPr>
            <p:spPr>
              <a:xfrm>
                <a:off x="2549028" y="792358"/>
                <a:ext cx="334943" cy="344817"/>
              </a:xfrm>
              <a:custGeom>
                <a:rect b="b" l="l" r="r" t="t"/>
                <a:pathLst>
                  <a:path extrusionOk="0" h="2200" w="2137">
                    <a:moveTo>
                      <a:pt x="1509" y="105"/>
                    </a:moveTo>
                    <a:cubicBezTo>
                      <a:pt x="1791" y="105"/>
                      <a:pt x="2032" y="346"/>
                      <a:pt x="2032" y="629"/>
                    </a:cubicBezTo>
                    <a:lnTo>
                      <a:pt x="2032" y="1545"/>
                    </a:lnTo>
                    <a:cubicBezTo>
                      <a:pt x="2032" y="1854"/>
                      <a:pt x="1791" y="2095"/>
                      <a:pt x="1509" y="2095"/>
                    </a:cubicBezTo>
                    <a:lnTo>
                      <a:pt x="634" y="2095"/>
                    </a:lnTo>
                    <a:cubicBezTo>
                      <a:pt x="351" y="2095"/>
                      <a:pt x="110" y="1854"/>
                      <a:pt x="110" y="1545"/>
                    </a:cubicBezTo>
                    <a:lnTo>
                      <a:pt x="110" y="629"/>
                    </a:lnTo>
                    <a:cubicBezTo>
                      <a:pt x="110" y="346"/>
                      <a:pt x="351" y="105"/>
                      <a:pt x="634" y="105"/>
                    </a:cubicBezTo>
                    <a:close/>
                    <a:moveTo>
                      <a:pt x="634" y="0"/>
                    </a:moveTo>
                    <a:cubicBezTo>
                      <a:pt x="283" y="0"/>
                      <a:pt x="0" y="283"/>
                      <a:pt x="0" y="629"/>
                    </a:cubicBezTo>
                    <a:lnTo>
                      <a:pt x="0" y="1545"/>
                    </a:lnTo>
                    <a:cubicBezTo>
                      <a:pt x="0" y="1917"/>
                      <a:pt x="283" y="2200"/>
                      <a:pt x="634" y="2200"/>
                    </a:cubicBezTo>
                    <a:lnTo>
                      <a:pt x="1509" y="2200"/>
                    </a:lnTo>
                    <a:cubicBezTo>
                      <a:pt x="1854" y="2200"/>
                      <a:pt x="2137" y="1917"/>
                      <a:pt x="2137" y="1545"/>
                    </a:cubicBezTo>
                    <a:lnTo>
                      <a:pt x="2137" y="629"/>
                    </a:lnTo>
                    <a:cubicBezTo>
                      <a:pt x="2137" y="283"/>
                      <a:pt x="1854" y="0"/>
                      <a:pt x="150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50"/>
              <p:cNvSpPr/>
              <p:nvPr/>
            </p:nvSpPr>
            <p:spPr>
              <a:xfrm>
                <a:off x="2511255" y="798941"/>
                <a:ext cx="318642" cy="328360"/>
              </a:xfrm>
              <a:custGeom>
                <a:rect b="b" l="l" r="r" t="t"/>
                <a:pathLst>
                  <a:path extrusionOk="0" h="2095" w="2033">
                    <a:moveTo>
                      <a:pt x="592" y="0"/>
                    </a:moveTo>
                    <a:cubicBezTo>
                      <a:pt x="262" y="0"/>
                      <a:pt x="0" y="262"/>
                      <a:pt x="0" y="587"/>
                    </a:cubicBezTo>
                    <a:lnTo>
                      <a:pt x="0" y="1503"/>
                    </a:lnTo>
                    <a:cubicBezTo>
                      <a:pt x="0" y="1833"/>
                      <a:pt x="262" y="2095"/>
                      <a:pt x="592" y="2095"/>
                    </a:cubicBezTo>
                    <a:lnTo>
                      <a:pt x="1441" y="2095"/>
                    </a:lnTo>
                    <a:cubicBezTo>
                      <a:pt x="1771" y="2095"/>
                      <a:pt x="2032" y="1833"/>
                      <a:pt x="2032" y="1503"/>
                    </a:cubicBezTo>
                    <a:lnTo>
                      <a:pt x="2032" y="587"/>
                    </a:lnTo>
                    <a:cubicBezTo>
                      <a:pt x="2032" y="262"/>
                      <a:pt x="1771" y="0"/>
                      <a:pt x="1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50"/>
              <p:cNvSpPr/>
              <p:nvPr/>
            </p:nvSpPr>
            <p:spPr>
              <a:xfrm>
                <a:off x="2501381" y="792358"/>
                <a:ext cx="338391" cy="344817"/>
              </a:xfrm>
              <a:custGeom>
                <a:rect b="b" l="l" r="r" t="t"/>
                <a:pathLst>
                  <a:path extrusionOk="0" h="2200" w="2159">
                    <a:moveTo>
                      <a:pt x="1504" y="105"/>
                    </a:moveTo>
                    <a:cubicBezTo>
                      <a:pt x="1813" y="105"/>
                      <a:pt x="2048" y="346"/>
                      <a:pt x="2048" y="629"/>
                    </a:cubicBezTo>
                    <a:lnTo>
                      <a:pt x="2048" y="1545"/>
                    </a:lnTo>
                    <a:cubicBezTo>
                      <a:pt x="2048" y="1854"/>
                      <a:pt x="1813" y="2095"/>
                      <a:pt x="1504" y="2095"/>
                    </a:cubicBezTo>
                    <a:lnTo>
                      <a:pt x="655" y="2095"/>
                    </a:lnTo>
                    <a:cubicBezTo>
                      <a:pt x="346" y="2095"/>
                      <a:pt x="111" y="1854"/>
                      <a:pt x="111" y="1545"/>
                    </a:cubicBezTo>
                    <a:lnTo>
                      <a:pt x="111" y="629"/>
                    </a:lnTo>
                    <a:cubicBezTo>
                      <a:pt x="111" y="346"/>
                      <a:pt x="346" y="105"/>
                      <a:pt x="655" y="105"/>
                    </a:cubicBezTo>
                    <a:close/>
                    <a:moveTo>
                      <a:pt x="655" y="0"/>
                    </a:moveTo>
                    <a:cubicBezTo>
                      <a:pt x="304" y="0"/>
                      <a:pt x="1" y="283"/>
                      <a:pt x="1" y="629"/>
                    </a:cubicBezTo>
                    <a:lnTo>
                      <a:pt x="1" y="1545"/>
                    </a:lnTo>
                    <a:cubicBezTo>
                      <a:pt x="1" y="1917"/>
                      <a:pt x="304" y="2200"/>
                      <a:pt x="655" y="2200"/>
                    </a:cubicBezTo>
                    <a:lnTo>
                      <a:pt x="1504" y="2200"/>
                    </a:lnTo>
                    <a:cubicBezTo>
                      <a:pt x="1875" y="2200"/>
                      <a:pt x="2158" y="1917"/>
                      <a:pt x="2158" y="1545"/>
                    </a:cubicBezTo>
                    <a:lnTo>
                      <a:pt x="2158" y="629"/>
                    </a:lnTo>
                    <a:cubicBezTo>
                      <a:pt x="2158" y="283"/>
                      <a:pt x="1875" y="0"/>
                      <a:pt x="150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50"/>
              <p:cNvSpPr/>
              <p:nvPr/>
            </p:nvSpPr>
            <p:spPr>
              <a:xfrm>
                <a:off x="2480849" y="798941"/>
                <a:ext cx="317859" cy="328360"/>
              </a:xfrm>
              <a:custGeom>
                <a:rect b="b" l="l" r="r" t="t"/>
                <a:pathLst>
                  <a:path extrusionOk="0" h="2095" w="2028">
                    <a:moveTo>
                      <a:pt x="587" y="0"/>
                    </a:moveTo>
                    <a:cubicBezTo>
                      <a:pt x="263" y="0"/>
                      <a:pt x="1" y="262"/>
                      <a:pt x="1" y="587"/>
                    </a:cubicBezTo>
                    <a:lnTo>
                      <a:pt x="1" y="1503"/>
                    </a:lnTo>
                    <a:cubicBezTo>
                      <a:pt x="1" y="1833"/>
                      <a:pt x="263" y="2095"/>
                      <a:pt x="587" y="2095"/>
                    </a:cubicBezTo>
                    <a:lnTo>
                      <a:pt x="1462" y="2095"/>
                    </a:lnTo>
                    <a:cubicBezTo>
                      <a:pt x="1766" y="2095"/>
                      <a:pt x="2027" y="1833"/>
                      <a:pt x="2027" y="1503"/>
                    </a:cubicBezTo>
                    <a:lnTo>
                      <a:pt x="2027" y="587"/>
                    </a:lnTo>
                    <a:cubicBezTo>
                      <a:pt x="2027" y="262"/>
                      <a:pt x="1766" y="0"/>
                      <a:pt x="1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50"/>
              <p:cNvSpPr/>
              <p:nvPr/>
            </p:nvSpPr>
            <p:spPr>
              <a:xfrm>
                <a:off x="2477332" y="792358"/>
                <a:ext cx="335883" cy="344817"/>
              </a:xfrm>
              <a:custGeom>
                <a:rect b="b" l="l" r="r" t="t"/>
                <a:pathLst>
                  <a:path extrusionOk="0" h="2200" w="2143">
                    <a:moveTo>
                      <a:pt x="1509" y="105"/>
                    </a:moveTo>
                    <a:cubicBezTo>
                      <a:pt x="1792" y="105"/>
                      <a:pt x="2032" y="346"/>
                      <a:pt x="2032" y="629"/>
                    </a:cubicBezTo>
                    <a:lnTo>
                      <a:pt x="2032" y="1545"/>
                    </a:lnTo>
                    <a:cubicBezTo>
                      <a:pt x="2032" y="1854"/>
                      <a:pt x="1792" y="2095"/>
                      <a:pt x="1509" y="2095"/>
                    </a:cubicBezTo>
                    <a:lnTo>
                      <a:pt x="634" y="2095"/>
                    </a:lnTo>
                    <a:cubicBezTo>
                      <a:pt x="330" y="2095"/>
                      <a:pt x="111" y="1854"/>
                      <a:pt x="111" y="1545"/>
                    </a:cubicBezTo>
                    <a:lnTo>
                      <a:pt x="111" y="629"/>
                    </a:lnTo>
                    <a:cubicBezTo>
                      <a:pt x="111" y="346"/>
                      <a:pt x="330" y="105"/>
                      <a:pt x="634" y="105"/>
                    </a:cubicBezTo>
                    <a:close/>
                    <a:moveTo>
                      <a:pt x="634" y="0"/>
                    </a:moveTo>
                    <a:cubicBezTo>
                      <a:pt x="289" y="0"/>
                      <a:pt x="1" y="283"/>
                      <a:pt x="1" y="629"/>
                    </a:cubicBezTo>
                    <a:lnTo>
                      <a:pt x="1" y="1545"/>
                    </a:lnTo>
                    <a:cubicBezTo>
                      <a:pt x="1" y="1917"/>
                      <a:pt x="289" y="2200"/>
                      <a:pt x="634" y="2200"/>
                    </a:cubicBezTo>
                    <a:lnTo>
                      <a:pt x="1509" y="2200"/>
                    </a:lnTo>
                    <a:cubicBezTo>
                      <a:pt x="1860" y="2200"/>
                      <a:pt x="2142" y="1917"/>
                      <a:pt x="2142" y="1545"/>
                    </a:cubicBezTo>
                    <a:lnTo>
                      <a:pt x="2142" y="629"/>
                    </a:lnTo>
                    <a:cubicBezTo>
                      <a:pt x="2142" y="283"/>
                      <a:pt x="1860" y="0"/>
                      <a:pt x="150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50"/>
              <p:cNvSpPr/>
              <p:nvPr/>
            </p:nvSpPr>
            <p:spPr>
              <a:xfrm>
                <a:off x="2525205" y="843140"/>
                <a:ext cx="232438" cy="239961"/>
              </a:xfrm>
              <a:custGeom>
                <a:rect b="b" l="l" r="r" t="t"/>
                <a:pathLst>
                  <a:path extrusionOk="0" h="1531" w="1483">
                    <a:moveTo>
                      <a:pt x="414" y="1"/>
                    </a:moveTo>
                    <a:cubicBezTo>
                      <a:pt x="173" y="1"/>
                      <a:pt x="0" y="200"/>
                      <a:pt x="0" y="436"/>
                    </a:cubicBezTo>
                    <a:lnTo>
                      <a:pt x="0" y="1116"/>
                    </a:lnTo>
                    <a:cubicBezTo>
                      <a:pt x="0" y="1352"/>
                      <a:pt x="173" y="1530"/>
                      <a:pt x="414" y="1530"/>
                    </a:cubicBezTo>
                    <a:lnTo>
                      <a:pt x="1048" y="1530"/>
                    </a:lnTo>
                    <a:cubicBezTo>
                      <a:pt x="1289" y="1530"/>
                      <a:pt x="1483" y="1352"/>
                      <a:pt x="1483" y="1116"/>
                    </a:cubicBezTo>
                    <a:lnTo>
                      <a:pt x="1483" y="436"/>
                    </a:lnTo>
                    <a:cubicBezTo>
                      <a:pt x="1483" y="200"/>
                      <a:pt x="1289"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50"/>
              <p:cNvSpPr/>
              <p:nvPr/>
            </p:nvSpPr>
            <p:spPr>
              <a:xfrm>
                <a:off x="2514547" y="836557"/>
                <a:ext cx="253754" cy="256262"/>
              </a:xfrm>
              <a:custGeom>
                <a:rect b="b" l="l" r="r" t="t"/>
                <a:pathLst>
                  <a:path extrusionOk="0" h="1635" w="1619">
                    <a:moveTo>
                      <a:pt x="1116" y="111"/>
                    </a:moveTo>
                    <a:cubicBezTo>
                      <a:pt x="1336" y="111"/>
                      <a:pt x="1509" y="263"/>
                      <a:pt x="1509" y="478"/>
                    </a:cubicBezTo>
                    <a:lnTo>
                      <a:pt x="1509" y="1158"/>
                    </a:lnTo>
                    <a:cubicBezTo>
                      <a:pt x="1509" y="1352"/>
                      <a:pt x="1336" y="1525"/>
                      <a:pt x="1116" y="1525"/>
                    </a:cubicBezTo>
                    <a:lnTo>
                      <a:pt x="482" y="1525"/>
                    </a:lnTo>
                    <a:cubicBezTo>
                      <a:pt x="288" y="1525"/>
                      <a:pt x="110" y="1352"/>
                      <a:pt x="110" y="1158"/>
                    </a:cubicBezTo>
                    <a:lnTo>
                      <a:pt x="110" y="478"/>
                    </a:lnTo>
                    <a:cubicBezTo>
                      <a:pt x="110" y="263"/>
                      <a:pt x="288" y="111"/>
                      <a:pt x="482" y="111"/>
                    </a:cubicBezTo>
                    <a:close/>
                    <a:moveTo>
                      <a:pt x="482" y="1"/>
                    </a:moveTo>
                    <a:cubicBezTo>
                      <a:pt x="220" y="1"/>
                      <a:pt x="0" y="216"/>
                      <a:pt x="0" y="478"/>
                    </a:cubicBezTo>
                    <a:lnTo>
                      <a:pt x="0" y="1158"/>
                    </a:lnTo>
                    <a:cubicBezTo>
                      <a:pt x="0" y="1420"/>
                      <a:pt x="220" y="1635"/>
                      <a:pt x="482" y="1635"/>
                    </a:cubicBezTo>
                    <a:lnTo>
                      <a:pt x="1116" y="1635"/>
                    </a:lnTo>
                    <a:cubicBezTo>
                      <a:pt x="1399" y="1635"/>
                      <a:pt x="1619" y="1420"/>
                      <a:pt x="1619" y="1158"/>
                    </a:cubicBezTo>
                    <a:lnTo>
                      <a:pt x="1619" y="478"/>
                    </a:lnTo>
                    <a:cubicBezTo>
                      <a:pt x="1619" y="216"/>
                      <a:pt x="1399" y="1"/>
                      <a:pt x="111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50"/>
              <p:cNvSpPr/>
              <p:nvPr/>
            </p:nvSpPr>
            <p:spPr>
              <a:xfrm>
                <a:off x="2580219" y="843140"/>
                <a:ext cx="177424" cy="239961"/>
              </a:xfrm>
              <a:custGeom>
                <a:rect b="b" l="l" r="r" t="t"/>
                <a:pathLst>
                  <a:path extrusionOk="0" h="1531" w="1132">
                    <a:moveTo>
                      <a:pt x="414" y="1"/>
                    </a:moveTo>
                    <a:cubicBezTo>
                      <a:pt x="194" y="1"/>
                      <a:pt x="0" y="200"/>
                      <a:pt x="0" y="436"/>
                    </a:cubicBezTo>
                    <a:lnTo>
                      <a:pt x="0" y="1116"/>
                    </a:lnTo>
                    <a:cubicBezTo>
                      <a:pt x="0" y="1352"/>
                      <a:pt x="194" y="1530"/>
                      <a:pt x="414" y="1530"/>
                    </a:cubicBezTo>
                    <a:lnTo>
                      <a:pt x="697" y="1530"/>
                    </a:lnTo>
                    <a:cubicBezTo>
                      <a:pt x="938" y="1530"/>
                      <a:pt x="1132" y="1352"/>
                      <a:pt x="1132" y="1116"/>
                    </a:cubicBezTo>
                    <a:lnTo>
                      <a:pt x="1132" y="436"/>
                    </a:lnTo>
                    <a:cubicBezTo>
                      <a:pt x="1132" y="200"/>
                      <a:pt x="938" y="1"/>
                      <a:pt x="6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50"/>
              <p:cNvSpPr/>
              <p:nvPr/>
            </p:nvSpPr>
            <p:spPr>
              <a:xfrm>
                <a:off x="2569561" y="836557"/>
                <a:ext cx="198740" cy="256262"/>
              </a:xfrm>
              <a:custGeom>
                <a:rect b="b" l="l" r="r" t="t"/>
                <a:pathLst>
                  <a:path extrusionOk="0" h="1635" w="1268">
                    <a:moveTo>
                      <a:pt x="765" y="111"/>
                    </a:moveTo>
                    <a:cubicBezTo>
                      <a:pt x="985" y="111"/>
                      <a:pt x="1158" y="263"/>
                      <a:pt x="1158" y="478"/>
                    </a:cubicBezTo>
                    <a:lnTo>
                      <a:pt x="1158" y="1158"/>
                    </a:lnTo>
                    <a:cubicBezTo>
                      <a:pt x="1158" y="1352"/>
                      <a:pt x="985" y="1525"/>
                      <a:pt x="765" y="1525"/>
                    </a:cubicBezTo>
                    <a:lnTo>
                      <a:pt x="482" y="1525"/>
                    </a:lnTo>
                    <a:cubicBezTo>
                      <a:pt x="283" y="1525"/>
                      <a:pt x="110" y="1352"/>
                      <a:pt x="110" y="1158"/>
                    </a:cubicBezTo>
                    <a:lnTo>
                      <a:pt x="110" y="478"/>
                    </a:lnTo>
                    <a:cubicBezTo>
                      <a:pt x="110" y="263"/>
                      <a:pt x="283" y="111"/>
                      <a:pt x="482" y="111"/>
                    </a:cubicBezTo>
                    <a:close/>
                    <a:moveTo>
                      <a:pt x="482" y="1"/>
                    </a:moveTo>
                    <a:cubicBezTo>
                      <a:pt x="220" y="1"/>
                      <a:pt x="0" y="216"/>
                      <a:pt x="0" y="478"/>
                    </a:cubicBezTo>
                    <a:lnTo>
                      <a:pt x="0" y="1158"/>
                    </a:lnTo>
                    <a:cubicBezTo>
                      <a:pt x="0" y="1420"/>
                      <a:pt x="220" y="1635"/>
                      <a:pt x="482" y="1635"/>
                    </a:cubicBezTo>
                    <a:lnTo>
                      <a:pt x="765" y="1635"/>
                    </a:lnTo>
                    <a:cubicBezTo>
                      <a:pt x="1048" y="1635"/>
                      <a:pt x="1268" y="1420"/>
                      <a:pt x="1268" y="1158"/>
                    </a:cubicBezTo>
                    <a:lnTo>
                      <a:pt x="1268" y="478"/>
                    </a:lnTo>
                    <a:cubicBezTo>
                      <a:pt x="1268" y="216"/>
                      <a:pt x="1048" y="1"/>
                      <a:pt x="76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50"/>
              <p:cNvSpPr/>
              <p:nvPr/>
            </p:nvSpPr>
            <p:spPr>
              <a:xfrm>
                <a:off x="1851245" y="461962"/>
                <a:ext cx="988528" cy="816589"/>
              </a:xfrm>
              <a:custGeom>
                <a:rect b="b" l="l" r="r" t="t"/>
                <a:pathLst>
                  <a:path extrusionOk="0" h="5210" w="6307">
                    <a:moveTo>
                      <a:pt x="5308" y="0"/>
                    </a:moveTo>
                    <a:cubicBezTo>
                      <a:pt x="5024" y="0"/>
                      <a:pt x="4728" y="272"/>
                      <a:pt x="4389" y="380"/>
                    </a:cubicBezTo>
                    <a:cubicBezTo>
                      <a:pt x="4133" y="447"/>
                      <a:pt x="3654" y="463"/>
                      <a:pt x="3163" y="463"/>
                    </a:cubicBezTo>
                    <a:cubicBezTo>
                      <a:pt x="2692" y="463"/>
                      <a:pt x="2210" y="448"/>
                      <a:pt x="1902" y="448"/>
                    </a:cubicBezTo>
                    <a:cubicBezTo>
                      <a:pt x="1247" y="448"/>
                      <a:pt x="828" y="993"/>
                      <a:pt x="828" y="1516"/>
                    </a:cubicBezTo>
                    <a:cubicBezTo>
                      <a:pt x="808" y="2050"/>
                      <a:pt x="853" y="2146"/>
                      <a:pt x="855" y="2150"/>
                    </a:cubicBezTo>
                    <a:lnTo>
                      <a:pt x="855" y="2150"/>
                    </a:lnTo>
                    <a:cubicBezTo>
                      <a:pt x="850" y="2141"/>
                      <a:pt x="584" y="1618"/>
                      <a:pt x="321" y="1618"/>
                    </a:cubicBezTo>
                    <a:cubicBezTo>
                      <a:pt x="301" y="1618"/>
                      <a:pt x="282" y="1620"/>
                      <a:pt x="263" y="1626"/>
                    </a:cubicBezTo>
                    <a:cubicBezTo>
                      <a:pt x="1" y="1736"/>
                      <a:pt x="525" y="2281"/>
                      <a:pt x="525" y="2281"/>
                    </a:cubicBezTo>
                    <a:cubicBezTo>
                      <a:pt x="525" y="2281"/>
                      <a:pt x="424" y="2251"/>
                      <a:pt x="318" y="2251"/>
                    </a:cubicBezTo>
                    <a:cubicBezTo>
                      <a:pt x="202" y="2251"/>
                      <a:pt x="80" y="2286"/>
                      <a:pt x="69" y="2433"/>
                    </a:cubicBezTo>
                    <a:cubicBezTo>
                      <a:pt x="39" y="2610"/>
                      <a:pt x="254" y="2643"/>
                      <a:pt x="417" y="2643"/>
                    </a:cubicBezTo>
                    <a:cubicBezTo>
                      <a:pt x="514" y="2643"/>
                      <a:pt x="593" y="2632"/>
                      <a:pt x="593" y="2632"/>
                    </a:cubicBezTo>
                    <a:lnTo>
                      <a:pt x="593" y="2632"/>
                    </a:lnTo>
                    <a:cubicBezTo>
                      <a:pt x="593" y="2632"/>
                      <a:pt x="331" y="3025"/>
                      <a:pt x="415" y="3548"/>
                    </a:cubicBezTo>
                    <a:cubicBezTo>
                      <a:pt x="525" y="4072"/>
                      <a:pt x="766" y="4224"/>
                      <a:pt x="787" y="4549"/>
                    </a:cubicBezTo>
                    <a:cubicBezTo>
                      <a:pt x="807" y="4899"/>
                      <a:pt x="745" y="5009"/>
                      <a:pt x="896" y="5072"/>
                    </a:cubicBezTo>
                    <a:cubicBezTo>
                      <a:pt x="928" y="5090"/>
                      <a:pt x="964" y="5098"/>
                      <a:pt x="1003" y="5098"/>
                    </a:cubicBezTo>
                    <a:cubicBezTo>
                      <a:pt x="1152" y="5098"/>
                      <a:pt x="1331" y="4988"/>
                      <a:pt x="1331" y="4988"/>
                    </a:cubicBezTo>
                    <a:lnTo>
                      <a:pt x="1331" y="4988"/>
                    </a:lnTo>
                    <a:cubicBezTo>
                      <a:pt x="1331" y="4988"/>
                      <a:pt x="1289" y="5140"/>
                      <a:pt x="1614" y="5203"/>
                    </a:cubicBezTo>
                    <a:cubicBezTo>
                      <a:pt x="1646" y="5208"/>
                      <a:pt x="1677" y="5210"/>
                      <a:pt x="1708" y="5210"/>
                    </a:cubicBezTo>
                    <a:cubicBezTo>
                      <a:pt x="1992" y="5210"/>
                      <a:pt x="2206" y="5030"/>
                      <a:pt x="2206" y="5030"/>
                    </a:cubicBezTo>
                    <a:lnTo>
                      <a:pt x="5479" y="2957"/>
                    </a:lnTo>
                    <a:cubicBezTo>
                      <a:pt x="5479" y="2957"/>
                      <a:pt x="5482" y="2957"/>
                      <a:pt x="5487" y="2957"/>
                    </a:cubicBezTo>
                    <a:cubicBezTo>
                      <a:pt x="5530" y="2957"/>
                      <a:pt x="5738" y="2940"/>
                      <a:pt x="5892" y="2632"/>
                    </a:cubicBezTo>
                    <a:cubicBezTo>
                      <a:pt x="6065" y="2302"/>
                      <a:pt x="5913" y="2108"/>
                      <a:pt x="5913" y="2108"/>
                    </a:cubicBezTo>
                    <a:cubicBezTo>
                      <a:pt x="5913" y="2108"/>
                      <a:pt x="6306" y="1977"/>
                      <a:pt x="6285" y="1406"/>
                    </a:cubicBezTo>
                    <a:cubicBezTo>
                      <a:pt x="6267" y="934"/>
                      <a:pt x="5722" y="903"/>
                      <a:pt x="5577" y="903"/>
                    </a:cubicBezTo>
                    <a:cubicBezTo>
                      <a:pt x="5554" y="903"/>
                      <a:pt x="5542" y="904"/>
                      <a:pt x="5542" y="904"/>
                    </a:cubicBezTo>
                    <a:cubicBezTo>
                      <a:pt x="5542" y="904"/>
                      <a:pt x="6023" y="558"/>
                      <a:pt x="5652" y="165"/>
                    </a:cubicBezTo>
                    <a:cubicBezTo>
                      <a:pt x="5538" y="45"/>
                      <a:pt x="5424" y="0"/>
                      <a:pt x="5308" y="0"/>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50"/>
              <p:cNvSpPr/>
              <p:nvPr/>
            </p:nvSpPr>
            <p:spPr>
              <a:xfrm>
                <a:off x="1851245" y="453342"/>
                <a:ext cx="995894" cy="832420"/>
              </a:xfrm>
              <a:custGeom>
                <a:rect b="b" l="l" r="r" t="t"/>
                <a:pathLst>
                  <a:path extrusionOk="0" h="5311" w="6354">
                    <a:moveTo>
                      <a:pt x="5348" y="110"/>
                    </a:moveTo>
                    <a:cubicBezTo>
                      <a:pt x="5437" y="110"/>
                      <a:pt x="5521" y="152"/>
                      <a:pt x="5610" y="241"/>
                    </a:cubicBezTo>
                    <a:cubicBezTo>
                      <a:pt x="5699" y="351"/>
                      <a:pt x="5720" y="414"/>
                      <a:pt x="5741" y="503"/>
                    </a:cubicBezTo>
                    <a:cubicBezTo>
                      <a:pt x="5741" y="566"/>
                      <a:pt x="5720" y="655"/>
                      <a:pt x="5699" y="697"/>
                    </a:cubicBezTo>
                    <a:cubicBezTo>
                      <a:pt x="5631" y="828"/>
                      <a:pt x="5500" y="917"/>
                      <a:pt x="5500" y="917"/>
                    </a:cubicBezTo>
                    <a:lnTo>
                      <a:pt x="5542" y="1006"/>
                    </a:lnTo>
                    <a:cubicBezTo>
                      <a:pt x="5542" y="1006"/>
                      <a:pt x="5720" y="1006"/>
                      <a:pt x="5892" y="1048"/>
                    </a:cubicBezTo>
                    <a:cubicBezTo>
                      <a:pt x="5982" y="1069"/>
                      <a:pt x="6065" y="1116"/>
                      <a:pt x="6112" y="1179"/>
                    </a:cubicBezTo>
                    <a:cubicBezTo>
                      <a:pt x="6175" y="1247"/>
                      <a:pt x="6222" y="1351"/>
                      <a:pt x="6243" y="1461"/>
                    </a:cubicBezTo>
                    <a:cubicBezTo>
                      <a:pt x="6243" y="1744"/>
                      <a:pt x="6154" y="1901"/>
                      <a:pt x="6065" y="1985"/>
                    </a:cubicBezTo>
                    <a:cubicBezTo>
                      <a:pt x="5982" y="2074"/>
                      <a:pt x="5892" y="2095"/>
                      <a:pt x="5892" y="2095"/>
                    </a:cubicBezTo>
                    <a:lnTo>
                      <a:pt x="5872" y="2184"/>
                    </a:lnTo>
                    <a:cubicBezTo>
                      <a:pt x="5872" y="2184"/>
                      <a:pt x="5892" y="2226"/>
                      <a:pt x="5913" y="2315"/>
                    </a:cubicBezTo>
                    <a:cubicBezTo>
                      <a:pt x="5934" y="2378"/>
                      <a:pt x="5934" y="2509"/>
                      <a:pt x="5851" y="2661"/>
                    </a:cubicBezTo>
                    <a:cubicBezTo>
                      <a:pt x="5762" y="2839"/>
                      <a:pt x="5673" y="2902"/>
                      <a:pt x="5610" y="2923"/>
                    </a:cubicBezTo>
                    <a:cubicBezTo>
                      <a:pt x="5521" y="2970"/>
                      <a:pt x="5479" y="2970"/>
                      <a:pt x="5479" y="2970"/>
                    </a:cubicBezTo>
                    <a:lnTo>
                      <a:pt x="5458" y="2970"/>
                    </a:lnTo>
                    <a:lnTo>
                      <a:pt x="2164" y="5043"/>
                    </a:lnTo>
                    <a:lnTo>
                      <a:pt x="2164" y="5064"/>
                    </a:lnTo>
                    <a:cubicBezTo>
                      <a:pt x="2164" y="5064"/>
                      <a:pt x="1989" y="5202"/>
                      <a:pt x="1736" y="5202"/>
                    </a:cubicBezTo>
                    <a:cubicBezTo>
                      <a:pt x="1705" y="5202"/>
                      <a:pt x="1673" y="5200"/>
                      <a:pt x="1640" y="5195"/>
                    </a:cubicBezTo>
                    <a:cubicBezTo>
                      <a:pt x="1462" y="5174"/>
                      <a:pt x="1420" y="5127"/>
                      <a:pt x="1399" y="5106"/>
                    </a:cubicBezTo>
                    <a:cubicBezTo>
                      <a:pt x="1378" y="5085"/>
                      <a:pt x="1378" y="5064"/>
                      <a:pt x="1378" y="5064"/>
                    </a:cubicBezTo>
                    <a:lnTo>
                      <a:pt x="1289" y="4996"/>
                    </a:lnTo>
                    <a:cubicBezTo>
                      <a:pt x="1289" y="4996"/>
                      <a:pt x="1221" y="5043"/>
                      <a:pt x="1158" y="5064"/>
                    </a:cubicBezTo>
                    <a:cubicBezTo>
                      <a:pt x="1106" y="5089"/>
                      <a:pt x="1056" y="5099"/>
                      <a:pt x="1009" y="5099"/>
                    </a:cubicBezTo>
                    <a:cubicBezTo>
                      <a:pt x="977" y="5099"/>
                      <a:pt x="946" y="5094"/>
                      <a:pt x="917" y="5085"/>
                    </a:cubicBezTo>
                    <a:cubicBezTo>
                      <a:pt x="896" y="5085"/>
                      <a:pt x="876" y="5064"/>
                      <a:pt x="876" y="5043"/>
                    </a:cubicBezTo>
                    <a:cubicBezTo>
                      <a:pt x="855" y="5017"/>
                      <a:pt x="855" y="4996"/>
                      <a:pt x="855" y="4975"/>
                    </a:cubicBezTo>
                    <a:lnTo>
                      <a:pt x="855" y="4604"/>
                    </a:lnTo>
                    <a:cubicBezTo>
                      <a:pt x="828" y="4431"/>
                      <a:pt x="766" y="4300"/>
                      <a:pt x="677" y="4148"/>
                    </a:cubicBezTo>
                    <a:cubicBezTo>
                      <a:pt x="614" y="4017"/>
                      <a:pt x="525" y="3839"/>
                      <a:pt x="483" y="3603"/>
                    </a:cubicBezTo>
                    <a:cubicBezTo>
                      <a:pt x="373" y="3101"/>
                      <a:pt x="635" y="2708"/>
                      <a:pt x="635" y="2708"/>
                    </a:cubicBezTo>
                    <a:lnTo>
                      <a:pt x="593" y="2619"/>
                    </a:lnTo>
                    <a:cubicBezTo>
                      <a:pt x="593" y="2619"/>
                      <a:pt x="436" y="2640"/>
                      <a:pt x="331" y="2640"/>
                    </a:cubicBezTo>
                    <a:cubicBezTo>
                      <a:pt x="263" y="2640"/>
                      <a:pt x="200" y="2619"/>
                      <a:pt x="153" y="2598"/>
                    </a:cubicBezTo>
                    <a:cubicBezTo>
                      <a:pt x="111" y="2577"/>
                      <a:pt x="111" y="2556"/>
                      <a:pt x="111" y="2488"/>
                    </a:cubicBezTo>
                    <a:cubicBezTo>
                      <a:pt x="111" y="2446"/>
                      <a:pt x="132" y="2425"/>
                      <a:pt x="174" y="2399"/>
                    </a:cubicBezTo>
                    <a:cubicBezTo>
                      <a:pt x="200" y="2378"/>
                      <a:pt x="263" y="2357"/>
                      <a:pt x="305" y="2357"/>
                    </a:cubicBezTo>
                    <a:cubicBezTo>
                      <a:pt x="415" y="2357"/>
                      <a:pt x="525" y="2378"/>
                      <a:pt x="525" y="2378"/>
                    </a:cubicBezTo>
                    <a:lnTo>
                      <a:pt x="567" y="2294"/>
                    </a:lnTo>
                    <a:cubicBezTo>
                      <a:pt x="567" y="2294"/>
                      <a:pt x="436" y="2163"/>
                      <a:pt x="331" y="2006"/>
                    </a:cubicBezTo>
                    <a:cubicBezTo>
                      <a:pt x="284" y="1943"/>
                      <a:pt x="263" y="1875"/>
                      <a:pt x="242" y="1812"/>
                    </a:cubicBezTo>
                    <a:lnTo>
                      <a:pt x="242" y="1770"/>
                    </a:lnTo>
                    <a:cubicBezTo>
                      <a:pt x="263" y="1744"/>
                      <a:pt x="263" y="1744"/>
                      <a:pt x="284" y="1744"/>
                    </a:cubicBezTo>
                    <a:cubicBezTo>
                      <a:pt x="303" y="1736"/>
                      <a:pt x="324" y="1731"/>
                      <a:pt x="346" y="1731"/>
                    </a:cubicBezTo>
                    <a:cubicBezTo>
                      <a:pt x="378" y="1731"/>
                      <a:pt x="411" y="1742"/>
                      <a:pt x="436" y="1770"/>
                    </a:cubicBezTo>
                    <a:cubicBezTo>
                      <a:pt x="504" y="1812"/>
                      <a:pt x="567" y="1875"/>
                      <a:pt x="614" y="1943"/>
                    </a:cubicBezTo>
                    <a:cubicBezTo>
                      <a:pt x="724" y="2074"/>
                      <a:pt x="787" y="2226"/>
                      <a:pt x="787" y="2226"/>
                    </a:cubicBezTo>
                    <a:lnTo>
                      <a:pt x="896" y="2184"/>
                    </a:lnTo>
                    <a:lnTo>
                      <a:pt x="876" y="2095"/>
                    </a:lnTo>
                    <a:lnTo>
                      <a:pt x="876" y="1571"/>
                    </a:lnTo>
                    <a:cubicBezTo>
                      <a:pt x="896" y="1069"/>
                      <a:pt x="1289" y="566"/>
                      <a:pt x="1902" y="566"/>
                    </a:cubicBezTo>
                    <a:cubicBezTo>
                      <a:pt x="2104" y="566"/>
                      <a:pt x="2395" y="578"/>
                      <a:pt x="2708" y="578"/>
                    </a:cubicBezTo>
                    <a:cubicBezTo>
                      <a:pt x="2864" y="578"/>
                      <a:pt x="3026" y="575"/>
                      <a:pt x="3185" y="566"/>
                    </a:cubicBezTo>
                    <a:cubicBezTo>
                      <a:pt x="3667" y="566"/>
                      <a:pt x="4128" y="545"/>
                      <a:pt x="4389" y="482"/>
                    </a:cubicBezTo>
                    <a:cubicBezTo>
                      <a:pt x="4651" y="414"/>
                      <a:pt x="4866" y="241"/>
                      <a:pt x="5065" y="173"/>
                    </a:cubicBezTo>
                    <a:cubicBezTo>
                      <a:pt x="5175" y="131"/>
                      <a:pt x="5259" y="110"/>
                      <a:pt x="5348" y="110"/>
                    </a:cubicBezTo>
                    <a:close/>
                    <a:moveTo>
                      <a:pt x="5369" y="0"/>
                    </a:moveTo>
                    <a:cubicBezTo>
                      <a:pt x="5238" y="0"/>
                      <a:pt x="5128" y="21"/>
                      <a:pt x="5044" y="68"/>
                    </a:cubicBezTo>
                    <a:cubicBezTo>
                      <a:pt x="4824" y="152"/>
                      <a:pt x="4604" y="304"/>
                      <a:pt x="4363" y="372"/>
                    </a:cubicBezTo>
                    <a:cubicBezTo>
                      <a:pt x="4128" y="435"/>
                      <a:pt x="3667" y="461"/>
                      <a:pt x="3185" y="482"/>
                    </a:cubicBezTo>
                    <a:cubicBezTo>
                      <a:pt x="2708" y="482"/>
                      <a:pt x="2206" y="461"/>
                      <a:pt x="1902" y="461"/>
                    </a:cubicBezTo>
                    <a:cubicBezTo>
                      <a:pt x="1221" y="461"/>
                      <a:pt x="787" y="1027"/>
                      <a:pt x="766" y="1571"/>
                    </a:cubicBezTo>
                    <a:cubicBezTo>
                      <a:pt x="766" y="1791"/>
                      <a:pt x="766" y="1901"/>
                      <a:pt x="787" y="1985"/>
                    </a:cubicBezTo>
                    <a:cubicBezTo>
                      <a:pt x="745" y="1943"/>
                      <a:pt x="745" y="1943"/>
                      <a:pt x="697" y="1875"/>
                    </a:cubicBezTo>
                    <a:cubicBezTo>
                      <a:pt x="635" y="1812"/>
                      <a:pt x="567" y="1723"/>
                      <a:pt x="504" y="1681"/>
                    </a:cubicBezTo>
                    <a:cubicBezTo>
                      <a:pt x="454" y="1651"/>
                      <a:pt x="397" y="1629"/>
                      <a:pt x="335" y="1629"/>
                    </a:cubicBezTo>
                    <a:cubicBezTo>
                      <a:pt x="312" y="1629"/>
                      <a:pt x="287" y="1632"/>
                      <a:pt x="263" y="1639"/>
                    </a:cubicBezTo>
                    <a:cubicBezTo>
                      <a:pt x="200" y="1660"/>
                      <a:pt x="174" y="1681"/>
                      <a:pt x="153" y="1723"/>
                    </a:cubicBezTo>
                    <a:cubicBezTo>
                      <a:pt x="132" y="1744"/>
                      <a:pt x="132" y="1791"/>
                      <a:pt x="132" y="1833"/>
                    </a:cubicBezTo>
                    <a:cubicBezTo>
                      <a:pt x="153" y="1922"/>
                      <a:pt x="200" y="1985"/>
                      <a:pt x="242" y="2074"/>
                    </a:cubicBezTo>
                    <a:cubicBezTo>
                      <a:pt x="331" y="2163"/>
                      <a:pt x="352" y="2205"/>
                      <a:pt x="415" y="2268"/>
                    </a:cubicBezTo>
                    <a:cubicBezTo>
                      <a:pt x="373" y="2247"/>
                      <a:pt x="352" y="2247"/>
                      <a:pt x="305" y="2247"/>
                    </a:cubicBezTo>
                    <a:cubicBezTo>
                      <a:pt x="242" y="2247"/>
                      <a:pt x="174" y="2268"/>
                      <a:pt x="111" y="2294"/>
                    </a:cubicBezTo>
                    <a:cubicBezTo>
                      <a:pt x="69" y="2336"/>
                      <a:pt x="1" y="2399"/>
                      <a:pt x="1" y="2488"/>
                    </a:cubicBezTo>
                    <a:cubicBezTo>
                      <a:pt x="1" y="2577"/>
                      <a:pt x="43" y="2640"/>
                      <a:pt x="90" y="2687"/>
                    </a:cubicBezTo>
                    <a:cubicBezTo>
                      <a:pt x="153" y="2729"/>
                      <a:pt x="242" y="2729"/>
                      <a:pt x="305" y="2750"/>
                    </a:cubicBezTo>
                    <a:cubicBezTo>
                      <a:pt x="415" y="2750"/>
                      <a:pt x="462" y="2750"/>
                      <a:pt x="504" y="2729"/>
                    </a:cubicBezTo>
                    <a:lnTo>
                      <a:pt x="504" y="2729"/>
                    </a:lnTo>
                    <a:cubicBezTo>
                      <a:pt x="436" y="2839"/>
                      <a:pt x="284" y="3142"/>
                      <a:pt x="373" y="3624"/>
                    </a:cubicBezTo>
                    <a:cubicBezTo>
                      <a:pt x="415" y="3886"/>
                      <a:pt x="504" y="4059"/>
                      <a:pt x="593" y="4211"/>
                    </a:cubicBezTo>
                    <a:cubicBezTo>
                      <a:pt x="677" y="4342"/>
                      <a:pt x="745" y="4452"/>
                      <a:pt x="745" y="4604"/>
                    </a:cubicBezTo>
                    <a:cubicBezTo>
                      <a:pt x="766" y="4782"/>
                      <a:pt x="745" y="4886"/>
                      <a:pt x="745" y="4975"/>
                    </a:cubicBezTo>
                    <a:cubicBezTo>
                      <a:pt x="745" y="5017"/>
                      <a:pt x="766" y="5064"/>
                      <a:pt x="787" y="5106"/>
                    </a:cubicBezTo>
                    <a:cubicBezTo>
                      <a:pt x="807" y="5127"/>
                      <a:pt x="828" y="5174"/>
                      <a:pt x="876" y="5195"/>
                    </a:cubicBezTo>
                    <a:cubicBezTo>
                      <a:pt x="910" y="5208"/>
                      <a:pt x="943" y="5213"/>
                      <a:pt x="976" y="5213"/>
                    </a:cubicBezTo>
                    <a:cubicBezTo>
                      <a:pt x="1049" y="5213"/>
                      <a:pt x="1118" y="5189"/>
                      <a:pt x="1179" y="5174"/>
                    </a:cubicBezTo>
                    <a:cubicBezTo>
                      <a:pt x="1247" y="5148"/>
                      <a:pt x="1268" y="5127"/>
                      <a:pt x="1289" y="5127"/>
                    </a:cubicBezTo>
                    <a:cubicBezTo>
                      <a:pt x="1289" y="5127"/>
                      <a:pt x="1289" y="5148"/>
                      <a:pt x="1310" y="5148"/>
                    </a:cubicBezTo>
                    <a:cubicBezTo>
                      <a:pt x="1352" y="5216"/>
                      <a:pt x="1441" y="5279"/>
                      <a:pt x="1614" y="5305"/>
                    </a:cubicBezTo>
                    <a:cubicBezTo>
                      <a:pt x="1644" y="5309"/>
                      <a:pt x="1674" y="5311"/>
                      <a:pt x="1703" y="5311"/>
                    </a:cubicBezTo>
                    <a:cubicBezTo>
                      <a:pt x="2008" y="5311"/>
                      <a:pt x="2227" y="5127"/>
                      <a:pt x="2227" y="5127"/>
                    </a:cubicBezTo>
                    <a:lnTo>
                      <a:pt x="5500" y="3053"/>
                    </a:lnTo>
                    <a:cubicBezTo>
                      <a:pt x="5521" y="3053"/>
                      <a:pt x="5568" y="3053"/>
                      <a:pt x="5652" y="3032"/>
                    </a:cubicBezTo>
                    <a:cubicBezTo>
                      <a:pt x="5741" y="2991"/>
                      <a:pt x="5851" y="2902"/>
                      <a:pt x="5934" y="2729"/>
                    </a:cubicBezTo>
                    <a:cubicBezTo>
                      <a:pt x="6044" y="2530"/>
                      <a:pt x="6044" y="2378"/>
                      <a:pt x="6023" y="2294"/>
                    </a:cubicBezTo>
                    <a:cubicBezTo>
                      <a:pt x="6002" y="2205"/>
                      <a:pt x="5982" y="2205"/>
                      <a:pt x="5961" y="2184"/>
                    </a:cubicBezTo>
                    <a:cubicBezTo>
                      <a:pt x="6002" y="2163"/>
                      <a:pt x="6065" y="2137"/>
                      <a:pt x="6133" y="2053"/>
                    </a:cubicBezTo>
                    <a:cubicBezTo>
                      <a:pt x="6243" y="1943"/>
                      <a:pt x="6353" y="1770"/>
                      <a:pt x="6327" y="1461"/>
                    </a:cubicBezTo>
                    <a:cubicBezTo>
                      <a:pt x="6327" y="1310"/>
                      <a:pt x="6285" y="1200"/>
                      <a:pt x="6196" y="1116"/>
                    </a:cubicBezTo>
                    <a:cubicBezTo>
                      <a:pt x="6112" y="1027"/>
                      <a:pt x="6023" y="985"/>
                      <a:pt x="5913" y="938"/>
                    </a:cubicBezTo>
                    <a:cubicBezTo>
                      <a:pt x="5848" y="917"/>
                      <a:pt x="5794" y="912"/>
                      <a:pt x="5748" y="912"/>
                    </a:cubicBezTo>
                    <a:cubicBezTo>
                      <a:pt x="5703" y="912"/>
                      <a:pt x="5665" y="917"/>
                      <a:pt x="5631" y="917"/>
                    </a:cubicBezTo>
                    <a:cubicBezTo>
                      <a:pt x="5699" y="875"/>
                      <a:pt x="5720" y="854"/>
                      <a:pt x="5783" y="765"/>
                    </a:cubicBezTo>
                    <a:cubicBezTo>
                      <a:pt x="5830" y="676"/>
                      <a:pt x="5851" y="592"/>
                      <a:pt x="5851" y="482"/>
                    </a:cubicBezTo>
                    <a:cubicBezTo>
                      <a:pt x="5830" y="393"/>
                      <a:pt x="5783" y="283"/>
                      <a:pt x="5673" y="173"/>
                    </a:cubicBezTo>
                    <a:cubicBezTo>
                      <a:pt x="5589" y="68"/>
                      <a:pt x="5479" y="21"/>
                      <a:pt x="536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50"/>
              <p:cNvSpPr/>
              <p:nvPr/>
            </p:nvSpPr>
            <p:spPr>
              <a:xfrm>
                <a:off x="2083683" y="730762"/>
                <a:ext cx="664086" cy="703113"/>
              </a:xfrm>
              <a:custGeom>
                <a:rect b="b" l="l" r="r" t="t"/>
                <a:pathLst>
                  <a:path extrusionOk="0" h="4486" w="4237">
                    <a:moveTo>
                      <a:pt x="3320" y="0"/>
                    </a:moveTo>
                    <a:cubicBezTo>
                      <a:pt x="3320" y="0"/>
                      <a:pt x="3320" y="1"/>
                      <a:pt x="3320" y="1"/>
                    </a:cubicBezTo>
                    <a:lnTo>
                      <a:pt x="3320" y="1"/>
                    </a:lnTo>
                    <a:cubicBezTo>
                      <a:pt x="3320" y="1"/>
                      <a:pt x="3320" y="0"/>
                      <a:pt x="3320" y="0"/>
                    </a:cubicBezTo>
                    <a:close/>
                    <a:moveTo>
                      <a:pt x="3320" y="1"/>
                    </a:moveTo>
                    <a:cubicBezTo>
                      <a:pt x="3312" y="13"/>
                      <a:pt x="3195" y="174"/>
                      <a:pt x="2797" y="194"/>
                    </a:cubicBezTo>
                    <a:cubicBezTo>
                      <a:pt x="2357" y="194"/>
                      <a:pt x="2095" y="21"/>
                      <a:pt x="2095" y="21"/>
                    </a:cubicBezTo>
                    <a:cubicBezTo>
                      <a:pt x="2095" y="21"/>
                      <a:pt x="2032" y="414"/>
                      <a:pt x="1597" y="760"/>
                    </a:cubicBezTo>
                    <a:cubicBezTo>
                      <a:pt x="1412" y="901"/>
                      <a:pt x="1270" y="943"/>
                      <a:pt x="1167" y="943"/>
                    </a:cubicBezTo>
                    <a:cubicBezTo>
                      <a:pt x="1012" y="943"/>
                      <a:pt x="943" y="849"/>
                      <a:pt x="943" y="849"/>
                    </a:cubicBezTo>
                    <a:cubicBezTo>
                      <a:pt x="943" y="849"/>
                      <a:pt x="875" y="1372"/>
                      <a:pt x="550" y="1545"/>
                    </a:cubicBezTo>
                    <a:cubicBezTo>
                      <a:pt x="440" y="1612"/>
                      <a:pt x="342" y="1634"/>
                      <a:pt x="261" y="1634"/>
                    </a:cubicBezTo>
                    <a:cubicBezTo>
                      <a:pt x="98" y="1634"/>
                      <a:pt x="0" y="1545"/>
                      <a:pt x="0" y="1545"/>
                    </a:cubicBezTo>
                    <a:lnTo>
                      <a:pt x="0" y="1545"/>
                    </a:lnTo>
                    <a:lnTo>
                      <a:pt x="178" y="2399"/>
                    </a:lnTo>
                    <a:cubicBezTo>
                      <a:pt x="178" y="2399"/>
                      <a:pt x="330" y="3054"/>
                      <a:pt x="482" y="3619"/>
                    </a:cubicBezTo>
                    <a:cubicBezTo>
                      <a:pt x="600" y="4152"/>
                      <a:pt x="1091" y="4485"/>
                      <a:pt x="2124" y="4485"/>
                    </a:cubicBezTo>
                    <a:cubicBezTo>
                      <a:pt x="2239" y="4485"/>
                      <a:pt x="2360" y="4481"/>
                      <a:pt x="2488" y="4473"/>
                    </a:cubicBezTo>
                    <a:cubicBezTo>
                      <a:pt x="3797" y="4384"/>
                      <a:pt x="4148" y="3818"/>
                      <a:pt x="4190" y="3184"/>
                    </a:cubicBezTo>
                    <a:cubicBezTo>
                      <a:pt x="4237" y="2551"/>
                      <a:pt x="4059" y="1723"/>
                      <a:pt x="4059" y="980"/>
                    </a:cubicBezTo>
                    <a:cubicBezTo>
                      <a:pt x="4059" y="980"/>
                      <a:pt x="3907" y="739"/>
                      <a:pt x="3797" y="524"/>
                    </a:cubicBezTo>
                    <a:cubicBezTo>
                      <a:pt x="3692" y="304"/>
                      <a:pt x="3734" y="152"/>
                      <a:pt x="3734" y="152"/>
                    </a:cubicBezTo>
                    <a:lnTo>
                      <a:pt x="3734" y="152"/>
                    </a:lnTo>
                    <a:cubicBezTo>
                      <a:pt x="3734" y="152"/>
                      <a:pt x="3694" y="180"/>
                      <a:pt x="3617" y="180"/>
                    </a:cubicBezTo>
                    <a:cubicBezTo>
                      <a:pt x="3578" y="180"/>
                      <a:pt x="3530" y="173"/>
                      <a:pt x="3472" y="152"/>
                    </a:cubicBezTo>
                    <a:cubicBezTo>
                      <a:pt x="3285" y="69"/>
                      <a:pt x="3315" y="8"/>
                      <a:pt x="3320" y="1"/>
                    </a:cubicBezTo>
                    <a:close/>
                  </a:path>
                </a:pathLst>
              </a:custGeom>
              <a:solidFill>
                <a:srgbClr val="FFEB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50"/>
              <p:cNvSpPr/>
              <p:nvPr/>
            </p:nvSpPr>
            <p:spPr>
              <a:xfrm>
                <a:off x="2073809" y="723395"/>
                <a:ext cx="683835" cy="720354"/>
              </a:xfrm>
              <a:custGeom>
                <a:rect b="b" l="l" r="r" t="t"/>
                <a:pathLst>
                  <a:path extrusionOk="0" h="4596" w="4363">
                    <a:moveTo>
                      <a:pt x="3362" y="131"/>
                    </a:moveTo>
                    <a:cubicBezTo>
                      <a:pt x="3383" y="178"/>
                      <a:pt x="3425" y="199"/>
                      <a:pt x="3514" y="241"/>
                    </a:cubicBezTo>
                    <a:cubicBezTo>
                      <a:pt x="3598" y="283"/>
                      <a:pt x="3687" y="283"/>
                      <a:pt x="3729" y="283"/>
                    </a:cubicBezTo>
                    <a:lnTo>
                      <a:pt x="3729" y="309"/>
                    </a:lnTo>
                    <a:cubicBezTo>
                      <a:pt x="3755" y="372"/>
                      <a:pt x="3755" y="482"/>
                      <a:pt x="3818" y="592"/>
                    </a:cubicBezTo>
                    <a:cubicBezTo>
                      <a:pt x="3928" y="807"/>
                      <a:pt x="4059" y="1027"/>
                      <a:pt x="4080" y="1048"/>
                    </a:cubicBezTo>
                    <a:cubicBezTo>
                      <a:pt x="4080" y="1791"/>
                      <a:pt x="4253" y="2619"/>
                      <a:pt x="4211" y="3231"/>
                    </a:cubicBezTo>
                    <a:cubicBezTo>
                      <a:pt x="4190" y="3535"/>
                      <a:pt x="4080" y="3818"/>
                      <a:pt x="3839" y="4038"/>
                    </a:cubicBezTo>
                    <a:cubicBezTo>
                      <a:pt x="3598" y="4258"/>
                      <a:pt x="3184" y="4431"/>
                      <a:pt x="2551" y="4473"/>
                    </a:cubicBezTo>
                    <a:cubicBezTo>
                      <a:pt x="2418" y="4483"/>
                      <a:pt x="2293" y="4487"/>
                      <a:pt x="2176" y="4487"/>
                    </a:cubicBezTo>
                    <a:cubicBezTo>
                      <a:pt x="1734" y="4487"/>
                      <a:pt x="1393" y="4420"/>
                      <a:pt x="1137" y="4300"/>
                    </a:cubicBezTo>
                    <a:cubicBezTo>
                      <a:pt x="828" y="4148"/>
                      <a:pt x="655" y="3928"/>
                      <a:pt x="587" y="3666"/>
                    </a:cubicBezTo>
                    <a:cubicBezTo>
                      <a:pt x="456" y="3080"/>
                      <a:pt x="304" y="2446"/>
                      <a:pt x="304" y="2446"/>
                    </a:cubicBezTo>
                    <a:lnTo>
                      <a:pt x="131" y="1681"/>
                    </a:lnTo>
                    <a:lnTo>
                      <a:pt x="131" y="1681"/>
                    </a:lnTo>
                    <a:cubicBezTo>
                      <a:pt x="152" y="1702"/>
                      <a:pt x="152" y="1702"/>
                      <a:pt x="194" y="1723"/>
                    </a:cubicBezTo>
                    <a:cubicBezTo>
                      <a:pt x="233" y="1732"/>
                      <a:pt x="276" y="1738"/>
                      <a:pt x="325" y="1738"/>
                    </a:cubicBezTo>
                    <a:cubicBezTo>
                      <a:pt x="414" y="1738"/>
                      <a:pt x="518" y="1718"/>
                      <a:pt x="634" y="1660"/>
                    </a:cubicBezTo>
                    <a:cubicBezTo>
                      <a:pt x="828" y="1550"/>
                      <a:pt x="938" y="1378"/>
                      <a:pt x="979" y="1200"/>
                    </a:cubicBezTo>
                    <a:cubicBezTo>
                      <a:pt x="1027" y="1095"/>
                      <a:pt x="1048" y="1027"/>
                      <a:pt x="1048" y="985"/>
                    </a:cubicBezTo>
                    <a:cubicBezTo>
                      <a:pt x="1069" y="1006"/>
                      <a:pt x="1089" y="1027"/>
                      <a:pt x="1158" y="1048"/>
                    </a:cubicBezTo>
                    <a:cubicBezTo>
                      <a:pt x="1174" y="1051"/>
                      <a:pt x="1193" y="1053"/>
                      <a:pt x="1214" y="1053"/>
                    </a:cubicBezTo>
                    <a:cubicBezTo>
                      <a:pt x="1328" y="1053"/>
                      <a:pt x="1495" y="1000"/>
                      <a:pt x="1681" y="854"/>
                    </a:cubicBezTo>
                    <a:cubicBezTo>
                      <a:pt x="1922" y="655"/>
                      <a:pt x="2053" y="482"/>
                      <a:pt x="2116" y="330"/>
                    </a:cubicBezTo>
                    <a:cubicBezTo>
                      <a:pt x="2184" y="220"/>
                      <a:pt x="2184" y="178"/>
                      <a:pt x="2205" y="152"/>
                    </a:cubicBezTo>
                    <a:cubicBezTo>
                      <a:pt x="2262" y="176"/>
                      <a:pt x="2432" y="286"/>
                      <a:pt x="2758" y="286"/>
                    </a:cubicBezTo>
                    <a:cubicBezTo>
                      <a:pt x="2790" y="286"/>
                      <a:pt x="2824" y="285"/>
                      <a:pt x="2860" y="283"/>
                    </a:cubicBezTo>
                    <a:cubicBezTo>
                      <a:pt x="3074" y="283"/>
                      <a:pt x="3231" y="220"/>
                      <a:pt x="3315" y="178"/>
                    </a:cubicBezTo>
                    <a:cubicBezTo>
                      <a:pt x="3336" y="152"/>
                      <a:pt x="3336" y="152"/>
                      <a:pt x="3362" y="131"/>
                    </a:cubicBezTo>
                    <a:close/>
                    <a:moveTo>
                      <a:pt x="3336" y="0"/>
                    </a:moveTo>
                    <a:cubicBezTo>
                      <a:pt x="3336" y="0"/>
                      <a:pt x="3336" y="21"/>
                      <a:pt x="3315" y="21"/>
                    </a:cubicBezTo>
                    <a:cubicBezTo>
                      <a:pt x="3315" y="47"/>
                      <a:pt x="3294" y="68"/>
                      <a:pt x="3252" y="89"/>
                    </a:cubicBezTo>
                    <a:cubicBezTo>
                      <a:pt x="3184" y="131"/>
                      <a:pt x="3053" y="178"/>
                      <a:pt x="2839" y="178"/>
                    </a:cubicBezTo>
                    <a:cubicBezTo>
                      <a:pt x="2815" y="179"/>
                      <a:pt x="2793" y="180"/>
                      <a:pt x="2771" y="180"/>
                    </a:cubicBezTo>
                    <a:cubicBezTo>
                      <a:pt x="2396" y="180"/>
                      <a:pt x="2205" y="21"/>
                      <a:pt x="2205" y="21"/>
                    </a:cubicBezTo>
                    <a:lnTo>
                      <a:pt x="2116" y="68"/>
                    </a:lnTo>
                    <a:cubicBezTo>
                      <a:pt x="2116" y="68"/>
                      <a:pt x="2095" y="152"/>
                      <a:pt x="2027" y="283"/>
                    </a:cubicBezTo>
                    <a:cubicBezTo>
                      <a:pt x="1964" y="414"/>
                      <a:pt x="1833" y="592"/>
                      <a:pt x="1613" y="765"/>
                    </a:cubicBezTo>
                    <a:cubicBezTo>
                      <a:pt x="1444" y="901"/>
                      <a:pt x="1326" y="946"/>
                      <a:pt x="1241" y="946"/>
                    </a:cubicBezTo>
                    <a:cubicBezTo>
                      <a:pt x="1218" y="946"/>
                      <a:pt x="1197" y="943"/>
                      <a:pt x="1178" y="938"/>
                    </a:cubicBezTo>
                    <a:cubicBezTo>
                      <a:pt x="1089" y="917"/>
                      <a:pt x="1048" y="875"/>
                      <a:pt x="1048" y="875"/>
                    </a:cubicBezTo>
                    <a:lnTo>
                      <a:pt x="959" y="896"/>
                    </a:lnTo>
                    <a:cubicBezTo>
                      <a:pt x="959" y="896"/>
                      <a:pt x="938" y="1027"/>
                      <a:pt x="896" y="1179"/>
                    </a:cubicBezTo>
                    <a:cubicBezTo>
                      <a:pt x="828" y="1309"/>
                      <a:pt x="744" y="1488"/>
                      <a:pt x="587" y="1550"/>
                    </a:cubicBezTo>
                    <a:cubicBezTo>
                      <a:pt x="484" y="1610"/>
                      <a:pt x="392" y="1630"/>
                      <a:pt x="316" y="1630"/>
                    </a:cubicBezTo>
                    <a:cubicBezTo>
                      <a:pt x="280" y="1630"/>
                      <a:pt x="247" y="1625"/>
                      <a:pt x="220" y="1618"/>
                    </a:cubicBezTo>
                    <a:cubicBezTo>
                      <a:pt x="131" y="1592"/>
                      <a:pt x="89" y="1550"/>
                      <a:pt x="89" y="1550"/>
                    </a:cubicBezTo>
                    <a:lnTo>
                      <a:pt x="0" y="1618"/>
                    </a:lnTo>
                    <a:lnTo>
                      <a:pt x="194" y="2467"/>
                    </a:lnTo>
                    <a:cubicBezTo>
                      <a:pt x="194" y="2467"/>
                      <a:pt x="351" y="3101"/>
                      <a:pt x="482" y="3687"/>
                    </a:cubicBezTo>
                    <a:cubicBezTo>
                      <a:pt x="566" y="3996"/>
                      <a:pt x="765" y="4237"/>
                      <a:pt x="1089" y="4389"/>
                    </a:cubicBezTo>
                    <a:cubicBezTo>
                      <a:pt x="1376" y="4513"/>
                      <a:pt x="1751" y="4595"/>
                      <a:pt x="2222" y="4595"/>
                    </a:cubicBezTo>
                    <a:cubicBezTo>
                      <a:pt x="2327" y="4595"/>
                      <a:pt x="2436" y="4591"/>
                      <a:pt x="2551" y="4583"/>
                    </a:cubicBezTo>
                    <a:cubicBezTo>
                      <a:pt x="3205" y="4541"/>
                      <a:pt x="3645" y="4368"/>
                      <a:pt x="3907" y="4127"/>
                    </a:cubicBezTo>
                    <a:cubicBezTo>
                      <a:pt x="4190" y="3865"/>
                      <a:pt x="4279" y="3556"/>
                      <a:pt x="4321" y="3231"/>
                    </a:cubicBezTo>
                    <a:cubicBezTo>
                      <a:pt x="4363" y="2598"/>
                      <a:pt x="4190" y="1770"/>
                      <a:pt x="4169" y="1027"/>
                    </a:cubicBezTo>
                    <a:lnTo>
                      <a:pt x="4169" y="1006"/>
                    </a:lnTo>
                    <a:cubicBezTo>
                      <a:pt x="4169" y="1006"/>
                      <a:pt x="4017" y="744"/>
                      <a:pt x="3907" y="545"/>
                    </a:cubicBezTo>
                    <a:cubicBezTo>
                      <a:pt x="3860" y="440"/>
                      <a:pt x="3839" y="372"/>
                      <a:pt x="3839" y="309"/>
                    </a:cubicBezTo>
                    <a:lnTo>
                      <a:pt x="3839" y="220"/>
                    </a:lnTo>
                    <a:lnTo>
                      <a:pt x="3755" y="152"/>
                    </a:lnTo>
                    <a:cubicBezTo>
                      <a:pt x="3755" y="152"/>
                      <a:pt x="3755" y="178"/>
                      <a:pt x="3708" y="178"/>
                    </a:cubicBezTo>
                    <a:cubicBezTo>
                      <a:pt x="3687" y="178"/>
                      <a:pt x="3624" y="178"/>
                      <a:pt x="3556" y="131"/>
                    </a:cubicBezTo>
                    <a:cubicBezTo>
                      <a:pt x="3467" y="110"/>
                      <a:pt x="3446" y="68"/>
                      <a:pt x="3446" y="68"/>
                    </a:cubicBezTo>
                    <a:lnTo>
                      <a:pt x="3425" y="68"/>
                    </a:lnTo>
                    <a:lnTo>
                      <a:pt x="3336"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50"/>
              <p:cNvSpPr/>
              <p:nvPr/>
            </p:nvSpPr>
            <p:spPr>
              <a:xfrm>
                <a:off x="2083683" y="928560"/>
                <a:ext cx="660795" cy="505314"/>
              </a:xfrm>
              <a:custGeom>
                <a:rect b="b" l="l" r="r" t="t"/>
                <a:pathLst>
                  <a:path extrusionOk="0" h="3224" w="4216">
                    <a:moveTo>
                      <a:pt x="812" y="0"/>
                    </a:moveTo>
                    <a:cubicBezTo>
                      <a:pt x="765" y="131"/>
                      <a:pt x="681" y="241"/>
                      <a:pt x="550" y="283"/>
                    </a:cubicBezTo>
                    <a:cubicBezTo>
                      <a:pt x="440" y="350"/>
                      <a:pt x="342" y="372"/>
                      <a:pt x="261" y="372"/>
                    </a:cubicBezTo>
                    <a:cubicBezTo>
                      <a:pt x="98" y="372"/>
                      <a:pt x="0" y="283"/>
                      <a:pt x="0" y="283"/>
                    </a:cubicBezTo>
                    <a:lnTo>
                      <a:pt x="0" y="283"/>
                    </a:lnTo>
                    <a:lnTo>
                      <a:pt x="178" y="1137"/>
                    </a:lnTo>
                    <a:cubicBezTo>
                      <a:pt x="178" y="1137"/>
                      <a:pt x="330" y="1792"/>
                      <a:pt x="482" y="2357"/>
                    </a:cubicBezTo>
                    <a:cubicBezTo>
                      <a:pt x="600" y="2890"/>
                      <a:pt x="1091" y="3223"/>
                      <a:pt x="2124" y="3223"/>
                    </a:cubicBezTo>
                    <a:cubicBezTo>
                      <a:pt x="2239" y="3223"/>
                      <a:pt x="2360" y="3219"/>
                      <a:pt x="2488" y="3211"/>
                    </a:cubicBezTo>
                    <a:cubicBezTo>
                      <a:pt x="3797" y="3122"/>
                      <a:pt x="4148" y="2556"/>
                      <a:pt x="4190" y="1922"/>
                    </a:cubicBezTo>
                    <a:cubicBezTo>
                      <a:pt x="4216" y="1702"/>
                      <a:pt x="4190" y="1462"/>
                      <a:pt x="4169" y="1200"/>
                    </a:cubicBezTo>
                    <a:cubicBezTo>
                      <a:pt x="3920" y="1038"/>
                      <a:pt x="3499" y="941"/>
                      <a:pt x="3107" y="941"/>
                    </a:cubicBezTo>
                    <a:cubicBezTo>
                      <a:pt x="2813" y="941"/>
                      <a:pt x="2536" y="995"/>
                      <a:pt x="2357" y="1116"/>
                    </a:cubicBezTo>
                    <a:cubicBezTo>
                      <a:pt x="2125" y="1277"/>
                      <a:pt x="1892" y="1345"/>
                      <a:pt x="1683" y="1345"/>
                    </a:cubicBezTo>
                    <a:cubicBezTo>
                      <a:pt x="1443" y="1345"/>
                      <a:pt x="1234" y="1256"/>
                      <a:pt x="1095" y="1116"/>
                    </a:cubicBezTo>
                    <a:cubicBezTo>
                      <a:pt x="964" y="1006"/>
                      <a:pt x="875" y="482"/>
                      <a:pt x="812" y="0"/>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50"/>
              <p:cNvSpPr/>
              <p:nvPr/>
            </p:nvSpPr>
            <p:spPr>
              <a:xfrm>
                <a:off x="2073809" y="925269"/>
                <a:ext cx="677252" cy="518479"/>
              </a:xfrm>
              <a:custGeom>
                <a:rect b="b" l="l" r="r" t="t"/>
                <a:pathLst>
                  <a:path extrusionOk="0" h="3308" w="4321">
                    <a:moveTo>
                      <a:pt x="849" y="152"/>
                    </a:moveTo>
                    <a:cubicBezTo>
                      <a:pt x="875" y="351"/>
                      <a:pt x="896" y="545"/>
                      <a:pt x="938" y="723"/>
                    </a:cubicBezTo>
                    <a:cubicBezTo>
                      <a:pt x="979" y="938"/>
                      <a:pt x="1048" y="1090"/>
                      <a:pt x="1137" y="1179"/>
                    </a:cubicBezTo>
                    <a:cubicBezTo>
                      <a:pt x="1276" y="1330"/>
                      <a:pt x="1491" y="1425"/>
                      <a:pt x="1740" y="1425"/>
                    </a:cubicBezTo>
                    <a:cubicBezTo>
                      <a:pt x="1957" y="1425"/>
                      <a:pt x="2202" y="1352"/>
                      <a:pt x="2446" y="1179"/>
                    </a:cubicBezTo>
                    <a:cubicBezTo>
                      <a:pt x="2608" y="1069"/>
                      <a:pt x="2867" y="1022"/>
                      <a:pt x="3150" y="1022"/>
                    </a:cubicBezTo>
                    <a:cubicBezTo>
                      <a:pt x="3204" y="1022"/>
                      <a:pt x="3259" y="1024"/>
                      <a:pt x="3315" y="1027"/>
                    </a:cubicBezTo>
                    <a:cubicBezTo>
                      <a:pt x="3645" y="1048"/>
                      <a:pt x="3991" y="1137"/>
                      <a:pt x="4190" y="1268"/>
                    </a:cubicBezTo>
                    <a:cubicBezTo>
                      <a:pt x="4211" y="1509"/>
                      <a:pt x="4211" y="1744"/>
                      <a:pt x="4211" y="1943"/>
                    </a:cubicBezTo>
                    <a:cubicBezTo>
                      <a:pt x="4190" y="2247"/>
                      <a:pt x="4080" y="2530"/>
                      <a:pt x="3839" y="2750"/>
                    </a:cubicBezTo>
                    <a:cubicBezTo>
                      <a:pt x="3598" y="2970"/>
                      <a:pt x="3184" y="3143"/>
                      <a:pt x="2551" y="3185"/>
                    </a:cubicBezTo>
                    <a:cubicBezTo>
                      <a:pt x="2418" y="3195"/>
                      <a:pt x="2293" y="3199"/>
                      <a:pt x="2176" y="3199"/>
                    </a:cubicBezTo>
                    <a:cubicBezTo>
                      <a:pt x="1734" y="3199"/>
                      <a:pt x="1393" y="3132"/>
                      <a:pt x="1137" y="3012"/>
                    </a:cubicBezTo>
                    <a:cubicBezTo>
                      <a:pt x="828" y="2860"/>
                      <a:pt x="655" y="2640"/>
                      <a:pt x="587" y="2378"/>
                    </a:cubicBezTo>
                    <a:cubicBezTo>
                      <a:pt x="456" y="1792"/>
                      <a:pt x="304" y="1158"/>
                      <a:pt x="304" y="1158"/>
                    </a:cubicBezTo>
                    <a:lnTo>
                      <a:pt x="131" y="393"/>
                    </a:lnTo>
                    <a:lnTo>
                      <a:pt x="131" y="393"/>
                    </a:lnTo>
                    <a:cubicBezTo>
                      <a:pt x="152" y="414"/>
                      <a:pt x="152" y="414"/>
                      <a:pt x="194" y="435"/>
                    </a:cubicBezTo>
                    <a:cubicBezTo>
                      <a:pt x="233" y="444"/>
                      <a:pt x="276" y="450"/>
                      <a:pt x="325" y="450"/>
                    </a:cubicBezTo>
                    <a:cubicBezTo>
                      <a:pt x="414" y="450"/>
                      <a:pt x="518" y="430"/>
                      <a:pt x="634" y="372"/>
                    </a:cubicBezTo>
                    <a:cubicBezTo>
                      <a:pt x="744" y="304"/>
                      <a:pt x="786" y="220"/>
                      <a:pt x="849" y="152"/>
                    </a:cubicBezTo>
                    <a:close/>
                    <a:moveTo>
                      <a:pt x="828" y="1"/>
                    </a:moveTo>
                    <a:cubicBezTo>
                      <a:pt x="786" y="111"/>
                      <a:pt x="697" y="220"/>
                      <a:pt x="587" y="262"/>
                    </a:cubicBezTo>
                    <a:cubicBezTo>
                      <a:pt x="484" y="322"/>
                      <a:pt x="392" y="342"/>
                      <a:pt x="316" y="342"/>
                    </a:cubicBezTo>
                    <a:cubicBezTo>
                      <a:pt x="280" y="342"/>
                      <a:pt x="247" y="337"/>
                      <a:pt x="220" y="330"/>
                    </a:cubicBezTo>
                    <a:cubicBezTo>
                      <a:pt x="131" y="304"/>
                      <a:pt x="89" y="262"/>
                      <a:pt x="89" y="262"/>
                    </a:cubicBezTo>
                    <a:lnTo>
                      <a:pt x="0" y="330"/>
                    </a:lnTo>
                    <a:lnTo>
                      <a:pt x="194" y="1179"/>
                    </a:lnTo>
                    <a:cubicBezTo>
                      <a:pt x="194" y="1179"/>
                      <a:pt x="351" y="1813"/>
                      <a:pt x="482" y="2399"/>
                    </a:cubicBezTo>
                    <a:cubicBezTo>
                      <a:pt x="566" y="2708"/>
                      <a:pt x="765" y="2949"/>
                      <a:pt x="1089" y="3101"/>
                    </a:cubicBezTo>
                    <a:cubicBezTo>
                      <a:pt x="1376" y="3225"/>
                      <a:pt x="1751" y="3307"/>
                      <a:pt x="2222" y="3307"/>
                    </a:cubicBezTo>
                    <a:cubicBezTo>
                      <a:pt x="2327" y="3307"/>
                      <a:pt x="2436" y="3303"/>
                      <a:pt x="2551" y="3295"/>
                    </a:cubicBezTo>
                    <a:cubicBezTo>
                      <a:pt x="3205" y="3253"/>
                      <a:pt x="3645" y="3080"/>
                      <a:pt x="3907" y="2839"/>
                    </a:cubicBezTo>
                    <a:cubicBezTo>
                      <a:pt x="4190" y="2577"/>
                      <a:pt x="4279" y="2268"/>
                      <a:pt x="4300" y="1943"/>
                    </a:cubicBezTo>
                    <a:cubicBezTo>
                      <a:pt x="4321" y="1723"/>
                      <a:pt x="4321" y="1483"/>
                      <a:pt x="4300" y="1221"/>
                    </a:cubicBezTo>
                    <a:lnTo>
                      <a:pt x="4279" y="1179"/>
                    </a:lnTo>
                    <a:cubicBezTo>
                      <a:pt x="4038" y="1027"/>
                      <a:pt x="3687" y="938"/>
                      <a:pt x="3315" y="917"/>
                    </a:cubicBezTo>
                    <a:cubicBezTo>
                      <a:pt x="3261" y="914"/>
                      <a:pt x="3206" y="912"/>
                      <a:pt x="3152" y="912"/>
                    </a:cubicBezTo>
                    <a:cubicBezTo>
                      <a:pt x="2862" y="912"/>
                      <a:pt x="2581" y="962"/>
                      <a:pt x="2378" y="1090"/>
                    </a:cubicBezTo>
                    <a:cubicBezTo>
                      <a:pt x="2154" y="1253"/>
                      <a:pt x="1936" y="1316"/>
                      <a:pt x="1743" y="1316"/>
                    </a:cubicBezTo>
                    <a:cubicBezTo>
                      <a:pt x="1520" y="1316"/>
                      <a:pt x="1329" y="1231"/>
                      <a:pt x="1199" y="1116"/>
                    </a:cubicBezTo>
                    <a:cubicBezTo>
                      <a:pt x="1158" y="1069"/>
                      <a:pt x="1089" y="896"/>
                      <a:pt x="1048" y="697"/>
                    </a:cubicBezTo>
                    <a:cubicBezTo>
                      <a:pt x="1006" y="503"/>
                      <a:pt x="959" y="262"/>
                      <a:pt x="938" y="21"/>
                    </a:cubicBezTo>
                    <a:lnTo>
                      <a:pt x="917" y="42"/>
                    </a:lnTo>
                    <a:lnTo>
                      <a:pt x="828"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50"/>
              <p:cNvSpPr/>
              <p:nvPr/>
            </p:nvSpPr>
            <p:spPr>
              <a:xfrm>
                <a:off x="2296215" y="884988"/>
                <a:ext cx="235729" cy="215197"/>
              </a:xfrm>
              <a:custGeom>
                <a:rect b="b" l="l" r="r" t="t"/>
                <a:pathLst>
                  <a:path extrusionOk="0" h="1373" w="1504">
                    <a:moveTo>
                      <a:pt x="715" y="1"/>
                    </a:moveTo>
                    <a:cubicBezTo>
                      <a:pt x="514" y="1"/>
                      <a:pt x="307" y="6"/>
                      <a:pt x="241" y="17"/>
                    </a:cubicBezTo>
                    <a:cubicBezTo>
                      <a:pt x="110" y="17"/>
                      <a:pt x="0" y="195"/>
                      <a:pt x="21" y="457"/>
                    </a:cubicBezTo>
                    <a:cubicBezTo>
                      <a:pt x="42" y="718"/>
                      <a:pt x="42" y="1022"/>
                      <a:pt x="84" y="1111"/>
                    </a:cubicBezTo>
                    <a:cubicBezTo>
                      <a:pt x="131" y="1174"/>
                      <a:pt x="414" y="1373"/>
                      <a:pt x="566" y="1373"/>
                    </a:cubicBezTo>
                    <a:cubicBezTo>
                      <a:pt x="718" y="1373"/>
                      <a:pt x="1179" y="1305"/>
                      <a:pt x="1289" y="1263"/>
                    </a:cubicBezTo>
                    <a:cubicBezTo>
                      <a:pt x="1372" y="1242"/>
                      <a:pt x="1441" y="1001"/>
                      <a:pt x="1461" y="781"/>
                    </a:cubicBezTo>
                    <a:cubicBezTo>
                      <a:pt x="1461" y="781"/>
                      <a:pt x="1503" y="430"/>
                      <a:pt x="1461" y="326"/>
                    </a:cubicBezTo>
                    <a:cubicBezTo>
                      <a:pt x="1441" y="216"/>
                      <a:pt x="1221" y="38"/>
                      <a:pt x="1158" y="17"/>
                    </a:cubicBezTo>
                    <a:cubicBezTo>
                      <a:pt x="1113" y="6"/>
                      <a:pt x="917" y="1"/>
                      <a:pt x="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50"/>
              <p:cNvSpPr/>
              <p:nvPr/>
            </p:nvSpPr>
            <p:spPr>
              <a:xfrm>
                <a:off x="2288849" y="876211"/>
                <a:ext cx="250463" cy="233849"/>
              </a:xfrm>
              <a:custGeom>
                <a:rect b="b" l="l" r="r" t="t"/>
                <a:pathLst>
                  <a:path extrusionOk="0" h="1492" w="1598">
                    <a:moveTo>
                      <a:pt x="765" y="94"/>
                    </a:moveTo>
                    <a:cubicBezTo>
                      <a:pt x="854" y="94"/>
                      <a:pt x="964" y="120"/>
                      <a:pt x="1027" y="120"/>
                    </a:cubicBezTo>
                    <a:lnTo>
                      <a:pt x="1179" y="120"/>
                    </a:lnTo>
                    <a:cubicBezTo>
                      <a:pt x="1205" y="120"/>
                      <a:pt x="1268" y="183"/>
                      <a:pt x="1336" y="225"/>
                    </a:cubicBezTo>
                    <a:cubicBezTo>
                      <a:pt x="1398" y="293"/>
                      <a:pt x="1467" y="355"/>
                      <a:pt x="1467" y="403"/>
                    </a:cubicBezTo>
                    <a:cubicBezTo>
                      <a:pt x="1488" y="424"/>
                      <a:pt x="1488" y="554"/>
                      <a:pt x="1488" y="643"/>
                    </a:cubicBezTo>
                    <a:cubicBezTo>
                      <a:pt x="1467" y="727"/>
                      <a:pt x="1467" y="816"/>
                      <a:pt x="1467" y="816"/>
                    </a:cubicBezTo>
                    <a:cubicBezTo>
                      <a:pt x="1440" y="926"/>
                      <a:pt x="1419" y="1036"/>
                      <a:pt x="1398" y="1120"/>
                    </a:cubicBezTo>
                    <a:cubicBezTo>
                      <a:pt x="1357" y="1209"/>
                      <a:pt x="1309" y="1272"/>
                      <a:pt x="1309" y="1272"/>
                    </a:cubicBezTo>
                    <a:cubicBezTo>
                      <a:pt x="1289" y="1298"/>
                      <a:pt x="1247" y="1298"/>
                      <a:pt x="1179" y="1319"/>
                    </a:cubicBezTo>
                    <a:cubicBezTo>
                      <a:pt x="1116" y="1319"/>
                      <a:pt x="1048" y="1340"/>
                      <a:pt x="985" y="1340"/>
                    </a:cubicBezTo>
                    <a:cubicBezTo>
                      <a:pt x="833" y="1361"/>
                      <a:pt x="681" y="1382"/>
                      <a:pt x="613" y="1382"/>
                    </a:cubicBezTo>
                    <a:cubicBezTo>
                      <a:pt x="550" y="1382"/>
                      <a:pt x="440" y="1340"/>
                      <a:pt x="351" y="1272"/>
                    </a:cubicBezTo>
                    <a:cubicBezTo>
                      <a:pt x="309" y="1251"/>
                      <a:pt x="288" y="1209"/>
                      <a:pt x="241" y="1188"/>
                    </a:cubicBezTo>
                    <a:cubicBezTo>
                      <a:pt x="220" y="1167"/>
                      <a:pt x="199" y="1141"/>
                      <a:pt x="178" y="1120"/>
                    </a:cubicBezTo>
                    <a:cubicBezTo>
                      <a:pt x="178" y="1120"/>
                      <a:pt x="178" y="1078"/>
                      <a:pt x="157" y="1057"/>
                    </a:cubicBezTo>
                    <a:lnTo>
                      <a:pt x="157" y="905"/>
                    </a:lnTo>
                    <a:cubicBezTo>
                      <a:pt x="157" y="774"/>
                      <a:pt x="131" y="643"/>
                      <a:pt x="131" y="513"/>
                    </a:cubicBezTo>
                    <a:cubicBezTo>
                      <a:pt x="110" y="382"/>
                      <a:pt x="131" y="293"/>
                      <a:pt x="178" y="225"/>
                    </a:cubicBezTo>
                    <a:cubicBezTo>
                      <a:pt x="199" y="162"/>
                      <a:pt x="241" y="120"/>
                      <a:pt x="288" y="120"/>
                    </a:cubicBezTo>
                    <a:cubicBezTo>
                      <a:pt x="351" y="120"/>
                      <a:pt x="571" y="94"/>
                      <a:pt x="765" y="94"/>
                    </a:cubicBezTo>
                    <a:close/>
                    <a:moveTo>
                      <a:pt x="569" y="0"/>
                    </a:moveTo>
                    <a:cubicBezTo>
                      <a:pt x="442" y="0"/>
                      <a:pt x="330" y="10"/>
                      <a:pt x="288" y="10"/>
                    </a:cubicBezTo>
                    <a:cubicBezTo>
                      <a:pt x="199" y="31"/>
                      <a:pt x="110" y="73"/>
                      <a:pt x="68" y="183"/>
                    </a:cubicBezTo>
                    <a:cubicBezTo>
                      <a:pt x="26" y="272"/>
                      <a:pt x="0" y="382"/>
                      <a:pt x="26" y="513"/>
                    </a:cubicBezTo>
                    <a:cubicBezTo>
                      <a:pt x="26" y="643"/>
                      <a:pt x="47" y="774"/>
                      <a:pt x="47" y="905"/>
                    </a:cubicBezTo>
                    <a:cubicBezTo>
                      <a:pt x="47" y="968"/>
                      <a:pt x="47" y="1010"/>
                      <a:pt x="68" y="1057"/>
                    </a:cubicBezTo>
                    <a:cubicBezTo>
                      <a:pt x="68" y="1099"/>
                      <a:pt x="68" y="1141"/>
                      <a:pt x="89" y="1188"/>
                    </a:cubicBezTo>
                    <a:cubicBezTo>
                      <a:pt x="110" y="1209"/>
                      <a:pt x="131" y="1251"/>
                      <a:pt x="178" y="1272"/>
                    </a:cubicBezTo>
                    <a:cubicBezTo>
                      <a:pt x="220" y="1298"/>
                      <a:pt x="262" y="1340"/>
                      <a:pt x="309" y="1361"/>
                    </a:cubicBezTo>
                    <a:cubicBezTo>
                      <a:pt x="393" y="1429"/>
                      <a:pt x="503" y="1471"/>
                      <a:pt x="613" y="1492"/>
                    </a:cubicBezTo>
                    <a:cubicBezTo>
                      <a:pt x="702" y="1492"/>
                      <a:pt x="854" y="1471"/>
                      <a:pt x="985" y="1450"/>
                    </a:cubicBezTo>
                    <a:cubicBezTo>
                      <a:pt x="1074" y="1450"/>
                      <a:pt x="1137" y="1429"/>
                      <a:pt x="1205" y="1403"/>
                    </a:cubicBezTo>
                    <a:cubicBezTo>
                      <a:pt x="1268" y="1403"/>
                      <a:pt x="1309" y="1382"/>
                      <a:pt x="1336" y="1382"/>
                    </a:cubicBezTo>
                    <a:cubicBezTo>
                      <a:pt x="1419" y="1340"/>
                      <a:pt x="1467" y="1251"/>
                      <a:pt x="1488" y="1167"/>
                    </a:cubicBezTo>
                    <a:cubicBezTo>
                      <a:pt x="1529" y="1078"/>
                      <a:pt x="1550" y="947"/>
                      <a:pt x="1571" y="837"/>
                    </a:cubicBezTo>
                    <a:lnTo>
                      <a:pt x="1571" y="643"/>
                    </a:lnTo>
                    <a:cubicBezTo>
                      <a:pt x="1597" y="554"/>
                      <a:pt x="1597" y="444"/>
                      <a:pt x="1571" y="355"/>
                    </a:cubicBezTo>
                    <a:cubicBezTo>
                      <a:pt x="1550" y="293"/>
                      <a:pt x="1488" y="204"/>
                      <a:pt x="1398" y="162"/>
                    </a:cubicBezTo>
                    <a:cubicBezTo>
                      <a:pt x="1336" y="94"/>
                      <a:pt x="1268" y="31"/>
                      <a:pt x="1205" y="31"/>
                    </a:cubicBezTo>
                    <a:cubicBezTo>
                      <a:pt x="1179" y="10"/>
                      <a:pt x="1179" y="10"/>
                      <a:pt x="1137" y="10"/>
                    </a:cubicBezTo>
                    <a:lnTo>
                      <a:pt x="765" y="10"/>
                    </a:lnTo>
                    <a:cubicBezTo>
                      <a:pt x="700" y="3"/>
                      <a:pt x="633" y="0"/>
                      <a:pt x="56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50"/>
              <p:cNvSpPr/>
              <p:nvPr/>
            </p:nvSpPr>
            <p:spPr>
              <a:xfrm>
                <a:off x="2596676" y="884988"/>
                <a:ext cx="168333" cy="215197"/>
              </a:xfrm>
              <a:custGeom>
                <a:rect b="b" l="l" r="r" t="t"/>
                <a:pathLst>
                  <a:path extrusionOk="0" h="1373" w="1074">
                    <a:moveTo>
                      <a:pt x="565" y="1"/>
                    </a:moveTo>
                    <a:cubicBezTo>
                      <a:pt x="423" y="1"/>
                      <a:pt x="285" y="6"/>
                      <a:pt x="262" y="17"/>
                    </a:cubicBezTo>
                    <a:cubicBezTo>
                      <a:pt x="199" y="38"/>
                      <a:pt x="47" y="216"/>
                      <a:pt x="26" y="326"/>
                    </a:cubicBezTo>
                    <a:cubicBezTo>
                      <a:pt x="0" y="430"/>
                      <a:pt x="26" y="781"/>
                      <a:pt x="26" y="781"/>
                    </a:cubicBezTo>
                    <a:cubicBezTo>
                      <a:pt x="47" y="1001"/>
                      <a:pt x="89" y="1242"/>
                      <a:pt x="157" y="1263"/>
                    </a:cubicBezTo>
                    <a:cubicBezTo>
                      <a:pt x="220" y="1305"/>
                      <a:pt x="571" y="1373"/>
                      <a:pt x="681" y="1373"/>
                    </a:cubicBezTo>
                    <a:cubicBezTo>
                      <a:pt x="786" y="1373"/>
                      <a:pt x="985" y="1174"/>
                      <a:pt x="1006" y="1111"/>
                    </a:cubicBezTo>
                    <a:cubicBezTo>
                      <a:pt x="1047" y="1022"/>
                      <a:pt x="1027" y="718"/>
                      <a:pt x="1047" y="457"/>
                    </a:cubicBezTo>
                    <a:cubicBezTo>
                      <a:pt x="1074" y="195"/>
                      <a:pt x="1006" y="17"/>
                      <a:pt x="896" y="17"/>
                    </a:cubicBezTo>
                    <a:cubicBezTo>
                      <a:pt x="854" y="6"/>
                      <a:pt x="707" y="1"/>
                      <a:pt x="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50"/>
              <p:cNvSpPr/>
              <p:nvPr/>
            </p:nvSpPr>
            <p:spPr>
              <a:xfrm>
                <a:off x="2590093" y="876211"/>
                <a:ext cx="181499" cy="233849"/>
              </a:xfrm>
              <a:custGeom>
                <a:rect b="b" l="l" r="r" t="t"/>
                <a:pathLst>
                  <a:path extrusionOk="0" h="1492" w="1158">
                    <a:moveTo>
                      <a:pt x="613" y="94"/>
                    </a:moveTo>
                    <a:cubicBezTo>
                      <a:pt x="744" y="94"/>
                      <a:pt x="896" y="120"/>
                      <a:pt x="938" y="120"/>
                    </a:cubicBezTo>
                    <a:cubicBezTo>
                      <a:pt x="959" y="120"/>
                      <a:pt x="985" y="141"/>
                      <a:pt x="1006" y="204"/>
                    </a:cubicBezTo>
                    <a:cubicBezTo>
                      <a:pt x="1048" y="293"/>
                      <a:pt x="1048" y="382"/>
                      <a:pt x="1048" y="513"/>
                    </a:cubicBezTo>
                    <a:cubicBezTo>
                      <a:pt x="1027" y="643"/>
                      <a:pt x="1027" y="774"/>
                      <a:pt x="1027" y="905"/>
                    </a:cubicBezTo>
                    <a:cubicBezTo>
                      <a:pt x="1027" y="1010"/>
                      <a:pt x="1006" y="1120"/>
                      <a:pt x="1006" y="1141"/>
                    </a:cubicBezTo>
                    <a:cubicBezTo>
                      <a:pt x="1006" y="1167"/>
                      <a:pt x="938" y="1230"/>
                      <a:pt x="875" y="1272"/>
                    </a:cubicBezTo>
                    <a:cubicBezTo>
                      <a:pt x="807" y="1340"/>
                      <a:pt x="744" y="1382"/>
                      <a:pt x="723" y="1382"/>
                    </a:cubicBezTo>
                    <a:cubicBezTo>
                      <a:pt x="676" y="1382"/>
                      <a:pt x="566" y="1361"/>
                      <a:pt x="461" y="1340"/>
                    </a:cubicBezTo>
                    <a:cubicBezTo>
                      <a:pt x="393" y="1340"/>
                      <a:pt x="351" y="1319"/>
                      <a:pt x="304" y="1319"/>
                    </a:cubicBezTo>
                    <a:cubicBezTo>
                      <a:pt x="262" y="1298"/>
                      <a:pt x="241" y="1298"/>
                      <a:pt x="241" y="1272"/>
                    </a:cubicBezTo>
                    <a:cubicBezTo>
                      <a:pt x="241" y="1272"/>
                      <a:pt x="220" y="1272"/>
                      <a:pt x="199" y="1251"/>
                    </a:cubicBezTo>
                    <a:cubicBezTo>
                      <a:pt x="199" y="1209"/>
                      <a:pt x="173" y="1188"/>
                      <a:pt x="173" y="1141"/>
                    </a:cubicBezTo>
                    <a:cubicBezTo>
                      <a:pt x="152" y="1057"/>
                      <a:pt x="131" y="926"/>
                      <a:pt x="110" y="816"/>
                    </a:cubicBezTo>
                    <a:lnTo>
                      <a:pt x="110" y="643"/>
                    </a:lnTo>
                    <a:lnTo>
                      <a:pt x="110" y="382"/>
                    </a:lnTo>
                    <a:cubicBezTo>
                      <a:pt x="131" y="355"/>
                      <a:pt x="152" y="293"/>
                      <a:pt x="220" y="225"/>
                    </a:cubicBezTo>
                    <a:cubicBezTo>
                      <a:pt x="241" y="204"/>
                      <a:pt x="262" y="183"/>
                      <a:pt x="283" y="162"/>
                    </a:cubicBezTo>
                    <a:cubicBezTo>
                      <a:pt x="304" y="141"/>
                      <a:pt x="304" y="120"/>
                      <a:pt x="330" y="120"/>
                    </a:cubicBezTo>
                    <a:lnTo>
                      <a:pt x="414" y="120"/>
                    </a:lnTo>
                    <a:cubicBezTo>
                      <a:pt x="461" y="120"/>
                      <a:pt x="524" y="94"/>
                      <a:pt x="613" y="94"/>
                    </a:cubicBezTo>
                    <a:close/>
                    <a:moveTo>
                      <a:pt x="747" y="0"/>
                    </a:moveTo>
                    <a:cubicBezTo>
                      <a:pt x="703" y="0"/>
                      <a:pt x="657" y="3"/>
                      <a:pt x="613" y="10"/>
                    </a:cubicBezTo>
                    <a:lnTo>
                      <a:pt x="330" y="10"/>
                    </a:lnTo>
                    <a:cubicBezTo>
                      <a:pt x="304" y="10"/>
                      <a:pt x="283" y="10"/>
                      <a:pt x="283" y="31"/>
                    </a:cubicBezTo>
                    <a:cubicBezTo>
                      <a:pt x="241" y="31"/>
                      <a:pt x="220" y="52"/>
                      <a:pt x="199" y="73"/>
                    </a:cubicBezTo>
                    <a:cubicBezTo>
                      <a:pt x="173" y="94"/>
                      <a:pt x="152" y="120"/>
                      <a:pt x="131" y="162"/>
                    </a:cubicBezTo>
                    <a:cubicBezTo>
                      <a:pt x="68" y="225"/>
                      <a:pt x="21" y="293"/>
                      <a:pt x="0" y="355"/>
                    </a:cubicBezTo>
                    <a:lnTo>
                      <a:pt x="0" y="643"/>
                    </a:lnTo>
                    <a:lnTo>
                      <a:pt x="0" y="837"/>
                    </a:lnTo>
                    <a:cubicBezTo>
                      <a:pt x="21" y="947"/>
                      <a:pt x="42" y="1057"/>
                      <a:pt x="68" y="1167"/>
                    </a:cubicBezTo>
                    <a:cubicBezTo>
                      <a:pt x="89" y="1209"/>
                      <a:pt x="89" y="1251"/>
                      <a:pt x="110" y="1298"/>
                    </a:cubicBezTo>
                    <a:cubicBezTo>
                      <a:pt x="131" y="1319"/>
                      <a:pt x="131" y="1361"/>
                      <a:pt x="173" y="1382"/>
                    </a:cubicBezTo>
                    <a:cubicBezTo>
                      <a:pt x="199" y="1382"/>
                      <a:pt x="241" y="1403"/>
                      <a:pt x="283" y="1403"/>
                    </a:cubicBezTo>
                    <a:cubicBezTo>
                      <a:pt x="330" y="1429"/>
                      <a:pt x="372" y="1450"/>
                      <a:pt x="435" y="1450"/>
                    </a:cubicBezTo>
                    <a:cubicBezTo>
                      <a:pt x="545" y="1471"/>
                      <a:pt x="655" y="1492"/>
                      <a:pt x="723" y="1492"/>
                    </a:cubicBezTo>
                    <a:cubicBezTo>
                      <a:pt x="807" y="1471"/>
                      <a:pt x="875" y="1429"/>
                      <a:pt x="938" y="1361"/>
                    </a:cubicBezTo>
                    <a:cubicBezTo>
                      <a:pt x="1027" y="1298"/>
                      <a:pt x="1069" y="1230"/>
                      <a:pt x="1116" y="1167"/>
                    </a:cubicBezTo>
                    <a:cubicBezTo>
                      <a:pt x="1137" y="1120"/>
                      <a:pt x="1137" y="1010"/>
                      <a:pt x="1137" y="905"/>
                    </a:cubicBezTo>
                    <a:cubicBezTo>
                      <a:pt x="1137" y="774"/>
                      <a:pt x="1137" y="643"/>
                      <a:pt x="1158" y="513"/>
                    </a:cubicBezTo>
                    <a:cubicBezTo>
                      <a:pt x="1158" y="382"/>
                      <a:pt x="1137" y="272"/>
                      <a:pt x="1116" y="183"/>
                    </a:cubicBezTo>
                    <a:cubicBezTo>
                      <a:pt x="1089" y="94"/>
                      <a:pt x="1027" y="31"/>
                      <a:pt x="959" y="10"/>
                    </a:cubicBezTo>
                    <a:cubicBezTo>
                      <a:pt x="917" y="10"/>
                      <a:pt x="835" y="0"/>
                      <a:pt x="74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50"/>
              <p:cNvSpPr/>
              <p:nvPr/>
            </p:nvSpPr>
            <p:spPr>
              <a:xfrm>
                <a:off x="2384770" y="963042"/>
                <a:ext cx="41221" cy="68336"/>
              </a:xfrm>
              <a:custGeom>
                <a:rect b="b" l="l" r="r" t="t"/>
                <a:pathLst>
                  <a:path extrusionOk="0" h="436" w="263">
                    <a:moveTo>
                      <a:pt x="132" y="0"/>
                    </a:moveTo>
                    <a:cubicBezTo>
                      <a:pt x="69" y="0"/>
                      <a:pt x="1" y="89"/>
                      <a:pt x="1" y="220"/>
                    </a:cubicBezTo>
                    <a:cubicBezTo>
                      <a:pt x="1" y="325"/>
                      <a:pt x="69" y="435"/>
                      <a:pt x="132" y="435"/>
                    </a:cubicBezTo>
                    <a:cubicBezTo>
                      <a:pt x="200" y="435"/>
                      <a:pt x="263" y="325"/>
                      <a:pt x="263" y="220"/>
                    </a:cubicBezTo>
                    <a:cubicBezTo>
                      <a:pt x="263" y="89"/>
                      <a:pt x="200" y="0"/>
                      <a:pt x="13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50"/>
              <p:cNvSpPr/>
              <p:nvPr/>
            </p:nvSpPr>
            <p:spPr>
              <a:xfrm>
                <a:off x="2658116" y="963042"/>
                <a:ext cx="37930" cy="68336"/>
              </a:xfrm>
              <a:custGeom>
                <a:rect b="b" l="l" r="r" t="t"/>
                <a:pathLst>
                  <a:path extrusionOk="0" h="436" w="242">
                    <a:moveTo>
                      <a:pt x="111" y="0"/>
                    </a:moveTo>
                    <a:cubicBezTo>
                      <a:pt x="48" y="0"/>
                      <a:pt x="1" y="89"/>
                      <a:pt x="1" y="220"/>
                    </a:cubicBezTo>
                    <a:cubicBezTo>
                      <a:pt x="1" y="325"/>
                      <a:pt x="48" y="435"/>
                      <a:pt x="111" y="435"/>
                    </a:cubicBezTo>
                    <a:cubicBezTo>
                      <a:pt x="179" y="435"/>
                      <a:pt x="242" y="325"/>
                      <a:pt x="242" y="220"/>
                    </a:cubicBezTo>
                    <a:cubicBezTo>
                      <a:pt x="242" y="89"/>
                      <a:pt x="179" y="0"/>
                      <a:pt x="11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50"/>
              <p:cNvSpPr/>
              <p:nvPr/>
            </p:nvSpPr>
            <p:spPr>
              <a:xfrm>
                <a:off x="2542445" y="980283"/>
                <a:ext cx="65045" cy="97019"/>
              </a:xfrm>
              <a:custGeom>
                <a:rect b="b" l="l" r="r" t="t"/>
                <a:pathLst>
                  <a:path extrusionOk="0" h="619" w="415">
                    <a:moveTo>
                      <a:pt x="42" y="0"/>
                    </a:moveTo>
                    <a:cubicBezTo>
                      <a:pt x="21" y="21"/>
                      <a:pt x="0" y="42"/>
                      <a:pt x="0" y="63"/>
                    </a:cubicBezTo>
                    <a:cubicBezTo>
                      <a:pt x="21" y="131"/>
                      <a:pt x="63" y="173"/>
                      <a:pt x="110" y="215"/>
                    </a:cubicBezTo>
                    <a:cubicBezTo>
                      <a:pt x="152" y="241"/>
                      <a:pt x="194" y="241"/>
                      <a:pt x="262" y="262"/>
                    </a:cubicBezTo>
                    <a:cubicBezTo>
                      <a:pt x="283" y="262"/>
                      <a:pt x="304" y="304"/>
                      <a:pt x="325" y="325"/>
                    </a:cubicBezTo>
                    <a:cubicBezTo>
                      <a:pt x="325" y="372"/>
                      <a:pt x="325" y="435"/>
                      <a:pt x="304" y="456"/>
                    </a:cubicBezTo>
                    <a:cubicBezTo>
                      <a:pt x="304" y="477"/>
                      <a:pt x="283" y="503"/>
                      <a:pt x="241" y="524"/>
                    </a:cubicBezTo>
                    <a:lnTo>
                      <a:pt x="173" y="524"/>
                    </a:lnTo>
                    <a:cubicBezTo>
                      <a:pt x="152" y="524"/>
                      <a:pt x="131" y="545"/>
                      <a:pt x="131" y="587"/>
                    </a:cubicBezTo>
                    <a:cubicBezTo>
                      <a:pt x="131" y="602"/>
                      <a:pt x="142" y="619"/>
                      <a:pt x="162" y="619"/>
                    </a:cubicBezTo>
                    <a:cubicBezTo>
                      <a:pt x="171" y="619"/>
                      <a:pt x="182" y="616"/>
                      <a:pt x="194" y="608"/>
                    </a:cubicBezTo>
                    <a:lnTo>
                      <a:pt x="283" y="608"/>
                    </a:lnTo>
                    <a:cubicBezTo>
                      <a:pt x="325" y="587"/>
                      <a:pt x="372" y="545"/>
                      <a:pt x="393" y="477"/>
                    </a:cubicBezTo>
                    <a:cubicBezTo>
                      <a:pt x="414" y="435"/>
                      <a:pt x="414" y="372"/>
                      <a:pt x="414" y="304"/>
                    </a:cubicBezTo>
                    <a:cubicBezTo>
                      <a:pt x="393" y="262"/>
                      <a:pt x="346" y="194"/>
                      <a:pt x="283" y="173"/>
                    </a:cubicBezTo>
                    <a:cubicBezTo>
                      <a:pt x="215" y="152"/>
                      <a:pt x="173" y="152"/>
                      <a:pt x="152" y="131"/>
                    </a:cubicBezTo>
                    <a:cubicBezTo>
                      <a:pt x="131" y="110"/>
                      <a:pt x="110" y="84"/>
                      <a:pt x="84" y="42"/>
                    </a:cubicBezTo>
                    <a:cubicBezTo>
                      <a:pt x="84" y="21"/>
                      <a:pt x="63" y="0"/>
                      <a:pt x="4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50"/>
              <p:cNvSpPr/>
              <p:nvPr/>
            </p:nvSpPr>
            <p:spPr>
              <a:xfrm>
                <a:off x="2463608" y="1145324"/>
                <a:ext cx="129933" cy="62224"/>
              </a:xfrm>
              <a:custGeom>
                <a:rect b="b" l="l" r="r" t="t"/>
                <a:pathLst>
                  <a:path extrusionOk="0" h="397" w="829">
                    <a:moveTo>
                      <a:pt x="54" y="0"/>
                    </a:moveTo>
                    <a:cubicBezTo>
                      <a:pt x="43" y="0"/>
                      <a:pt x="32" y="5"/>
                      <a:pt x="22" y="16"/>
                    </a:cubicBezTo>
                    <a:cubicBezTo>
                      <a:pt x="1" y="37"/>
                      <a:pt x="1" y="58"/>
                      <a:pt x="1" y="79"/>
                    </a:cubicBezTo>
                    <a:cubicBezTo>
                      <a:pt x="1" y="79"/>
                      <a:pt x="153" y="278"/>
                      <a:pt x="414" y="340"/>
                    </a:cubicBezTo>
                    <a:cubicBezTo>
                      <a:pt x="524" y="388"/>
                      <a:pt x="613" y="388"/>
                      <a:pt x="676" y="388"/>
                    </a:cubicBezTo>
                    <a:cubicBezTo>
                      <a:pt x="699" y="395"/>
                      <a:pt x="719" y="397"/>
                      <a:pt x="735" y="397"/>
                    </a:cubicBezTo>
                    <a:cubicBezTo>
                      <a:pt x="768" y="397"/>
                      <a:pt x="786" y="388"/>
                      <a:pt x="786" y="388"/>
                    </a:cubicBezTo>
                    <a:cubicBezTo>
                      <a:pt x="807" y="388"/>
                      <a:pt x="828" y="367"/>
                      <a:pt x="828" y="340"/>
                    </a:cubicBezTo>
                    <a:cubicBezTo>
                      <a:pt x="828" y="310"/>
                      <a:pt x="806" y="290"/>
                      <a:pt x="785" y="290"/>
                    </a:cubicBezTo>
                    <a:cubicBezTo>
                      <a:pt x="778" y="290"/>
                      <a:pt x="771" y="293"/>
                      <a:pt x="765" y="299"/>
                    </a:cubicBezTo>
                    <a:lnTo>
                      <a:pt x="676" y="299"/>
                    </a:lnTo>
                    <a:cubicBezTo>
                      <a:pt x="634" y="278"/>
                      <a:pt x="545" y="278"/>
                      <a:pt x="435" y="236"/>
                    </a:cubicBezTo>
                    <a:cubicBezTo>
                      <a:pt x="221" y="189"/>
                      <a:pt x="90" y="16"/>
                      <a:pt x="90" y="16"/>
                    </a:cubicBezTo>
                    <a:cubicBezTo>
                      <a:pt x="77" y="5"/>
                      <a:pt x="65" y="0"/>
                      <a:pt x="5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50"/>
              <p:cNvSpPr/>
              <p:nvPr/>
            </p:nvSpPr>
            <p:spPr>
              <a:xfrm>
                <a:off x="2521913" y="918216"/>
                <a:ext cx="85577" cy="38400"/>
              </a:xfrm>
              <a:custGeom>
                <a:rect b="b" l="l" r="r" t="t"/>
                <a:pathLst>
                  <a:path extrusionOk="0" h="245" w="546">
                    <a:moveTo>
                      <a:pt x="353" y="0"/>
                    </a:moveTo>
                    <a:cubicBezTo>
                      <a:pt x="337" y="0"/>
                      <a:pt x="321" y="1"/>
                      <a:pt x="304" y="4"/>
                    </a:cubicBezTo>
                    <a:cubicBezTo>
                      <a:pt x="152" y="25"/>
                      <a:pt x="1" y="114"/>
                      <a:pt x="1" y="114"/>
                    </a:cubicBezTo>
                    <a:lnTo>
                      <a:pt x="21" y="245"/>
                    </a:lnTo>
                    <a:cubicBezTo>
                      <a:pt x="21" y="245"/>
                      <a:pt x="241" y="114"/>
                      <a:pt x="346" y="114"/>
                    </a:cubicBezTo>
                    <a:cubicBezTo>
                      <a:pt x="360" y="110"/>
                      <a:pt x="374" y="109"/>
                      <a:pt x="387" y="109"/>
                    </a:cubicBezTo>
                    <a:cubicBezTo>
                      <a:pt x="477" y="109"/>
                      <a:pt x="545" y="176"/>
                      <a:pt x="545" y="176"/>
                    </a:cubicBezTo>
                    <a:lnTo>
                      <a:pt x="545" y="66"/>
                    </a:lnTo>
                    <a:cubicBezTo>
                      <a:pt x="545" y="66"/>
                      <a:pt x="475" y="0"/>
                      <a:pt x="35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50"/>
              <p:cNvSpPr/>
              <p:nvPr/>
            </p:nvSpPr>
            <p:spPr>
              <a:xfrm>
                <a:off x="2329913" y="831072"/>
                <a:ext cx="127269" cy="62381"/>
              </a:xfrm>
              <a:custGeom>
                <a:rect b="b" l="l" r="r" t="t"/>
                <a:pathLst>
                  <a:path extrusionOk="0" h="398" w="812">
                    <a:moveTo>
                      <a:pt x="518" y="0"/>
                    </a:moveTo>
                    <a:cubicBezTo>
                      <a:pt x="376" y="0"/>
                      <a:pt x="209" y="23"/>
                      <a:pt x="157" y="36"/>
                    </a:cubicBezTo>
                    <a:cubicBezTo>
                      <a:pt x="68" y="36"/>
                      <a:pt x="0" y="57"/>
                      <a:pt x="26" y="120"/>
                    </a:cubicBezTo>
                    <a:cubicBezTo>
                      <a:pt x="47" y="251"/>
                      <a:pt x="26" y="361"/>
                      <a:pt x="89" y="382"/>
                    </a:cubicBezTo>
                    <a:cubicBezTo>
                      <a:pt x="148" y="382"/>
                      <a:pt x="275" y="372"/>
                      <a:pt x="404" y="372"/>
                    </a:cubicBezTo>
                    <a:cubicBezTo>
                      <a:pt x="469" y="372"/>
                      <a:pt x="534" y="375"/>
                      <a:pt x="592" y="382"/>
                    </a:cubicBezTo>
                    <a:cubicBezTo>
                      <a:pt x="627" y="393"/>
                      <a:pt x="658" y="397"/>
                      <a:pt x="685" y="397"/>
                    </a:cubicBezTo>
                    <a:cubicBezTo>
                      <a:pt x="772" y="397"/>
                      <a:pt x="812" y="346"/>
                      <a:pt x="812" y="298"/>
                    </a:cubicBezTo>
                    <a:cubicBezTo>
                      <a:pt x="812" y="230"/>
                      <a:pt x="812" y="78"/>
                      <a:pt x="723" y="36"/>
                    </a:cubicBezTo>
                    <a:cubicBezTo>
                      <a:pt x="688" y="10"/>
                      <a:pt x="608" y="0"/>
                      <a:pt x="518" y="0"/>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50"/>
              <p:cNvSpPr/>
              <p:nvPr/>
            </p:nvSpPr>
            <p:spPr>
              <a:xfrm>
                <a:off x="2323330" y="822608"/>
                <a:ext cx="140435" cy="78994"/>
              </a:xfrm>
              <a:custGeom>
                <a:rect b="b" l="l" r="r" t="t"/>
                <a:pathLst>
                  <a:path extrusionOk="0" h="504" w="896">
                    <a:moveTo>
                      <a:pt x="655" y="111"/>
                    </a:moveTo>
                    <a:cubicBezTo>
                      <a:pt x="697" y="111"/>
                      <a:pt x="744" y="132"/>
                      <a:pt x="744" y="132"/>
                    </a:cubicBezTo>
                    <a:cubicBezTo>
                      <a:pt x="765" y="153"/>
                      <a:pt x="786" y="174"/>
                      <a:pt x="786" y="221"/>
                    </a:cubicBezTo>
                    <a:cubicBezTo>
                      <a:pt x="807" y="284"/>
                      <a:pt x="807" y="331"/>
                      <a:pt x="807" y="352"/>
                    </a:cubicBezTo>
                    <a:cubicBezTo>
                      <a:pt x="786" y="373"/>
                      <a:pt x="786" y="373"/>
                      <a:pt x="786" y="394"/>
                    </a:cubicBezTo>
                    <a:cubicBezTo>
                      <a:pt x="772" y="394"/>
                      <a:pt x="748" y="403"/>
                      <a:pt x="708" y="403"/>
                    </a:cubicBezTo>
                    <a:cubicBezTo>
                      <a:pt x="688" y="403"/>
                      <a:pt x="664" y="401"/>
                      <a:pt x="634" y="394"/>
                    </a:cubicBezTo>
                    <a:cubicBezTo>
                      <a:pt x="545" y="373"/>
                      <a:pt x="435" y="373"/>
                      <a:pt x="351" y="373"/>
                    </a:cubicBezTo>
                    <a:lnTo>
                      <a:pt x="131" y="373"/>
                    </a:lnTo>
                    <a:lnTo>
                      <a:pt x="131" y="352"/>
                    </a:lnTo>
                    <a:cubicBezTo>
                      <a:pt x="131" y="305"/>
                      <a:pt x="131" y="242"/>
                      <a:pt x="110" y="174"/>
                    </a:cubicBezTo>
                    <a:lnTo>
                      <a:pt x="110" y="153"/>
                    </a:lnTo>
                    <a:cubicBezTo>
                      <a:pt x="110" y="153"/>
                      <a:pt x="152" y="132"/>
                      <a:pt x="199" y="132"/>
                    </a:cubicBezTo>
                    <a:cubicBezTo>
                      <a:pt x="241" y="132"/>
                      <a:pt x="351" y="111"/>
                      <a:pt x="482" y="111"/>
                    </a:cubicBezTo>
                    <a:close/>
                    <a:moveTo>
                      <a:pt x="482" y="1"/>
                    </a:moveTo>
                    <a:cubicBezTo>
                      <a:pt x="351" y="1"/>
                      <a:pt x="220" y="22"/>
                      <a:pt x="173" y="22"/>
                    </a:cubicBezTo>
                    <a:cubicBezTo>
                      <a:pt x="131" y="43"/>
                      <a:pt x="110" y="43"/>
                      <a:pt x="68" y="69"/>
                    </a:cubicBezTo>
                    <a:cubicBezTo>
                      <a:pt x="42" y="69"/>
                      <a:pt x="21" y="90"/>
                      <a:pt x="21" y="111"/>
                    </a:cubicBezTo>
                    <a:cubicBezTo>
                      <a:pt x="0" y="132"/>
                      <a:pt x="0" y="153"/>
                      <a:pt x="0" y="174"/>
                    </a:cubicBezTo>
                    <a:cubicBezTo>
                      <a:pt x="21" y="242"/>
                      <a:pt x="21" y="305"/>
                      <a:pt x="21" y="352"/>
                    </a:cubicBezTo>
                    <a:cubicBezTo>
                      <a:pt x="21" y="394"/>
                      <a:pt x="42" y="415"/>
                      <a:pt x="42" y="436"/>
                    </a:cubicBezTo>
                    <a:cubicBezTo>
                      <a:pt x="68" y="462"/>
                      <a:pt x="89" y="483"/>
                      <a:pt x="131" y="483"/>
                    </a:cubicBezTo>
                    <a:lnTo>
                      <a:pt x="351" y="483"/>
                    </a:lnTo>
                    <a:cubicBezTo>
                      <a:pt x="435" y="483"/>
                      <a:pt x="545" y="483"/>
                      <a:pt x="613" y="504"/>
                    </a:cubicBezTo>
                    <a:cubicBezTo>
                      <a:pt x="697" y="504"/>
                      <a:pt x="765" y="504"/>
                      <a:pt x="828" y="483"/>
                    </a:cubicBezTo>
                    <a:cubicBezTo>
                      <a:pt x="875" y="462"/>
                      <a:pt x="896" y="415"/>
                      <a:pt x="896" y="373"/>
                    </a:cubicBezTo>
                    <a:lnTo>
                      <a:pt x="896" y="221"/>
                    </a:lnTo>
                    <a:cubicBezTo>
                      <a:pt x="875" y="153"/>
                      <a:pt x="854" y="90"/>
                      <a:pt x="807" y="43"/>
                    </a:cubicBezTo>
                    <a:cubicBezTo>
                      <a:pt x="765" y="22"/>
                      <a:pt x="723" y="1"/>
                      <a:pt x="65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50"/>
              <p:cNvSpPr/>
              <p:nvPr/>
            </p:nvSpPr>
            <p:spPr>
              <a:xfrm>
                <a:off x="2617208" y="837811"/>
                <a:ext cx="113319" cy="61283"/>
              </a:xfrm>
              <a:custGeom>
                <a:rect b="b" l="l" r="r" t="t"/>
                <a:pathLst>
                  <a:path extrusionOk="0" h="391" w="723">
                    <a:moveTo>
                      <a:pt x="379" y="1"/>
                    </a:moveTo>
                    <a:cubicBezTo>
                      <a:pt x="213" y="1"/>
                      <a:pt x="21" y="58"/>
                      <a:pt x="0" y="145"/>
                    </a:cubicBezTo>
                    <a:cubicBezTo>
                      <a:pt x="26" y="276"/>
                      <a:pt x="47" y="386"/>
                      <a:pt x="178" y="386"/>
                    </a:cubicBezTo>
                    <a:cubicBezTo>
                      <a:pt x="255" y="373"/>
                      <a:pt x="346" y="359"/>
                      <a:pt x="427" y="359"/>
                    </a:cubicBezTo>
                    <a:cubicBezTo>
                      <a:pt x="483" y="359"/>
                      <a:pt x="534" y="366"/>
                      <a:pt x="571" y="386"/>
                    </a:cubicBezTo>
                    <a:cubicBezTo>
                      <a:pt x="585" y="389"/>
                      <a:pt x="597" y="391"/>
                      <a:pt x="608" y="391"/>
                    </a:cubicBezTo>
                    <a:cubicBezTo>
                      <a:pt x="663" y="391"/>
                      <a:pt x="684" y="347"/>
                      <a:pt x="702" y="255"/>
                    </a:cubicBezTo>
                    <a:cubicBezTo>
                      <a:pt x="723" y="124"/>
                      <a:pt x="681" y="56"/>
                      <a:pt x="503" y="14"/>
                    </a:cubicBezTo>
                    <a:cubicBezTo>
                      <a:pt x="466" y="5"/>
                      <a:pt x="423" y="1"/>
                      <a:pt x="379" y="1"/>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50"/>
              <p:cNvSpPr/>
              <p:nvPr/>
            </p:nvSpPr>
            <p:spPr>
              <a:xfrm>
                <a:off x="2610625" y="827153"/>
                <a:ext cx="126485" cy="77741"/>
              </a:xfrm>
              <a:custGeom>
                <a:rect b="b" l="l" r="r" t="t"/>
                <a:pathLst>
                  <a:path extrusionOk="0" h="496" w="807">
                    <a:moveTo>
                      <a:pt x="400" y="108"/>
                    </a:moveTo>
                    <a:cubicBezTo>
                      <a:pt x="449" y="108"/>
                      <a:pt x="492" y="113"/>
                      <a:pt x="524" y="124"/>
                    </a:cubicBezTo>
                    <a:cubicBezTo>
                      <a:pt x="613" y="145"/>
                      <a:pt x="655" y="171"/>
                      <a:pt x="676" y="192"/>
                    </a:cubicBezTo>
                    <a:cubicBezTo>
                      <a:pt x="697" y="234"/>
                      <a:pt x="697" y="255"/>
                      <a:pt x="697" y="302"/>
                    </a:cubicBezTo>
                    <a:cubicBezTo>
                      <a:pt x="697" y="365"/>
                      <a:pt x="676" y="386"/>
                      <a:pt x="676" y="386"/>
                    </a:cubicBezTo>
                    <a:lnTo>
                      <a:pt x="634" y="386"/>
                    </a:lnTo>
                    <a:cubicBezTo>
                      <a:pt x="597" y="379"/>
                      <a:pt x="551" y="376"/>
                      <a:pt x="501" y="376"/>
                    </a:cubicBezTo>
                    <a:cubicBezTo>
                      <a:pt x="402" y="376"/>
                      <a:pt x="286" y="386"/>
                      <a:pt x="199" y="386"/>
                    </a:cubicBezTo>
                    <a:lnTo>
                      <a:pt x="152" y="386"/>
                    </a:lnTo>
                    <a:cubicBezTo>
                      <a:pt x="152" y="386"/>
                      <a:pt x="152" y="365"/>
                      <a:pt x="131" y="365"/>
                    </a:cubicBezTo>
                    <a:cubicBezTo>
                      <a:pt x="131" y="323"/>
                      <a:pt x="110" y="276"/>
                      <a:pt x="110" y="213"/>
                    </a:cubicBezTo>
                    <a:cubicBezTo>
                      <a:pt x="110" y="213"/>
                      <a:pt x="110" y="192"/>
                      <a:pt x="131" y="171"/>
                    </a:cubicBezTo>
                    <a:cubicBezTo>
                      <a:pt x="173" y="171"/>
                      <a:pt x="199" y="145"/>
                      <a:pt x="241" y="124"/>
                    </a:cubicBezTo>
                    <a:cubicBezTo>
                      <a:pt x="296" y="113"/>
                      <a:pt x="351" y="108"/>
                      <a:pt x="400" y="108"/>
                    </a:cubicBezTo>
                    <a:close/>
                    <a:moveTo>
                      <a:pt x="426" y="0"/>
                    </a:moveTo>
                    <a:cubicBezTo>
                      <a:pt x="360" y="0"/>
                      <a:pt x="286" y="12"/>
                      <a:pt x="220" y="40"/>
                    </a:cubicBezTo>
                    <a:cubicBezTo>
                      <a:pt x="173" y="40"/>
                      <a:pt x="131" y="61"/>
                      <a:pt x="89" y="82"/>
                    </a:cubicBezTo>
                    <a:cubicBezTo>
                      <a:pt x="42" y="124"/>
                      <a:pt x="0" y="145"/>
                      <a:pt x="0" y="192"/>
                    </a:cubicBezTo>
                    <a:lnTo>
                      <a:pt x="0" y="213"/>
                    </a:lnTo>
                    <a:cubicBezTo>
                      <a:pt x="0" y="276"/>
                      <a:pt x="21" y="344"/>
                      <a:pt x="42" y="407"/>
                    </a:cubicBezTo>
                    <a:cubicBezTo>
                      <a:pt x="68" y="433"/>
                      <a:pt x="68" y="454"/>
                      <a:pt x="110" y="475"/>
                    </a:cubicBezTo>
                    <a:cubicBezTo>
                      <a:pt x="131" y="496"/>
                      <a:pt x="173" y="496"/>
                      <a:pt x="220" y="496"/>
                    </a:cubicBezTo>
                    <a:cubicBezTo>
                      <a:pt x="286" y="485"/>
                      <a:pt x="361" y="480"/>
                      <a:pt x="430" y="480"/>
                    </a:cubicBezTo>
                    <a:cubicBezTo>
                      <a:pt x="498" y="480"/>
                      <a:pt x="558" y="485"/>
                      <a:pt x="592" y="496"/>
                    </a:cubicBezTo>
                    <a:lnTo>
                      <a:pt x="676" y="496"/>
                    </a:lnTo>
                    <a:cubicBezTo>
                      <a:pt x="697" y="496"/>
                      <a:pt x="723" y="496"/>
                      <a:pt x="744" y="475"/>
                    </a:cubicBezTo>
                    <a:cubicBezTo>
                      <a:pt x="786" y="433"/>
                      <a:pt x="786" y="386"/>
                      <a:pt x="807" y="323"/>
                    </a:cubicBezTo>
                    <a:cubicBezTo>
                      <a:pt x="807" y="255"/>
                      <a:pt x="807" y="192"/>
                      <a:pt x="765" y="124"/>
                    </a:cubicBezTo>
                    <a:cubicBezTo>
                      <a:pt x="723" y="82"/>
                      <a:pt x="655" y="40"/>
                      <a:pt x="545" y="14"/>
                    </a:cubicBezTo>
                    <a:cubicBezTo>
                      <a:pt x="511" y="5"/>
                      <a:pt x="470" y="0"/>
                      <a:pt x="42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50"/>
              <p:cNvSpPr/>
              <p:nvPr/>
            </p:nvSpPr>
            <p:spPr>
              <a:xfrm>
                <a:off x="2039327" y="440646"/>
                <a:ext cx="520517" cy="416602"/>
              </a:xfrm>
              <a:custGeom>
                <a:rect b="b" l="l" r="r" t="t"/>
                <a:pathLst>
                  <a:path extrusionOk="0" h="2658" w="3321">
                    <a:moveTo>
                      <a:pt x="2156" y="0"/>
                    </a:moveTo>
                    <a:cubicBezTo>
                      <a:pt x="1645" y="0"/>
                      <a:pt x="1010" y="148"/>
                      <a:pt x="571" y="736"/>
                    </a:cubicBezTo>
                    <a:cubicBezTo>
                      <a:pt x="0" y="1521"/>
                      <a:pt x="89" y="2658"/>
                      <a:pt x="89" y="2658"/>
                    </a:cubicBezTo>
                    <a:lnTo>
                      <a:pt x="723" y="2658"/>
                    </a:lnTo>
                    <a:cubicBezTo>
                      <a:pt x="723" y="2658"/>
                      <a:pt x="854" y="2066"/>
                      <a:pt x="854" y="2003"/>
                    </a:cubicBezTo>
                    <a:cubicBezTo>
                      <a:pt x="854" y="1935"/>
                      <a:pt x="1027" y="1218"/>
                      <a:pt x="1158" y="1040"/>
                    </a:cubicBezTo>
                    <a:cubicBezTo>
                      <a:pt x="1268" y="867"/>
                      <a:pt x="1749" y="474"/>
                      <a:pt x="1964" y="385"/>
                    </a:cubicBezTo>
                    <a:cubicBezTo>
                      <a:pt x="2109" y="347"/>
                      <a:pt x="2402" y="340"/>
                      <a:pt x="2614" y="340"/>
                    </a:cubicBezTo>
                    <a:cubicBezTo>
                      <a:pt x="2755" y="340"/>
                      <a:pt x="2860" y="343"/>
                      <a:pt x="2860" y="343"/>
                    </a:cubicBezTo>
                    <a:lnTo>
                      <a:pt x="3320" y="343"/>
                    </a:lnTo>
                    <a:cubicBezTo>
                      <a:pt x="3320" y="343"/>
                      <a:pt x="3163" y="149"/>
                      <a:pt x="2619" y="39"/>
                    </a:cubicBezTo>
                    <a:cubicBezTo>
                      <a:pt x="2487" y="17"/>
                      <a:pt x="2329" y="0"/>
                      <a:pt x="2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50"/>
              <p:cNvSpPr/>
              <p:nvPr/>
            </p:nvSpPr>
            <p:spPr>
              <a:xfrm>
                <a:off x="2029453" y="433750"/>
                <a:ext cx="536974" cy="430081"/>
              </a:xfrm>
              <a:custGeom>
                <a:rect b="b" l="l" r="r" t="t"/>
                <a:pathLst>
                  <a:path extrusionOk="0" h="2744" w="3426">
                    <a:moveTo>
                      <a:pt x="2174" y="107"/>
                    </a:moveTo>
                    <a:cubicBezTo>
                      <a:pt x="2361" y="107"/>
                      <a:pt x="2538" y="123"/>
                      <a:pt x="2682" y="146"/>
                    </a:cubicBezTo>
                    <a:cubicBezTo>
                      <a:pt x="2944" y="193"/>
                      <a:pt x="3095" y="256"/>
                      <a:pt x="3205" y="324"/>
                    </a:cubicBezTo>
                    <a:lnTo>
                      <a:pt x="3226" y="345"/>
                    </a:lnTo>
                    <a:lnTo>
                      <a:pt x="2923" y="324"/>
                    </a:lnTo>
                    <a:cubicBezTo>
                      <a:pt x="2923" y="324"/>
                      <a:pt x="2771" y="324"/>
                      <a:pt x="2572" y="345"/>
                    </a:cubicBezTo>
                    <a:cubicBezTo>
                      <a:pt x="2378" y="345"/>
                      <a:pt x="2158" y="345"/>
                      <a:pt x="2027" y="387"/>
                    </a:cubicBezTo>
                    <a:cubicBezTo>
                      <a:pt x="1896" y="429"/>
                      <a:pt x="1723" y="539"/>
                      <a:pt x="1551" y="691"/>
                    </a:cubicBezTo>
                    <a:cubicBezTo>
                      <a:pt x="1393" y="822"/>
                      <a:pt x="1242" y="953"/>
                      <a:pt x="1179" y="1063"/>
                    </a:cubicBezTo>
                    <a:cubicBezTo>
                      <a:pt x="1111" y="1173"/>
                      <a:pt x="1027" y="1393"/>
                      <a:pt x="959" y="1586"/>
                    </a:cubicBezTo>
                    <a:cubicBezTo>
                      <a:pt x="938" y="1696"/>
                      <a:pt x="917" y="1806"/>
                      <a:pt x="896" y="1895"/>
                    </a:cubicBezTo>
                    <a:cubicBezTo>
                      <a:pt x="870" y="1916"/>
                      <a:pt x="870" y="1958"/>
                      <a:pt x="870" y="1979"/>
                    </a:cubicBezTo>
                    <a:cubicBezTo>
                      <a:pt x="870" y="2000"/>
                      <a:pt x="849" y="2026"/>
                      <a:pt x="849" y="2047"/>
                    </a:cubicBezTo>
                    <a:lnTo>
                      <a:pt x="849" y="2089"/>
                    </a:lnTo>
                    <a:lnTo>
                      <a:pt x="849" y="2157"/>
                    </a:lnTo>
                    <a:cubicBezTo>
                      <a:pt x="828" y="2220"/>
                      <a:pt x="807" y="2309"/>
                      <a:pt x="807" y="2393"/>
                    </a:cubicBezTo>
                    <a:cubicBezTo>
                      <a:pt x="786" y="2524"/>
                      <a:pt x="765" y="2613"/>
                      <a:pt x="739" y="2655"/>
                    </a:cubicBezTo>
                    <a:lnTo>
                      <a:pt x="215" y="2655"/>
                    </a:lnTo>
                    <a:cubicBezTo>
                      <a:pt x="215" y="2571"/>
                      <a:pt x="152" y="1565"/>
                      <a:pt x="676" y="822"/>
                    </a:cubicBezTo>
                    <a:cubicBezTo>
                      <a:pt x="959" y="429"/>
                      <a:pt x="1331" y="235"/>
                      <a:pt x="1702" y="146"/>
                    </a:cubicBezTo>
                    <a:cubicBezTo>
                      <a:pt x="1858" y="118"/>
                      <a:pt x="2020" y="107"/>
                      <a:pt x="2174" y="107"/>
                    </a:cubicBezTo>
                    <a:close/>
                    <a:moveTo>
                      <a:pt x="2231" y="0"/>
                    </a:moveTo>
                    <a:cubicBezTo>
                      <a:pt x="2050" y="0"/>
                      <a:pt x="1856" y="17"/>
                      <a:pt x="1655" y="62"/>
                    </a:cubicBezTo>
                    <a:cubicBezTo>
                      <a:pt x="1289" y="146"/>
                      <a:pt x="896" y="345"/>
                      <a:pt x="608" y="759"/>
                    </a:cubicBezTo>
                    <a:cubicBezTo>
                      <a:pt x="0" y="1565"/>
                      <a:pt x="110" y="2702"/>
                      <a:pt x="110" y="2702"/>
                    </a:cubicBezTo>
                    <a:lnTo>
                      <a:pt x="152" y="2744"/>
                    </a:lnTo>
                    <a:lnTo>
                      <a:pt x="786" y="2744"/>
                    </a:lnTo>
                    <a:lnTo>
                      <a:pt x="849" y="2702"/>
                    </a:lnTo>
                    <a:cubicBezTo>
                      <a:pt x="849" y="2702"/>
                      <a:pt x="870" y="2571"/>
                      <a:pt x="917" y="2393"/>
                    </a:cubicBezTo>
                    <a:cubicBezTo>
                      <a:pt x="917" y="2330"/>
                      <a:pt x="938" y="2241"/>
                      <a:pt x="938" y="2178"/>
                    </a:cubicBezTo>
                    <a:cubicBezTo>
                      <a:pt x="959" y="2157"/>
                      <a:pt x="959" y="2110"/>
                      <a:pt x="959" y="2089"/>
                    </a:cubicBezTo>
                    <a:lnTo>
                      <a:pt x="959" y="2047"/>
                    </a:lnTo>
                    <a:cubicBezTo>
                      <a:pt x="959" y="2047"/>
                      <a:pt x="959" y="2026"/>
                      <a:pt x="980" y="2000"/>
                    </a:cubicBezTo>
                    <a:cubicBezTo>
                      <a:pt x="980" y="1979"/>
                      <a:pt x="980" y="1958"/>
                      <a:pt x="1001" y="1916"/>
                    </a:cubicBezTo>
                    <a:cubicBezTo>
                      <a:pt x="1001" y="1827"/>
                      <a:pt x="1048" y="1738"/>
                      <a:pt x="1069" y="1634"/>
                    </a:cubicBezTo>
                    <a:cubicBezTo>
                      <a:pt x="1132" y="1414"/>
                      <a:pt x="1221" y="1194"/>
                      <a:pt x="1262" y="1110"/>
                    </a:cubicBezTo>
                    <a:cubicBezTo>
                      <a:pt x="1310" y="1042"/>
                      <a:pt x="1461" y="890"/>
                      <a:pt x="1613" y="759"/>
                    </a:cubicBezTo>
                    <a:cubicBezTo>
                      <a:pt x="1786" y="628"/>
                      <a:pt x="1964" y="518"/>
                      <a:pt x="2048" y="497"/>
                    </a:cubicBezTo>
                    <a:cubicBezTo>
                      <a:pt x="2158" y="455"/>
                      <a:pt x="2378" y="455"/>
                      <a:pt x="2572" y="429"/>
                    </a:cubicBezTo>
                    <a:lnTo>
                      <a:pt x="2923" y="429"/>
                    </a:lnTo>
                    <a:lnTo>
                      <a:pt x="3383" y="455"/>
                    </a:lnTo>
                    <a:lnTo>
                      <a:pt x="3425" y="366"/>
                    </a:lnTo>
                    <a:cubicBezTo>
                      <a:pt x="3425" y="366"/>
                      <a:pt x="3357" y="298"/>
                      <a:pt x="3252" y="235"/>
                    </a:cubicBezTo>
                    <a:cubicBezTo>
                      <a:pt x="3143" y="167"/>
                      <a:pt x="2964" y="83"/>
                      <a:pt x="2703" y="36"/>
                    </a:cubicBezTo>
                    <a:cubicBezTo>
                      <a:pt x="2564" y="16"/>
                      <a:pt x="2404" y="0"/>
                      <a:pt x="223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50"/>
              <p:cNvSpPr/>
              <p:nvPr/>
            </p:nvSpPr>
            <p:spPr>
              <a:xfrm>
                <a:off x="2131957" y="473874"/>
                <a:ext cx="448419" cy="383374"/>
              </a:xfrm>
              <a:custGeom>
                <a:rect b="b" l="l" r="r" t="t"/>
                <a:pathLst>
                  <a:path extrusionOk="0" h="2446" w="2861">
                    <a:moveTo>
                      <a:pt x="1876" y="0"/>
                    </a:moveTo>
                    <a:cubicBezTo>
                      <a:pt x="1504" y="0"/>
                      <a:pt x="1069" y="89"/>
                      <a:pt x="718" y="414"/>
                    </a:cubicBezTo>
                    <a:cubicBezTo>
                      <a:pt x="1" y="1137"/>
                      <a:pt x="132" y="2446"/>
                      <a:pt x="132" y="2446"/>
                    </a:cubicBezTo>
                    <a:lnTo>
                      <a:pt x="347" y="2247"/>
                    </a:lnTo>
                    <a:cubicBezTo>
                      <a:pt x="347" y="2247"/>
                      <a:pt x="263" y="1179"/>
                      <a:pt x="870" y="566"/>
                    </a:cubicBezTo>
                    <a:cubicBezTo>
                      <a:pt x="1171" y="278"/>
                      <a:pt x="1582" y="204"/>
                      <a:pt x="1922" y="204"/>
                    </a:cubicBezTo>
                    <a:cubicBezTo>
                      <a:pt x="2275" y="204"/>
                      <a:pt x="2551" y="283"/>
                      <a:pt x="2551" y="283"/>
                    </a:cubicBezTo>
                    <a:cubicBezTo>
                      <a:pt x="2551" y="283"/>
                      <a:pt x="2564" y="312"/>
                      <a:pt x="2622" y="312"/>
                    </a:cubicBezTo>
                    <a:cubicBezTo>
                      <a:pt x="2639" y="312"/>
                      <a:pt x="2658" y="310"/>
                      <a:pt x="2682" y="304"/>
                    </a:cubicBezTo>
                    <a:cubicBezTo>
                      <a:pt x="2792" y="283"/>
                      <a:pt x="2860" y="241"/>
                      <a:pt x="2860" y="241"/>
                    </a:cubicBezTo>
                    <a:cubicBezTo>
                      <a:pt x="2860" y="241"/>
                      <a:pt x="2860" y="199"/>
                      <a:pt x="2729" y="131"/>
                    </a:cubicBezTo>
                    <a:lnTo>
                      <a:pt x="2703" y="131"/>
                    </a:lnTo>
                    <a:cubicBezTo>
                      <a:pt x="2640" y="110"/>
                      <a:pt x="2290" y="0"/>
                      <a:pt x="1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50"/>
              <p:cNvSpPr/>
              <p:nvPr/>
            </p:nvSpPr>
            <p:spPr>
              <a:xfrm>
                <a:off x="2121299" y="470591"/>
                <a:ext cx="465660" cy="396540"/>
              </a:xfrm>
              <a:custGeom>
                <a:rect b="b" l="l" r="r" t="t"/>
                <a:pathLst>
                  <a:path extrusionOk="0" h="2530" w="2971">
                    <a:moveTo>
                      <a:pt x="1944" y="110"/>
                    </a:moveTo>
                    <a:cubicBezTo>
                      <a:pt x="2358" y="110"/>
                      <a:pt x="2687" y="194"/>
                      <a:pt x="2750" y="215"/>
                    </a:cubicBezTo>
                    <a:lnTo>
                      <a:pt x="2771" y="215"/>
                    </a:lnTo>
                    <a:lnTo>
                      <a:pt x="2771" y="241"/>
                    </a:lnTo>
                    <a:cubicBezTo>
                      <a:pt x="2818" y="241"/>
                      <a:pt x="2818" y="262"/>
                      <a:pt x="2818" y="262"/>
                    </a:cubicBezTo>
                    <a:cubicBezTo>
                      <a:pt x="2797" y="283"/>
                      <a:pt x="2797" y="283"/>
                      <a:pt x="2729" y="304"/>
                    </a:cubicBezTo>
                    <a:lnTo>
                      <a:pt x="2666" y="304"/>
                    </a:lnTo>
                    <a:lnTo>
                      <a:pt x="2687" y="325"/>
                    </a:lnTo>
                    <a:lnTo>
                      <a:pt x="2687" y="325"/>
                    </a:lnTo>
                    <a:lnTo>
                      <a:pt x="2640" y="283"/>
                    </a:lnTo>
                    <a:cubicBezTo>
                      <a:pt x="2640" y="283"/>
                      <a:pt x="2357" y="197"/>
                      <a:pt x="1992" y="197"/>
                    </a:cubicBezTo>
                    <a:cubicBezTo>
                      <a:pt x="1642" y="197"/>
                      <a:pt x="1217" y="276"/>
                      <a:pt x="896" y="587"/>
                    </a:cubicBezTo>
                    <a:cubicBezTo>
                      <a:pt x="284" y="1179"/>
                      <a:pt x="352" y="2226"/>
                      <a:pt x="352" y="2268"/>
                    </a:cubicBezTo>
                    <a:lnTo>
                      <a:pt x="263" y="2357"/>
                    </a:lnTo>
                    <a:cubicBezTo>
                      <a:pt x="242" y="2179"/>
                      <a:pt x="200" y="1132"/>
                      <a:pt x="834" y="503"/>
                    </a:cubicBezTo>
                    <a:cubicBezTo>
                      <a:pt x="1158" y="194"/>
                      <a:pt x="1572" y="110"/>
                      <a:pt x="1944" y="110"/>
                    </a:cubicBezTo>
                    <a:close/>
                    <a:moveTo>
                      <a:pt x="1944" y="0"/>
                    </a:moveTo>
                    <a:cubicBezTo>
                      <a:pt x="1551" y="0"/>
                      <a:pt x="1095" y="84"/>
                      <a:pt x="766" y="414"/>
                    </a:cubicBezTo>
                    <a:cubicBezTo>
                      <a:pt x="1" y="1158"/>
                      <a:pt x="153" y="2488"/>
                      <a:pt x="153" y="2488"/>
                    </a:cubicBezTo>
                    <a:lnTo>
                      <a:pt x="242" y="2530"/>
                    </a:lnTo>
                    <a:lnTo>
                      <a:pt x="441" y="2336"/>
                    </a:lnTo>
                    <a:lnTo>
                      <a:pt x="462" y="2289"/>
                    </a:lnTo>
                    <a:cubicBezTo>
                      <a:pt x="462" y="2289"/>
                      <a:pt x="394" y="1221"/>
                      <a:pt x="985" y="655"/>
                    </a:cubicBezTo>
                    <a:cubicBezTo>
                      <a:pt x="1262" y="376"/>
                      <a:pt x="1654" y="302"/>
                      <a:pt x="1982" y="302"/>
                    </a:cubicBezTo>
                    <a:cubicBezTo>
                      <a:pt x="2325" y="302"/>
                      <a:pt x="2598" y="382"/>
                      <a:pt x="2598" y="393"/>
                    </a:cubicBezTo>
                    <a:lnTo>
                      <a:pt x="2619" y="393"/>
                    </a:lnTo>
                    <a:cubicBezTo>
                      <a:pt x="2666" y="414"/>
                      <a:pt x="2687" y="414"/>
                      <a:pt x="2750" y="414"/>
                    </a:cubicBezTo>
                    <a:cubicBezTo>
                      <a:pt x="2881" y="393"/>
                      <a:pt x="2949" y="325"/>
                      <a:pt x="2949" y="325"/>
                    </a:cubicBezTo>
                    <a:lnTo>
                      <a:pt x="2970" y="283"/>
                    </a:lnTo>
                    <a:lnTo>
                      <a:pt x="2970" y="262"/>
                    </a:lnTo>
                    <a:cubicBezTo>
                      <a:pt x="2970" y="241"/>
                      <a:pt x="2949" y="241"/>
                      <a:pt x="2949" y="215"/>
                    </a:cubicBezTo>
                    <a:cubicBezTo>
                      <a:pt x="2928" y="194"/>
                      <a:pt x="2881" y="152"/>
                      <a:pt x="2818" y="131"/>
                    </a:cubicBezTo>
                    <a:lnTo>
                      <a:pt x="2797" y="131"/>
                    </a:lnTo>
                    <a:lnTo>
                      <a:pt x="2771" y="173"/>
                    </a:lnTo>
                    <a:lnTo>
                      <a:pt x="2771" y="131"/>
                    </a:lnTo>
                    <a:cubicBezTo>
                      <a:pt x="2687" y="84"/>
                      <a:pt x="2358" y="0"/>
                      <a:pt x="194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50"/>
              <p:cNvSpPr/>
              <p:nvPr/>
            </p:nvSpPr>
            <p:spPr>
              <a:xfrm>
                <a:off x="1971147" y="825899"/>
                <a:ext cx="317859" cy="328517"/>
              </a:xfrm>
              <a:custGeom>
                <a:rect b="b" l="l" r="r" t="t"/>
                <a:pathLst>
                  <a:path extrusionOk="0" h="2096" w="2028">
                    <a:moveTo>
                      <a:pt x="587" y="1"/>
                    </a:moveTo>
                    <a:cubicBezTo>
                      <a:pt x="262" y="1"/>
                      <a:pt x="1" y="263"/>
                      <a:pt x="1" y="593"/>
                    </a:cubicBezTo>
                    <a:lnTo>
                      <a:pt x="1" y="1509"/>
                    </a:lnTo>
                    <a:cubicBezTo>
                      <a:pt x="1" y="1834"/>
                      <a:pt x="262" y="2096"/>
                      <a:pt x="587" y="2096"/>
                    </a:cubicBezTo>
                    <a:lnTo>
                      <a:pt x="1462" y="2096"/>
                    </a:lnTo>
                    <a:cubicBezTo>
                      <a:pt x="1765" y="2096"/>
                      <a:pt x="2027" y="1834"/>
                      <a:pt x="2027" y="1509"/>
                    </a:cubicBezTo>
                    <a:lnTo>
                      <a:pt x="2027" y="593"/>
                    </a:lnTo>
                    <a:cubicBezTo>
                      <a:pt x="2027" y="263"/>
                      <a:pt x="1765" y="1"/>
                      <a:pt x="14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50"/>
              <p:cNvSpPr/>
              <p:nvPr/>
            </p:nvSpPr>
            <p:spPr>
              <a:xfrm>
                <a:off x="1964565" y="819316"/>
                <a:ext cx="335099" cy="342466"/>
              </a:xfrm>
              <a:custGeom>
                <a:rect b="b" l="l" r="r" t="t"/>
                <a:pathLst>
                  <a:path extrusionOk="0" h="2185" w="2138">
                    <a:moveTo>
                      <a:pt x="1504" y="90"/>
                    </a:moveTo>
                    <a:cubicBezTo>
                      <a:pt x="1786" y="90"/>
                      <a:pt x="2027" y="326"/>
                      <a:pt x="2027" y="635"/>
                    </a:cubicBezTo>
                    <a:lnTo>
                      <a:pt x="2027" y="1551"/>
                    </a:lnTo>
                    <a:cubicBezTo>
                      <a:pt x="2027" y="1834"/>
                      <a:pt x="1786" y="2075"/>
                      <a:pt x="1504" y="2075"/>
                    </a:cubicBezTo>
                    <a:lnTo>
                      <a:pt x="629" y="2075"/>
                    </a:lnTo>
                    <a:cubicBezTo>
                      <a:pt x="325" y="2075"/>
                      <a:pt x="105" y="1834"/>
                      <a:pt x="105" y="1551"/>
                    </a:cubicBezTo>
                    <a:lnTo>
                      <a:pt x="105" y="635"/>
                    </a:lnTo>
                    <a:cubicBezTo>
                      <a:pt x="105" y="326"/>
                      <a:pt x="325" y="90"/>
                      <a:pt x="629" y="90"/>
                    </a:cubicBezTo>
                    <a:close/>
                    <a:moveTo>
                      <a:pt x="629" y="1"/>
                    </a:moveTo>
                    <a:cubicBezTo>
                      <a:pt x="283" y="1"/>
                      <a:pt x="1" y="284"/>
                      <a:pt x="1" y="635"/>
                    </a:cubicBezTo>
                    <a:lnTo>
                      <a:pt x="1" y="1551"/>
                    </a:lnTo>
                    <a:cubicBezTo>
                      <a:pt x="1" y="1897"/>
                      <a:pt x="283" y="2185"/>
                      <a:pt x="629" y="2185"/>
                    </a:cubicBezTo>
                    <a:lnTo>
                      <a:pt x="1504" y="2185"/>
                    </a:lnTo>
                    <a:cubicBezTo>
                      <a:pt x="1855" y="2185"/>
                      <a:pt x="2137" y="1897"/>
                      <a:pt x="2137" y="1551"/>
                    </a:cubicBezTo>
                    <a:lnTo>
                      <a:pt x="2137" y="635"/>
                    </a:lnTo>
                    <a:cubicBezTo>
                      <a:pt x="2137" y="284"/>
                      <a:pt x="1855" y="1"/>
                      <a:pt x="150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50"/>
              <p:cNvSpPr/>
              <p:nvPr/>
            </p:nvSpPr>
            <p:spPr>
              <a:xfrm>
                <a:off x="1926792" y="825899"/>
                <a:ext cx="317859" cy="328517"/>
              </a:xfrm>
              <a:custGeom>
                <a:rect b="b" l="l" r="r" t="t"/>
                <a:pathLst>
                  <a:path extrusionOk="0" h="2096" w="2028">
                    <a:moveTo>
                      <a:pt x="587" y="1"/>
                    </a:moveTo>
                    <a:cubicBezTo>
                      <a:pt x="263" y="1"/>
                      <a:pt x="1" y="263"/>
                      <a:pt x="1" y="593"/>
                    </a:cubicBezTo>
                    <a:lnTo>
                      <a:pt x="1" y="1509"/>
                    </a:lnTo>
                    <a:cubicBezTo>
                      <a:pt x="1" y="1834"/>
                      <a:pt x="263" y="2096"/>
                      <a:pt x="587" y="2096"/>
                    </a:cubicBezTo>
                    <a:lnTo>
                      <a:pt x="1441" y="2096"/>
                    </a:lnTo>
                    <a:cubicBezTo>
                      <a:pt x="1766" y="2096"/>
                      <a:pt x="2027" y="1834"/>
                      <a:pt x="2027" y="1509"/>
                    </a:cubicBezTo>
                    <a:lnTo>
                      <a:pt x="2027" y="593"/>
                    </a:lnTo>
                    <a:cubicBezTo>
                      <a:pt x="2027" y="263"/>
                      <a:pt x="1766" y="1"/>
                      <a:pt x="1441" y="1"/>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50"/>
              <p:cNvSpPr/>
              <p:nvPr/>
            </p:nvSpPr>
            <p:spPr>
              <a:xfrm>
                <a:off x="1916134" y="819316"/>
                <a:ext cx="335883" cy="342466"/>
              </a:xfrm>
              <a:custGeom>
                <a:rect b="b" l="l" r="r" t="t"/>
                <a:pathLst>
                  <a:path extrusionOk="0" h="2185" w="2143">
                    <a:moveTo>
                      <a:pt x="1509" y="90"/>
                    </a:moveTo>
                    <a:cubicBezTo>
                      <a:pt x="1813" y="90"/>
                      <a:pt x="2054" y="326"/>
                      <a:pt x="2054" y="635"/>
                    </a:cubicBezTo>
                    <a:lnTo>
                      <a:pt x="2054" y="1551"/>
                    </a:lnTo>
                    <a:cubicBezTo>
                      <a:pt x="2054" y="1834"/>
                      <a:pt x="1813" y="2075"/>
                      <a:pt x="1509" y="2075"/>
                    </a:cubicBezTo>
                    <a:lnTo>
                      <a:pt x="655" y="2075"/>
                    </a:lnTo>
                    <a:cubicBezTo>
                      <a:pt x="352" y="2075"/>
                      <a:pt x="111" y="1834"/>
                      <a:pt x="111" y="1551"/>
                    </a:cubicBezTo>
                    <a:lnTo>
                      <a:pt x="111" y="635"/>
                    </a:lnTo>
                    <a:cubicBezTo>
                      <a:pt x="111" y="326"/>
                      <a:pt x="352" y="90"/>
                      <a:pt x="655" y="90"/>
                    </a:cubicBezTo>
                    <a:close/>
                    <a:moveTo>
                      <a:pt x="655" y="1"/>
                    </a:moveTo>
                    <a:cubicBezTo>
                      <a:pt x="283" y="1"/>
                      <a:pt x="1" y="284"/>
                      <a:pt x="1" y="635"/>
                    </a:cubicBezTo>
                    <a:lnTo>
                      <a:pt x="1" y="1551"/>
                    </a:lnTo>
                    <a:cubicBezTo>
                      <a:pt x="1" y="1897"/>
                      <a:pt x="283" y="2185"/>
                      <a:pt x="655" y="2185"/>
                    </a:cubicBezTo>
                    <a:lnTo>
                      <a:pt x="1509" y="2185"/>
                    </a:lnTo>
                    <a:cubicBezTo>
                      <a:pt x="1855" y="2185"/>
                      <a:pt x="2143" y="1897"/>
                      <a:pt x="2143" y="1551"/>
                    </a:cubicBezTo>
                    <a:lnTo>
                      <a:pt x="2143" y="635"/>
                    </a:lnTo>
                    <a:cubicBezTo>
                      <a:pt x="2143" y="284"/>
                      <a:pt x="1855" y="1"/>
                      <a:pt x="150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50"/>
              <p:cNvSpPr/>
              <p:nvPr/>
            </p:nvSpPr>
            <p:spPr>
              <a:xfrm>
                <a:off x="1895601" y="825899"/>
                <a:ext cx="318642" cy="328517"/>
              </a:xfrm>
              <a:custGeom>
                <a:rect b="b" l="l" r="r" t="t"/>
                <a:pathLst>
                  <a:path extrusionOk="0" h="2096" w="2033">
                    <a:moveTo>
                      <a:pt x="593" y="1"/>
                    </a:moveTo>
                    <a:cubicBezTo>
                      <a:pt x="263" y="1"/>
                      <a:pt x="1" y="263"/>
                      <a:pt x="1" y="593"/>
                    </a:cubicBezTo>
                    <a:lnTo>
                      <a:pt x="1" y="1509"/>
                    </a:lnTo>
                    <a:cubicBezTo>
                      <a:pt x="1" y="1834"/>
                      <a:pt x="263" y="2096"/>
                      <a:pt x="593" y="2096"/>
                    </a:cubicBezTo>
                    <a:lnTo>
                      <a:pt x="1441" y="2096"/>
                    </a:lnTo>
                    <a:cubicBezTo>
                      <a:pt x="1771" y="2096"/>
                      <a:pt x="2033" y="1834"/>
                      <a:pt x="2033" y="1509"/>
                    </a:cubicBezTo>
                    <a:lnTo>
                      <a:pt x="2033" y="593"/>
                    </a:lnTo>
                    <a:cubicBezTo>
                      <a:pt x="2033" y="263"/>
                      <a:pt x="1771" y="1"/>
                      <a:pt x="1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50"/>
              <p:cNvSpPr/>
              <p:nvPr/>
            </p:nvSpPr>
            <p:spPr>
              <a:xfrm>
                <a:off x="1889018" y="819316"/>
                <a:ext cx="335099" cy="342466"/>
              </a:xfrm>
              <a:custGeom>
                <a:rect b="b" l="l" r="r" t="t"/>
                <a:pathLst>
                  <a:path extrusionOk="0" h="2185" w="2138">
                    <a:moveTo>
                      <a:pt x="1483" y="90"/>
                    </a:moveTo>
                    <a:cubicBezTo>
                      <a:pt x="1792" y="90"/>
                      <a:pt x="2028" y="326"/>
                      <a:pt x="2028" y="635"/>
                    </a:cubicBezTo>
                    <a:lnTo>
                      <a:pt x="2028" y="1551"/>
                    </a:lnTo>
                    <a:cubicBezTo>
                      <a:pt x="2028" y="1834"/>
                      <a:pt x="1792" y="2075"/>
                      <a:pt x="1483" y="2075"/>
                    </a:cubicBezTo>
                    <a:lnTo>
                      <a:pt x="635" y="2075"/>
                    </a:lnTo>
                    <a:cubicBezTo>
                      <a:pt x="326" y="2075"/>
                      <a:pt x="90" y="1834"/>
                      <a:pt x="90" y="1551"/>
                    </a:cubicBezTo>
                    <a:lnTo>
                      <a:pt x="90" y="635"/>
                    </a:lnTo>
                    <a:cubicBezTo>
                      <a:pt x="90" y="326"/>
                      <a:pt x="326" y="90"/>
                      <a:pt x="635" y="90"/>
                    </a:cubicBezTo>
                    <a:close/>
                    <a:moveTo>
                      <a:pt x="635" y="1"/>
                    </a:moveTo>
                    <a:cubicBezTo>
                      <a:pt x="284" y="1"/>
                      <a:pt x="1" y="284"/>
                      <a:pt x="1" y="635"/>
                    </a:cubicBezTo>
                    <a:lnTo>
                      <a:pt x="1" y="1551"/>
                    </a:lnTo>
                    <a:cubicBezTo>
                      <a:pt x="1" y="1897"/>
                      <a:pt x="284" y="2185"/>
                      <a:pt x="635" y="2185"/>
                    </a:cubicBezTo>
                    <a:lnTo>
                      <a:pt x="1483" y="2185"/>
                    </a:lnTo>
                    <a:cubicBezTo>
                      <a:pt x="1855" y="2185"/>
                      <a:pt x="2138" y="1897"/>
                      <a:pt x="2138" y="1551"/>
                    </a:cubicBezTo>
                    <a:lnTo>
                      <a:pt x="2138" y="635"/>
                    </a:lnTo>
                    <a:cubicBezTo>
                      <a:pt x="2138" y="284"/>
                      <a:pt x="1855" y="1"/>
                      <a:pt x="148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50"/>
              <p:cNvSpPr/>
              <p:nvPr/>
            </p:nvSpPr>
            <p:spPr>
              <a:xfrm>
                <a:off x="1936666" y="870255"/>
                <a:ext cx="236513" cy="239805"/>
              </a:xfrm>
              <a:custGeom>
                <a:rect b="b" l="l" r="r" t="t"/>
                <a:pathLst>
                  <a:path extrusionOk="0" h="1530" w="1509">
                    <a:moveTo>
                      <a:pt x="441" y="1"/>
                    </a:moveTo>
                    <a:cubicBezTo>
                      <a:pt x="200" y="1"/>
                      <a:pt x="1" y="200"/>
                      <a:pt x="1" y="420"/>
                    </a:cubicBezTo>
                    <a:lnTo>
                      <a:pt x="1" y="1095"/>
                    </a:lnTo>
                    <a:cubicBezTo>
                      <a:pt x="1" y="1336"/>
                      <a:pt x="200" y="1530"/>
                      <a:pt x="441" y="1530"/>
                    </a:cubicBezTo>
                    <a:lnTo>
                      <a:pt x="1069" y="1530"/>
                    </a:lnTo>
                    <a:cubicBezTo>
                      <a:pt x="1310" y="1530"/>
                      <a:pt x="1509" y="1336"/>
                      <a:pt x="1509" y="1095"/>
                    </a:cubicBezTo>
                    <a:lnTo>
                      <a:pt x="1509" y="420"/>
                    </a:lnTo>
                    <a:cubicBezTo>
                      <a:pt x="1509" y="200"/>
                      <a:pt x="1310" y="1"/>
                      <a:pt x="10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50"/>
              <p:cNvSpPr/>
              <p:nvPr/>
            </p:nvSpPr>
            <p:spPr>
              <a:xfrm>
                <a:off x="1930083" y="860381"/>
                <a:ext cx="249679" cy="256262"/>
              </a:xfrm>
              <a:custGeom>
                <a:rect b="b" l="l" r="r" t="t"/>
                <a:pathLst>
                  <a:path extrusionOk="0" h="1635" w="1593">
                    <a:moveTo>
                      <a:pt x="1111" y="111"/>
                    </a:moveTo>
                    <a:cubicBezTo>
                      <a:pt x="1331" y="111"/>
                      <a:pt x="1483" y="284"/>
                      <a:pt x="1483" y="483"/>
                    </a:cubicBezTo>
                    <a:lnTo>
                      <a:pt x="1483" y="1158"/>
                    </a:lnTo>
                    <a:cubicBezTo>
                      <a:pt x="1483" y="1373"/>
                      <a:pt x="1331" y="1551"/>
                      <a:pt x="1111" y="1551"/>
                    </a:cubicBezTo>
                    <a:lnTo>
                      <a:pt x="483" y="1551"/>
                    </a:lnTo>
                    <a:cubicBezTo>
                      <a:pt x="284" y="1551"/>
                      <a:pt x="111" y="1373"/>
                      <a:pt x="111" y="1158"/>
                    </a:cubicBezTo>
                    <a:lnTo>
                      <a:pt x="111" y="483"/>
                    </a:lnTo>
                    <a:cubicBezTo>
                      <a:pt x="111" y="284"/>
                      <a:pt x="284" y="111"/>
                      <a:pt x="483" y="111"/>
                    </a:cubicBezTo>
                    <a:close/>
                    <a:moveTo>
                      <a:pt x="483" y="1"/>
                    </a:moveTo>
                    <a:cubicBezTo>
                      <a:pt x="221" y="1"/>
                      <a:pt x="1" y="221"/>
                      <a:pt x="1" y="483"/>
                    </a:cubicBezTo>
                    <a:lnTo>
                      <a:pt x="1" y="1158"/>
                    </a:lnTo>
                    <a:cubicBezTo>
                      <a:pt x="1" y="1420"/>
                      <a:pt x="221" y="1635"/>
                      <a:pt x="483" y="1635"/>
                    </a:cubicBezTo>
                    <a:lnTo>
                      <a:pt x="1111" y="1635"/>
                    </a:lnTo>
                    <a:cubicBezTo>
                      <a:pt x="1373" y="1635"/>
                      <a:pt x="1593" y="1420"/>
                      <a:pt x="1593" y="1158"/>
                    </a:cubicBezTo>
                    <a:lnTo>
                      <a:pt x="1593" y="483"/>
                    </a:lnTo>
                    <a:cubicBezTo>
                      <a:pt x="1593" y="221"/>
                      <a:pt x="1373" y="1"/>
                      <a:pt x="111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50"/>
              <p:cNvSpPr/>
              <p:nvPr/>
            </p:nvSpPr>
            <p:spPr>
              <a:xfrm>
                <a:off x="1994971" y="870255"/>
                <a:ext cx="178208" cy="239805"/>
              </a:xfrm>
              <a:custGeom>
                <a:rect b="b" l="l" r="r" t="t"/>
                <a:pathLst>
                  <a:path extrusionOk="0" h="1530" w="1137">
                    <a:moveTo>
                      <a:pt x="435" y="1"/>
                    </a:moveTo>
                    <a:cubicBezTo>
                      <a:pt x="199" y="1"/>
                      <a:pt x="0" y="200"/>
                      <a:pt x="0" y="441"/>
                    </a:cubicBezTo>
                    <a:lnTo>
                      <a:pt x="0" y="1095"/>
                    </a:lnTo>
                    <a:cubicBezTo>
                      <a:pt x="0" y="1336"/>
                      <a:pt x="199" y="1530"/>
                      <a:pt x="435" y="1530"/>
                    </a:cubicBezTo>
                    <a:lnTo>
                      <a:pt x="697" y="1530"/>
                    </a:lnTo>
                    <a:cubicBezTo>
                      <a:pt x="938" y="1530"/>
                      <a:pt x="1137" y="1336"/>
                      <a:pt x="1137" y="1095"/>
                    </a:cubicBezTo>
                    <a:lnTo>
                      <a:pt x="1137" y="441"/>
                    </a:lnTo>
                    <a:cubicBezTo>
                      <a:pt x="1137" y="200"/>
                      <a:pt x="938" y="1"/>
                      <a:pt x="6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50"/>
              <p:cNvSpPr/>
              <p:nvPr/>
            </p:nvSpPr>
            <p:spPr>
              <a:xfrm>
                <a:off x="1985097" y="860381"/>
                <a:ext cx="194665" cy="256262"/>
              </a:xfrm>
              <a:custGeom>
                <a:rect b="b" l="l" r="r" t="t"/>
                <a:pathLst>
                  <a:path extrusionOk="0" h="1635" w="1242">
                    <a:moveTo>
                      <a:pt x="760" y="111"/>
                    </a:moveTo>
                    <a:cubicBezTo>
                      <a:pt x="980" y="111"/>
                      <a:pt x="1132" y="284"/>
                      <a:pt x="1132" y="483"/>
                    </a:cubicBezTo>
                    <a:lnTo>
                      <a:pt x="1132" y="1158"/>
                    </a:lnTo>
                    <a:cubicBezTo>
                      <a:pt x="1132" y="1373"/>
                      <a:pt x="980" y="1551"/>
                      <a:pt x="760" y="1551"/>
                    </a:cubicBezTo>
                    <a:lnTo>
                      <a:pt x="477" y="1551"/>
                    </a:lnTo>
                    <a:cubicBezTo>
                      <a:pt x="283" y="1551"/>
                      <a:pt x="105" y="1373"/>
                      <a:pt x="105" y="1158"/>
                    </a:cubicBezTo>
                    <a:lnTo>
                      <a:pt x="105" y="483"/>
                    </a:lnTo>
                    <a:cubicBezTo>
                      <a:pt x="105" y="284"/>
                      <a:pt x="283" y="111"/>
                      <a:pt x="477" y="111"/>
                    </a:cubicBezTo>
                    <a:close/>
                    <a:moveTo>
                      <a:pt x="477" y="1"/>
                    </a:moveTo>
                    <a:cubicBezTo>
                      <a:pt x="215" y="1"/>
                      <a:pt x="1" y="221"/>
                      <a:pt x="1" y="483"/>
                    </a:cubicBezTo>
                    <a:lnTo>
                      <a:pt x="1" y="1158"/>
                    </a:lnTo>
                    <a:cubicBezTo>
                      <a:pt x="1" y="1420"/>
                      <a:pt x="215" y="1635"/>
                      <a:pt x="477" y="1635"/>
                    </a:cubicBezTo>
                    <a:lnTo>
                      <a:pt x="760" y="1635"/>
                    </a:lnTo>
                    <a:cubicBezTo>
                      <a:pt x="1022" y="1635"/>
                      <a:pt x="1242" y="1420"/>
                      <a:pt x="1242" y="1158"/>
                    </a:cubicBezTo>
                    <a:lnTo>
                      <a:pt x="1242" y="483"/>
                    </a:lnTo>
                    <a:cubicBezTo>
                      <a:pt x="1242" y="221"/>
                      <a:pt x="1022" y="1"/>
                      <a:pt x="76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1" name="Shape 3681"/>
        <p:cNvGrpSpPr/>
        <p:nvPr/>
      </p:nvGrpSpPr>
      <p:grpSpPr>
        <a:xfrm>
          <a:off x="0" y="0"/>
          <a:ext cx="0" cy="0"/>
          <a:chOff x="0" y="0"/>
          <a:chExt cx="0" cy="0"/>
        </a:xfrm>
      </p:grpSpPr>
      <p:sp>
        <p:nvSpPr>
          <p:cNvPr id="3682" name="Google Shape;3682;p259"/>
          <p:cNvSpPr txBox="1"/>
          <p:nvPr>
            <p:ph idx="1" type="subTitle"/>
          </p:nvPr>
        </p:nvSpPr>
        <p:spPr>
          <a:xfrm>
            <a:off x="422275" y="954750"/>
            <a:ext cx="7864500" cy="32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The VGA name consists of three main components: the brand, series, and model number.</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For Example </a:t>
            </a:r>
            <a:r>
              <a:rPr b="1" lang="en" sz="1300"/>
              <a:t>here's how to break down the VGA name of </a:t>
            </a:r>
            <a:r>
              <a:rPr b="1" lang="en" sz="1300"/>
              <a:t>the </a:t>
            </a:r>
            <a:r>
              <a:rPr b="1" lang="en" sz="1300"/>
              <a:t>Nvidia RTX 3050 8GB DDR4 graphics card:</a:t>
            </a:r>
            <a:endParaRPr b="1" sz="1300"/>
          </a:p>
          <a:p>
            <a:pPr indent="0" lvl="0" marL="0" rtl="0" algn="l">
              <a:spcBef>
                <a:spcPts val="0"/>
              </a:spcBef>
              <a:spcAft>
                <a:spcPts val="0"/>
              </a:spcAft>
              <a:buNone/>
            </a:pPr>
            <a:r>
              <a:rPr b="1" lang="en" sz="1300"/>
              <a:t>1. Brand - The brand of the graphics card is Nvidia, a well-known manufacturer in the graphics card market.</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2. Series - The series of the graphics card is RTX, which is one of the most powerful and newest series of Nvidia graphics cards.</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3. Model Number - The model number of the graphics card is 3050. This number denotes the card's position within the series and indicates its level of performance, with higher model numbers corresponding to more powerful graphics cards.</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t/>
            </a:r>
            <a:endParaRPr b="1" sz="1300"/>
          </a:p>
        </p:txBody>
      </p:sp>
      <p:grpSp>
        <p:nvGrpSpPr>
          <p:cNvPr id="3683" name="Google Shape;3683;p259"/>
          <p:cNvGrpSpPr/>
          <p:nvPr/>
        </p:nvGrpSpPr>
        <p:grpSpPr>
          <a:xfrm>
            <a:off x="6385398" y="3810232"/>
            <a:ext cx="2097210" cy="1043787"/>
            <a:chOff x="4792505" y="1359457"/>
            <a:chExt cx="3432984" cy="2776768"/>
          </a:xfrm>
        </p:grpSpPr>
        <p:sp>
          <p:nvSpPr>
            <p:cNvPr id="3684" name="Google Shape;3684;p259"/>
            <p:cNvSpPr/>
            <p:nvPr/>
          </p:nvSpPr>
          <p:spPr>
            <a:xfrm>
              <a:off x="5433500" y="3678425"/>
              <a:ext cx="2151000" cy="457800"/>
            </a:xfrm>
            <a:prstGeom prst="ellipse">
              <a:avLst/>
            </a:prstGeom>
            <a:solidFill>
              <a:srgbClr val="3E285A">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5" name="Google Shape;3685;p259"/>
            <p:cNvGrpSpPr/>
            <p:nvPr/>
          </p:nvGrpSpPr>
          <p:grpSpPr>
            <a:xfrm>
              <a:off x="4792505" y="1359457"/>
              <a:ext cx="3432984" cy="2496295"/>
              <a:chOff x="331763" y="414153"/>
              <a:chExt cx="6903246" cy="5019697"/>
            </a:xfrm>
          </p:grpSpPr>
          <p:sp>
            <p:nvSpPr>
              <p:cNvPr id="3686" name="Google Shape;3686;p259"/>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accen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59"/>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59"/>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9" name="Google Shape;3689;p259"/>
          <p:cNvGrpSpPr/>
          <p:nvPr/>
        </p:nvGrpSpPr>
        <p:grpSpPr>
          <a:xfrm>
            <a:off x="6385356" y="3810226"/>
            <a:ext cx="2097291" cy="837400"/>
            <a:chOff x="3738662" y="3473150"/>
            <a:chExt cx="1878283" cy="1075797"/>
          </a:xfrm>
        </p:grpSpPr>
        <p:sp>
          <p:nvSpPr>
            <p:cNvPr id="3690" name="Google Shape;3690;p259"/>
            <p:cNvSpPr/>
            <p:nvPr/>
          </p:nvSpPr>
          <p:spPr>
            <a:xfrm>
              <a:off x="3743064" y="3476511"/>
              <a:ext cx="1869079" cy="1067634"/>
            </a:xfrm>
            <a:custGeom>
              <a:rect b="b" l="l" r="r" t="t"/>
              <a:pathLst>
                <a:path extrusionOk="0" h="13340" w="23354">
                  <a:moveTo>
                    <a:pt x="1" y="0"/>
                  </a:moveTo>
                  <a:lnTo>
                    <a:pt x="1" y="13340"/>
                  </a:lnTo>
                  <a:lnTo>
                    <a:pt x="23353" y="13340"/>
                  </a:lnTo>
                  <a:lnTo>
                    <a:pt x="233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59"/>
            <p:cNvSpPr/>
            <p:nvPr/>
          </p:nvSpPr>
          <p:spPr>
            <a:xfrm>
              <a:off x="3738662" y="3473150"/>
              <a:ext cx="1878283" cy="1075797"/>
            </a:xfrm>
            <a:custGeom>
              <a:rect b="b" l="l" r="r" t="t"/>
              <a:pathLst>
                <a:path extrusionOk="0" h="13442" w="23469">
                  <a:moveTo>
                    <a:pt x="23371" y="97"/>
                  </a:moveTo>
                  <a:lnTo>
                    <a:pt x="23371" y="13345"/>
                  </a:lnTo>
                  <a:lnTo>
                    <a:pt x="98" y="13345"/>
                  </a:lnTo>
                  <a:lnTo>
                    <a:pt x="98" y="97"/>
                  </a:lnTo>
                  <a:close/>
                  <a:moveTo>
                    <a:pt x="0" y="0"/>
                  </a:moveTo>
                  <a:lnTo>
                    <a:pt x="0" y="42"/>
                  </a:lnTo>
                  <a:lnTo>
                    <a:pt x="0" y="13442"/>
                  </a:lnTo>
                  <a:lnTo>
                    <a:pt x="23468" y="13442"/>
                  </a:lnTo>
                  <a:lnTo>
                    <a:pt x="23468"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59"/>
            <p:cNvSpPr/>
            <p:nvPr/>
          </p:nvSpPr>
          <p:spPr>
            <a:xfrm>
              <a:off x="3744585" y="3479472"/>
              <a:ext cx="1864597" cy="69228"/>
            </a:xfrm>
            <a:custGeom>
              <a:rect b="b" l="l" r="r" t="t"/>
              <a:pathLst>
                <a:path extrusionOk="0" h="865" w="23298">
                  <a:moveTo>
                    <a:pt x="0" y="0"/>
                  </a:moveTo>
                  <a:lnTo>
                    <a:pt x="0" y="864"/>
                  </a:lnTo>
                  <a:lnTo>
                    <a:pt x="23297" y="864"/>
                  </a:lnTo>
                  <a:lnTo>
                    <a:pt x="232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59"/>
            <p:cNvSpPr/>
            <p:nvPr/>
          </p:nvSpPr>
          <p:spPr>
            <a:xfrm>
              <a:off x="3740103" y="3474590"/>
              <a:ext cx="1873881" cy="78912"/>
            </a:xfrm>
            <a:custGeom>
              <a:rect b="b" l="l" r="r" t="t"/>
              <a:pathLst>
                <a:path extrusionOk="0" h="986" w="23414">
                  <a:moveTo>
                    <a:pt x="23316" y="98"/>
                  </a:moveTo>
                  <a:lnTo>
                    <a:pt x="23316" y="870"/>
                  </a:lnTo>
                  <a:lnTo>
                    <a:pt x="116" y="870"/>
                  </a:lnTo>
                  <a:lnTo>
                    <a:pt x="116" y="98"/>
                  </a:lnTo>
                  <a:close/>
                  <a:moveTo>
                    <a:pt x="1" y="1"/>
                  </a:moveTo>
                  <a:lnTo>
                    <a:pt x="1" y="61"/>
                  </a:lnTo>
                  <a:lnTo>
                    <a:pt x="1" y="985"/>
                  </a:lnTo>
                  <a:lnTo>
                    <a:pt x="23413" y="985"/>
                  </a:lnTo>
                  <a:lnTo>
                    <a:pt x="23413"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59"/>
            <p:cNvSpPr/>
            <p:nvPr/>
          </p:nvSpPr>
          <p:spPr>
            <a:xfrm>
              <a:off x="3744585" y="3550463"/>
              <a:ext cx="1864597" cy="69228"/>
            </a:xfrm>
            <a:custGeom>
              <a:rect b="b" l="l" r="r" t="t"/>
              <a:pathLst>
                <a:path extrusionOk="0" h="865" w="23298">
                  <a:moveTo>
                    <a:pt x="0" y="0"/>
                  </a:moveTo>
                  <a:lnTo>
                    <a:pt x="0" y="864"/>
                  </a:lnTo>
                  <a:lnTo>
                    <a:pt x="23297" y="864"/>
                  </a:lnTo>
                  <a:lnTo>
                    <a:pt x="232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59"/>
            <p:cNvSpPr/>
            <p:nvPr/>
          </p:nvSpPr>
          <p:spPr>
            <a:xfrm>
              <a:off x="3740103" y="3547102"/>
              <a:ext cx="1873881" cy="77391"/>
            </a:xfrm>
            <a:custGeom>
              <a:rect b="b" l="l" r="r" t="t"/>
              <a:pathLst>
                <a:path extrusionOk="0" h="967" w="23414">
                  <a:moveTo>
                    <a:pt x="23316" y="98"/>
                  </a:moveTo>
                  <a:lnTo>
                    <a:pt x="23316" y="869"/>
                  </a:lnTo>
                  <a:lnTo>
                    <a:pt x="116" y="869"/>
                  </a:lnTo>
                  <a:lnTo>
                    <a:pt x="116" y="98"/>
                  </a:lnTo>
                  <a:close/>
                  <a:moveTo>
                    <a:pt x="1" y="1"/>
                  </a:moveTo>
                  <a:lnTo>
                    <a:pt x="1" y="42"/>
                  </a:lnTo>
                  <a:lnTo>
                    <a:pt x="1" y="966"/>
                  </a:lnTo>
                  <a:lnTo>
                    <a:pt x="23413" y="966"/>
                  </a:lnTo>
                  <a:lnTo>
                    <a:pt x="23413"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59"/>
            <p:cNvSpPr/>
            <p:nvPr/>
          </p:nvSpPr>
          <p:spPr>
            <a:xfrm>
              <a:off x="5421328" y="3483874"/>
              <a:ext cx="46259" cy="48180"/>
            </a:xfrm>
            <a:custGeom>
              <a:rect b="b" l="l" r="r" t="t"/>
              <a:pathLst>
                <a:path extrusionOk="0" h="602" w="578">
                  <a:moveTo>
                    <a:pt x="287" y="0"/>
                  </a:moveTo>
                  <a:cubicBezTo>
                    <a:pt x="134" y="0"/>
                    <a:pt x="0" y="139"/>
                    <a:pt x="0" y="310"/>
                  </a:cubicBezTo>
                  <a:cubicBezTo>
                    <a:pt x="0" y="463"/>
                    <a:pt x="134" y="601"/>
                    <a:pt x="287" y="601"/>
                  </a:cubicBezTo>
                  <a:cubicBezTo>
                    <a:pt x="462" y="601"/>
                    <a:pt x="578" y="463"/>
                    <a:pt x="578" y="310"/>
                  </a:cubicBezTo>
                  <a:cubicBezTo>
                    <a:pt x="578" y="139"/>
                    <a:pt x="462"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59"/>
            <p:cNvSpPr/>
            <p:nvPr/>
          </p:nvSpPr>
          <p:spPr>
            <a:xfrm>
              <a:off x="5416526" y="3480913"/>
              <a:ext cx="55543" cy="54102"/>
            </a:xfrm>
            <a:custGeom>
              <a:rect b="b" l="l" r="r" t="t"/>
              <a:pathLst>
                <a:path extrusionOk="0" h="676" w="694">
                  <a:moveTo>
                    <a:pt x="347" y="98"/>
                  </a:moveTo>
                  <a:cubicBezTo>
                    <a:pt x="481" y="98"/>
                    <a:pt x="596" y="213"/>
                    <a:pt x="596" y="347"/>
                  </a:cubicBezTo>
                  <a:cubicBezTo>
                    <a:pt x="596" y="481"/>
                    <a:pt x="481" y="578"/>
                    <a:pt x="347" y="578"/>
                  </a:cubicBezTo>
                  <a:cubicBezTo>
                    <a:pt x="213" y="578"/>
                    <a:pt x="116" y="481"/>
                    <a:pt x="116" y="347"/>
                  </a:cubicBezTo>
                  <a:cubicBezTo>
                    <a:pt x="116" y="213"/>
                    <a:pt x="213" y="98"/>
                    <a:pt x="347" y="98"/>
                  </a:cubicBezTo>
                  <a:close/>
                  <a:moveTo>
                    <a:pt x="347" y="0"/>
                  </a:moveTo>
                  <a:cubicBezTo>
                    <a:pt x="157" y="0"/>
                    <a:pt x="0" y="153"/>
                    <a:pt x="0" y="347"/>
                  </a:cubicBezTo>
                  <a:cubicBezTo>
                    <a:pt x="0" y="523"/>
                    <a:pt x="157" y="675"/>
                    <a:pt x="347" y="675"/>
                  </a:cubicBezTo>
                  <a:cubicBezTo>
                    <a:pt x="541" y="675"/>
                    <a:pt x="693" y="523"/>
                    <a:pt x="693" y="347"/>
                  </a:cubicBezTo>
                  <a:cubicBezTo>
                    <a:pt x="693" y="153"/>
                    <a:pt x="541" y="0"/>
                    <a:pt x="34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59"/>
            <p:cNvSpPr/>
            <p:nvPr/>
          </p:nvSpPr>
          <p:spPr>
            <a:xfrm>
              <a:off x="5482716" y="3483874"/>
              <a:ext cx="46259" cy="48180"/>
            </a:xfrm>
            <a:custGeom>
              <a:rect b="b" l="l" r="r" t="t"/>
              <a:pathLst>
                <a:path extrusionOk="0" h="602" w="578">
                  <a:moveTo>
                    <a:pt x="291" y="0"/>
                  </a:moveTo>
                  <a:cubicBezTo>
                    <a:pt x="116" y="0"/>
                    <a:pt x="0" y="139"/>
                    <a:pt x="0" y="310"/>
                  </a:cubicBezTo>
                  <a:cubicBezTo>
                    <a:pt x="0" y="463"/>
                    <a:pt x="116" y="601"/>
                    <a:pt x="291" y="601"/>
                  </a:cubicBezTo>
                  <a:cubicBezTo>
                    <a:pt x="444" y="601"/>
                    <a:pt x="578" y="463"/>
                    <a:pt x="578" y="310"/>
                  </a:cubicBezTo>
                  <a:cubicBezTo>
                    <a:pt x="578" y="139"/>
                    <a:pt x="444"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59"/>
            <p:cNvSpPr/>
            <p:nvPr/>
          </p:nvSpPr>
          <p:spPr>
            <a:xfrm>
              <a:off x="5478234" y="3480913"/>
              <a:ext cx="54102" cy="54102"/>
            </a:xfrm>
            <a:custGeom>
              <a:rect b="b" l="l" r="r" t="t"/>
              <a:pathLst>
                <a:path extrusionOk="0" h="676" w="676">
                  <a:moveTo>
                    <a:pt x="347" y="98"/>
                  </a:moveTo>
                  <a:cubicBezTo>
                    <a:pt x="481" y="98"/>
                    <a:pt x="578" y="213"/>
                    <a:pt x="578" y="347"/>
                  </a:cubicBezTo>
                  <a:cubicBezTo>
                    <a:pt x="578" y="481"/>
                    <a:pt x="481" y="578"/>
                    <a:pt x="347" y="578"/>
                  </a:cubicBezTo>
                  <a:cubicBezTo>
                    <a:pt x="213" y="578"/>
                    <a:pt x="98" y="481"/>
                    <a:pt x="98" y="347"/>
                  </a:cubicBezTo>
                  <a:cubicBezTo>
                    <a:pt x="98" y="213"/>
                    <a:pt x="213" y="98"/>
                    <a:pt x="347" y="98"/>
                  </a:cubicBezTo>
                  <a:close/>
                  <a:moveTo>
                    <a:pt x="347" y="0"/>
                  </a:moveTo>
                  <a:cubicBezTo>
                    <a:pt x="153" y="0"/>
                    <a:pt x="1" y="153"/>
                    <a:pt x="1" y="347"/>
                  </a:cubicBezTo>
                  <a:cubicBezTo>
                    <a:pt x="1" y="523"/>
                    <a:pt x="153" y="675"/>
                    <a:pt x="347" y="675"/>
                  </a:cubicBezTo>
                  <a:cubicBezTo>
                    <a:pt x="518" y="675"/>
                    <a:pt x="675" y="523"/>
                    <a:pt x="675" y="347"/>
                  </a:cubicBezTo>
                  <a:cubicBezTo>
                    <a:pt x="675" y="153"/>
                    <a:pt x="518" y="0"/>
                    <a:pt x="34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59"/>
            <p:cNvSpPr/>
            <p:nvPr/>
          </p:nvSpPr>
          <p:spPr>
            <a:xfrm>
              <a:off x="5547384" y="3483874"/>
              <a:ext cx="46339" cy="48180"/>
            </a:xfrm>
            <a:custGeom>
              <a:rect b="b" l="l" r="r" t="t"/>
              <a:pathLst>
                <a:path extrusionOk="0" h="602" w="579">
                  <a:moveTo>
                    <a:pt x="292" y="0"/>
                  </a:moveTo>
                  <a:cubicBezTo>
                    <a:pt x="139" y="0"/>
                    <a:pt x="1" y="139"/>
                    <a:pt x="1" y="310"/>
                  </a:cubicBezTo>
                  <a:cubicBezTo>
                    <a:pt x="1" y="463"/>
                    <a:pt x="139" y="601"/>
                    <a:pt x="292" y="601"/>
                  </a:cubicBezTo>
                  <a:cubicBezTo>
                    <a:pt x="444" y="601"/>
                    <a:pt x="578" y="463"/>
                    <a:pt x="578" y="310"/>
                  </a:cubicBezTo>
                  <a:cubicBezTo>
                    <a:pt x="578" y="139"/>
                    <a:pt x="44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59"/>
            <p:cNvSpPr/>
            <p:nvPr/>
          </p:nvSpPr>
          <p:spPr>
            <a:xfrm>
              <a:off x="5542982" y="3480913"/>
              <a:ext cx="55543" cy="54102"/>
            </a:xfrm>
            <a:custGeom>
              <a:rect b="b" l="l" r="r" t="t"/>
              <a:pathLst>
                <a:path extrusionOk="0" h="676" w="694">
                  <a:moveTo>
                    <a:pt x="347" y="98"/>
                  </a:moveTo>
                  <a:cubicBezTo>
                    <a:pt x="481" y="98"/>
                    <a:pt x="578" y="213"/>
                    <a:pt x="578" y="347"/>
                  </a:cubicBezTo>
                  <a:cubicBezTo>
                    <a:pt x="578" y="481"/>
                    <a:pt x="481" y="578"/>
                    <a:pt x="347" y="578"/>
                  </a:cubicBezTo>
                  <a:cubicBezTo>
                    <a:pt x="213" y="578"/>
                    <a:pt x="97" y="481"/>
                    <a:pt x="97" y="347"/>
                  </a:cubicBezTo>
                  <a:cubicBezTo>
                    <a:pt x="97" y="213"/>
                    <a:pt x="213" y="98"/>
                    <a:pt x="347" y="98"/>
                  </a:cubicBezTo>
                  <a:close/>
                  <a:moveTo>
                    <a:pt x="347" y="0"/>
                  </a:moveTo>
                  <a:cubicBezTo>
                    <a:pt x="153" y="0"/>
                    <a:pt x="0" y="153"/>
                    <a:pt x="0" y="347"/>
                  </a:cubicBezTo>
                  <a:cubicBezTo>
                    <a:pt x="0" y="523"/>
                    <a:pt x="153" y="675"/>
                    <a:pt x="347" y="675"/>
                  </a:cubicBezTo>
                  <a:cubicBezTo>
                    <a:pt x="541" y="675"/>
                    <a:pt x="693" y="523"/>
                    <a:pt x="693" y="347"/>
                  </a:cubicBezTo>
                  <a:cubicBezTo>
                    <a:pt x="693" y="153"/>
                    <a:pt x="541" y="0"/>
                    <a:pt x="34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59"/>
            <p:cNvSpPr/>
            <p:nvPr/>
          </p:nvSpPr>
          <p:spPr>
            <a:xfrm>
              <a:off x="4025269" y="3556386"/>
              <a:ext cx="1354230" cy="54022"/>
            </a:xfrm>
            <a:custGeom>
              <a:rect b="b" l="l" r="r" t="t"/>
              <a:pathLst>
                <a:path extrusionOk="0" h="675" w="16921">
                  <a:moveTo>
                    <a:pt x="347" y="0"/>
                  </a:moveTo>
                  <a:cubicBezTo>
                    <a:pt x="153" y="0"/>
                    <a:pt x="0" y="157"/>
                    <a:pt x="0" y="328"/>
                  </a:cubicBezTo>
                  <a:cubicBezTo>
                    <a:pt x="0" y="522"/>
                    <a:pt x="153" y="675"/>
                    <a:pt x="347" y="675"/>
                  </a:cubicBezTo>
                  <a:lnTo>
                    <a:pt x="16593" y="675"/>
                  </a:lnTo>
                  <a:cubicBezTo>
                    <a:pt x="16787" y="675"/>
                    <a:pt x="16921" y="522"/>
                    <a:pt x="16921" y="328"/>
                  </a:cubicBezTo>
                  <a:cubicBezTo>
                    <a:pt x="16921" y="157"/>
                    <a:pt x="16787" y="0"/>
                    <a:pt x="165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59"/>
            <p:cNvSpPr/>
            <p:nvPr/>
          </p:nvSpPr>
          <p:spPr>
            <a:xfrm>
              <a:off x="4020467" y="3551904"/>
              <a:ext cx="1363834" cy="63306"/>
            </a:xfrm>
            <a:custGeom>
              <a:rect b="b" l="l" r="r" t="t"/>
              <a:pathLst>
                <a:path extrusionOk="0" h="791" w="17041">
                  <a:moveTo>
                    <a:pt x="16653" y="98"/>
                  </a:moveTo>
                  <a:cubicBezTo>
                    <a:pt x="16810" y="98"/>
                    <a:pt x="16944" y="232"/>
                    <a:pt x="16944" y="384"/>
                  </a:cubicBezTo>
                  <a:cubicBezTo>
                    <a:pt x="16944" y="560"/>
                    <a:pt x="16810" y="694"/>
                    <a:pt x="16653" y="694"/>
                  </a:cubicBezTo>
                  <a:lnTo>
                    <a:pt x="407" y="694"/>
                  </a:lnTo>
                  <a:cubicBezTo>
                    <a:pt x="231" y="694"/>
                    <a:pt x="116" y="560"/>
                    <a:pt x="116" y="384"/>
                  </a:cubicBezTo>
                  <a:cubicBezTo>
                    <a:pt x="116" y="232"/>
                    <a:pt x="231" y="98"/>
                    <a:pt x="407" y="98"/>
                  </a:cubicBezTo>
                  <a:close/>
                  <a:moveTo>
                    <a:pt x="407" y="1"/>
                  </a:moveTo>
                  <a:cubicBezTo>
                    <a:pt x="176" y="1"/>
                    <a:pt x="0" y="172"/>
                    <a:pt x="0" y="384"/>
                  </a:cubicBezTo>
                  <a:cubicBezTo>
                    <a:pt x="0" y="615"/>
                    <a:pt x="176" y="791"/>
                    <a:pt x="407" y="791"/>
                  </a:cubicBezTo>
                  <a:lnTo>
                    <a:pt x="16653" y="791"/>
                  </a:lnTo>
                  <a:cubicBezTo>
                    <a:pt x="16865" y="791"/>
                    <a:pt x="17041" y="615"/>
                    <a:pt x="17041" y="384"/>
                  </a:cubicBezTo>
                  <a:cubicBezTo>
                    <a:pt x="17041" y="172"/>
                    <a:pt x="16865" y="1"/>
                    <a:pt x="1665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59"/>
            <p:cNvSpPr/>
            <p:nvPr/>
          </p:nvSpPr>
          <p:spPr>
            <a:xfrm>
              <a:off x="3809334" y="3647306"/>
              <a:ext cx="320690" cy="844343"/>
            </a:xfrm>
            <a:custGeom>
              <a:rect b="b" l="l" r="r" t="t"/>
              <a:pathLst>
                <a:path extrusionOk="0" h="10550" w="4007">
                  <a:moveTo>
                    <a:pt x="0" y="1"/>
                  </a:moveTo>
                  <a:lnTo>
                    <a:pt x="0" y="10550"/>
                  </a:lnTo>
                  <a:lnTo>
                    <a:pt x="4006" y="10550"/>
                  </a:lnTo>
                  <a:lnTo>
                    <a:pt x="4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59"/>
            <p:cNvSpPr/>
            <p:nvPr/>
          </p:nvSpPr>
          <p:spPr>
            <a:xfrm>
              <a:off x="3806372" y="3642904"/>
              <a:ext cx="326533" cy="852106"/>
            </a:xfrm>
            <a:custGeom>
              <a:rect b="b" l="l" r="r" t="t"/>
              <a:pathLst>
                <a:path extrusionOk="0" h="10647" w="4080">
                  <a:moveTo>
                    <a:pt x="3988" y="116"/>
                  </a:moveTo>
                  <a:lnTo>
                    <a:pt x="3988" y="10549"/>
                  </a:lnTo>
                  <a:lnTo>
                    <a:pt x="97" y="10549"/>
                  </a:lnTo>
                  <a:lnTo>
                    <a:pt x="97" y="116"/>
                  </a:lnTo>
                  <a:close/>
                  <a:moveTo>
                    <a:pt x="0" y="0"/>
                  </a:moveTo>
                  <a:lnTo>
                    <a:pt x="0" y="56"/>
                  </a:lnTo>
                  <a:lnTo>
                    <a:pt x="0" y="10646"/>
                  </a:lnTo>
                  <a:lnTo>
                    <a:pt x="4080" y="10646"/>
                  </a:lnTo>
                  <a:lnTo>
                    <a:pt x="4080"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59"/>
            <p:cNvSpPr/>
            <p:nvPr/>
          </p:nvSpPr>
          <p:spPr>
            <a:xfrm>
              <a:off x="5257816" y="3631779"/>
              <a:ext cx="319250" cy="859869"/>
            </a:xfrm>
            <a:custGeom>
              <a:rect b="b" l="l" r="r" t="t"/>
              <a:pathLst>
                <a:path extrusionOk="0" h="10744" w="3989">
                  <a:moveTo>
                    <a:pt x="1" y="1"/>
                  </a:moveTo>
                  <a:lnTo>
                    <a:pt x="1" y="10744"/>
                  </a:lnTo>
                  <a:lnTo>
                    <a:pt x="3988" y="10744"/>
                  </a:lnTo>
                  <a:lnTo>
                    <a:pt x="3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59"/>
            <p:cNvSpPr/>
            <p:nvPr/>
          </p:nvSpPr>
          <p:spPr>
            <a:xfrm>
              <a:off x="5254855" y="3627377"/>
              <a:ext cx="326613" cy="867632"/>
            </a:xfrm>
            <a:custGeom>
              <a:rect b="b" l="l" r="r" t="t"/>
              <a:pathLst>
                <a:path extrusionOk="0" h="10841" w="4081">
                  <a:moveTo>
                    <a:pt x="3984" y="116"/>
                  </a:moveTo>
                  <a:lnTo>
                    <a:pt x="3984" y="10743"/>
                  </a:lnTo>
                  <a:lnTo>
                    <a:pt x="98" y="10743"/>
                  </a:lnTo>
                  <a:lnTo>
                    <a:pt x="98" y="116"/>
                  </a:lnTo>
                  <a:close/>
                  <a:moveTo>
                    <a:pt x="1" y="0"/>
                  </a:moveTo>
                  <a:lnTo>
                    <a:pt x="1" y="56"/>
                  </a:lnTo>
                  <a:lnTo>
                    <a:pt x="1" y="10840"/>
                  </a:lnTo>
                  <a:lnTo>
                    <a:pt x="4081" y="10840"/>
                  </a:lnTo>
                  <a:lnTo>
                    <a:pt x="4081"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59"/>
            <p:cNvSpPr/>
            <p:nvPr/>
          </p:nvSpPr>
          <p:spPr>
            <a:xfrm>
              <a:off x="4200947" y="3631779"/>
              <a:ext cx="1006249" cy="693482"/>
            </a:xfrm>
            <a:custGeom>
              <a:rect b="b" l="l" r="r" t="t"/>
              <a:pathLst>
                <a:path extrusionOk="0" h="8665" w="12573">
                  <a:moveTo>
                    <a:pt x="0" y="1"/>
                  </a:moveTo>
                  <a:lnTo>
                    <a:pt x="0" y="8664"/>
                  </a:lnTo>
                  <a:lnTo>
                    <a:pt x="12573" y="8664"/>
                  </a:lnTo>
                  <a:lnTo>
                    <a:pt x="12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59"/>
            <p:cNvSpPr/>
            <p:nvPr/>
          </p:nvSpPr>
          <p:spPr>
            <a:xfrm>
              <a:off x="4196145" y="3627377"/>
              <a:ext cx="1015532" cy="702685"/>
            </a:xfrm>
            <a:custGeom>
              <a:rect b="b" l="l" r="r" t="t"/>
              <a:pathLst>
                <a:path extrusionOk="0" h="8780" w="12689">
                  <a:moveTo>
                    <a:pt x="12591" y="97"/>
                  </a:moveTo>
                  <a:lnTo>
                    <a:pt x="12591" y="8664"/>
                  </a:lnTo>
                  <a:lnTo>
                    <a:pt x="97" y="8664"/>
                  </a:lnTo>
                  <a:lnTo>
                    <a:pt x="97" y="97"/>
                  </a:lnTo>
                  <a:close/>
                  <a:moveTo>
                    <a:pt x="0" y="0"/>
                  </a:moveTo>
                  <a:lnTo>
                    <a:pt x="0" y="56"/>
                  </a:lnTo>
                  <a:lnTo>
                    <a:pt x="0" y="8779"/>
                  </a:lnTo>
                  <a:lnTo>
                    <a:pt x="12688" y="8779"/>
                  </a:lnTo>
                  <a:lnTo>
                    <a:pt x="12688"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59"/>
            <p:cNvSpPr/>
            <p:nvPr/>
          </p:nvSpPr>
          <p:spPr>
            <a:xfrm>
              <a:off x="4513806" y="3816660"/>
              <a:ext cx="380555" cy="381035"/>
            </a:xfrm>
            <a:custGeom>
              <a:rect b="b" l="l" r="r" t="t"/>
              <a:pathLst>
                <a:path extrusionOk="0" h="4761" w="4755">
                  <a:moveTo>
                    <a:pt x="2384" y="1"/>
                  </a:moveTo>
                  <a:cubicBezTo>
                    <a:pt x="1058" y="1"/>
                    <a:pt x="0" y="1064"/>
                    <a:pt x="0" y="2371"/>
                  </a:cubicBezTo>
                  <a:cubicBezTo>
                    <a:pt x="0" y="3679"/>
                    <a:pt x="1058" y="4760"/>
                    <a:pt x="2384" y="4760"/>
                  </a:cubicBezTo>
                  <a:cubicBezTo>
                    <a:pt x="3697" y="4760"/>
                    <a:pt x="4755" y="3679"/>
                    <a:pt x="4755" y="2371"/>
                  </a:cubicBezTo>
                  <a:cubicBezTo>
                    <a:pt x="4755" y="1064"/>
                    <a:pt x="3697" y="1"/>
                    <a:pt x="2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59"/>
            <p:cNvSpPr/>
            <p:nvPr/>
          </p:nvSpPr>
          <p:spPr>
            <a:xfrm>
              <a:off x="4510444" y="3812258"/>
              <a:ext cx="386877" cy="388398"/>
            </a:xfrm>
            <a:custGeom>
              <a:rect b="b" l="l" r="r" t="t"/>
              <a:pathLst>
                <a:path extrusionOk="0" h="4853" w="4834">
                  <a:moveTo>
                    <a:pt x="2426" y="116"/>
                  </a:moveTo>
                  <a:cubicBezTo>
                    <a:pt x="3697" y="116"/>
                    <a:pt x="4737" y="1156"/>
                    <a:pt x="4737" y="2426"/>
                  </a:cubicBezTo>
                  <a:cubicBezTo>
                    <a:pt x="4737" y="3715"/>
                    <a:pt x="3697" y="4755"/>
                    <a:pt x="2426" y="4755"/>
                  </a:cubicBezTo>
                  <a:cubicBezTo>
                    <a:pt x="1137" y="4755"/>
                    <a:pt x="98" y="3715"/>
                    <a:pt x="98" y="2426"/>
                  </a:cubicBezTo>
                  <a:cubicBezTo>
                    <a:pt x="98" y="1156"/>
                    <a:pt x="1137" y="116"/>
                    <a:pt x="2426" y="116"/>
                  </a:cubicBezTo>
                  <a:close/>
                  <a:moveTo>
                    <a:pt x="2426" y="1"/>
                  </a:moveTo>
                  <a:cubicBezTo>
                    <a:pt x="1082" y="1"/>
                    <a:pt x="1" y="1096"/>
                    <a:pt x="1" y="2426"/>
                  </a:cubicBezTo>
                  <a:cubicBezTo>
                    <a:pt x="1" y="3776"/>
                    <a:pt x="1082" y="4852"/>
                    <a:pt x="2426" y="4852"/>
                  </a:cubicBezTo>
                  <a:cubicBezTo>
                    <a:pt x="3757" y="4852"/>
                    <a:pt x="4834" y="3776"/>
                    <a:pt x="4834" y="2426"/>
                  </a:cubicBezTo>
                  <a:cubicBezTo>
                    <a:pt x="4834" y="1096"/>
                    <a:pt x="3757" y="1"/>
                    <a:pt x="242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59"/>
            <p:cNvSpPr/>
            <p:nvPr/>
          </p:nvSpPr>
          <p:spPr>
            <a:xfrm>
              <a:off x="4637922" y="3933911"/>
              <a:ext cx="183515" cy="162066"/>
            </a:xfrm>
            <a:custGeom>
              <a:rect b="b" l="l" r="r" t="t"/>
              <a:pathLst>
                <a:path extrusionOk="0" h="2025" w="2293">
                  <a:moveTo>
                    <a:pt x="1" y="1"/>
                  </a:moveTo>
                  <a:lnTo>
                    <a:pt x="1" y="2025"/>
                  </a:lnTo>
                  <a:lnTo>
                    <a:pt x="2293" y="92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59"/>
            <p:cNvSpPr/>
            <p:nvPr/>
          </p:nvSpPr>
          <p:spPr>
            <a:xfrm>
              <a:off x="4635460" y="3927668"/>
              <a:ext cx="197200" cy="174231"/>
            </a:xfrm>
            <a:custGeom>
              <a:rect b="b" l="l" r="r" t="t"/>
              <a:pathLst>
                <a:path extrusionOk="0" h="2177" w="2464">
                  <a:moveTo>
                    <a:pt x="116" y="157"/>
                  </a:moveTo>
                  <a:lnTo>
                    <a:pt x="2232" y="1003"/>
                  </a:lnTo>
                  <a:lnTo>
                    <a:pt x="116" y="2024"/>
                  </a:lnTo>
                  <a:lnTo>
                    <a:pt x="116" y="157"/>
                  </a:lnTo>
                  <a:close/>
                  <a:moveTo>
                    <a:pt x="0" y="0"/>
                  </a:moveTo>
                  <a:lnTo>
                    <a:pt x="0" y="79"/>
                  </a:lnTo>
                  <a:lnTo>
                    <a:pt x="0" y="2176"/>
                  </a:lnTo>
                  <a:lnTo>
                    <a:pt x="2463" y="1003"/>
                  </a:lnTo>
                  <a:lnTo>
                    <a:pt x="0"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59"/>
            <p:cNvSpPr/>
            <p:nvPr/>
          </p:nvSpPr>
          <p:spPr>
            <a:xfrm>
              <a:off x="4203909" y="4364019"/>
              <a:ext cx="987761" cy="116927"/>
            </a:xfrm>
            <a:custGeom>
              <a:rect b="b" l="l" r="r" t="t"/>
              <a:pathLst>
                <a:path extrusionOk="0" h="1461" w="12342">
                  <a:moveTo>
                    <a:pt x="0" y="0"/>
                  </a:moveTo>
                  <a:lnTo>
                    <a:pt x="0" y="1461"/>
                  </a:lnTo>
                  <a:lnTo>
                    <a:pt x="12342" y="1461"/>
                  </a:lnTo>
                  <a:lnTo>
                    <a:pt x="123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59"/>
            <p:cNvSpPr/>
            <p:nvPr/>
          </p:nvSpPr>
          <p:spPr>
            <a:xfrm>
              <a:off x="4200947" y="4359217"/>
              <a:ext cx="993684" cy="126531"/>
            </a:xfrm>
            <a:custGeom>
              <a:rect b="b" l="l" r="r" t="t"/>
              <a:pathLst>
                <a:path extrusionOk="0" h="1581" w="12416">
                  <a:moveTo>
                    <a:pt x="12319" y="116"/>
                  </a:moveTo>
                  <a:lnTo>
                    <a:pt x="12319" y="1484"/>
                  </a:lnTo>
                  <a:lnTo>
                    <a:pt x="97" y="1484"/>
                  </a:lnTo>
                  <a:lnTo>
                    <a:pt x="97" y="116"/>
                  </a:lnTo>
                  <a:close/>
                  <a:moveTo>
                    <a:pt x="0" y="0"/>
                  </a:moveTo>
                  <a:lnTo>
                    <a:pt x="0" y="60"/>
                  </a:lnTo>
                  <a:lnTo>
                    <a:pt x="0" y="1581"/>
                  </a:lnTo>
                  <a:lnTo>
                    <a:pt x="12416" y="1581"/>
                  </a:lnTo>
                  <a:lnTo>
                    <a:pt x="12416"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59"/>
            <p:cNvSpPr/>
            <p:nvPr/>
          </p:nvSpPr>
          <p:spPr>
            <a:xfrm>
              <a:off x="3834065" y="3702770"/>
              <a:ext cx="132454" cy="169509"/>
            </a:xfrm>
            <a:custGeom>
              <a:rect b="b" l="l" r="r" t="t"/>
              <a:pathLst>
                <a:path extrusionOk="0" h="2118" w="1655">
                  <a:moveTo>
                    <a:pt x="1" y="1"/>
                  </a:moveTo>
                  <a:lnTo>
                    <a:pt x="1" y="2117"/>
                  </a:lnTo>
                  <a:lnTo>
                    <a:pt x="1655" y="2117"/>
                  </a:lnTo>
                  <a:lnTo>
                    <a:pt x="1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59"/>
            <p:cNvSpPr/>
            <p:nvPr/>
          </p:nvSpPr>
          <p:spPr>
            <a:xfrm>
              <a:off x="3829663" y="3699809"/>
              <a:ext cx="140217" cy="175751"/>
            </a:xfrm>
            <a:custGeom>
              <a:rect b="b" l="l" r="r" t="t"/>
              <a:pathLst>
                <a:path extrusionOk="0" h="2196" w="1752">
                  <a:moveTo>
                    <a:pt x="1654" y="98"/>
                  </a:moveTo>
                  <a:lnTo>
                    <a:pt x="1654" y="2099"/>
                  </a:lnTo>
                  <a:lnTo>
                    <a:pt x="93" y="2099"/>
                  </a:lnTo>
                  <a:lnTo>
                    <a:pt x="93" y="98"/>
                  </a:lnTo>
                  <a:close/>
                  <a:moveTo>
                    <a:pt x="0" y="1"/>
                  </a:moveTo>
                  <a:lnTo>
                    <a:pt x="0" y="38"/>
                  </a:lnTo>
                  <a:lnTo>
                    <a:pt x="0" y="2196"/>
                  </a:lnTo>
                  <a:lnTo>
                    <a:pt x="1751" y="2196"/>
                  </a:lnTo>
                  <a:lnTo>
                    <a:pt x="1751"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59"/>
            <p:cNvSpPr/>
            <p:nvPr/>
          </p:nvSpPr>
          <p:spPr>
            <a:xfrm>
              <a:off x="3827822" y="4430208"/>
              <a:ext cx="277393" cy="35614"/>
            </a:xfrm>
            <a:custGeom>
              <a:rect b="b" l="l" r="r" t="t"/>
              <a:pathLst>
                <a:path extrusionOk="0" h="445" w="3466">
                  <a:moveTo>
                    <a:pt x="231" y="0"/>
                  </a:moveTo>
                  <a:cubicBezTo>
                    <a:pt x="97" y="0"/>
                    <a:pt x="0" y="98"/>
                    <a:pt x="0" y="232"/>
                  </a:cubicBezTo>
                  <a:cubicBezTo>
                    <a:pt x="0" y="347"/>
                    <a:pt x="97" y="444"/>
                    <a:pt x="231" y="444"/>
                  </a:cubicBezTo>
                  <a:lnTo>
                    <a:pt x="3258" y="444"/>
                  </a:lnTo>
                  <a:cubicBezTo>
                    <a:pt x="3373" y="444"/>
                    <a:pt x="3465" y="347"/>
                    <a:pt x="3465" y="232"/>
                  </a:cubicBezTo>
                  <a:cubicBezTo>
                    <a:pt x="3465" y="98"/>
                    <a:pt x="3373" y="0"/>
                    <a:pt x="3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59"/>
            <p:cNvSpPr/>
            <p:nvPr/>
          </p:nvSpPr>
          <p:spPr>
            <a:xfrm>
              <a:off x="3824810" y="4425406"/>
              <a:ext cx="285156" cy="44818"/>
            </a:xfrm>
            <a:custGeom>
              <a:rect b="b" l="l" r="r" t="t"/>
              <a:pathLst>
                <a:path extrusionOk="0" h="560" w="3563">
                  <a:moveTo>
                    <a:pt x="3295" y="116"/>
                  </a:moveTo>
                  <a:cubicBezTo>
                    <a:pt x="3387" y="116"/>
                    <a:pt x="3466" y="194"/>
                    <a:pt x="3466" y="292"/>
                  </a:cubicBezTo>
                  <a:cubicBezTo>
                    <a:pt x="3466" y="389"/>
                    <a:pt x="3387" y="462"/>
                    <a:pt x="3295" y="462"/>
                  </a:cubicBezTo>
                  <a:lnTo>
                    <a:pt x="268" y="462"/>
                  </a:lnTo>
                  <a:cubicBezTo>
                    <a:pt x="176" y="462"/>
                    <a:pt x="97" y="389"/>
                    <a:pt x="97" y="292"/>
                  </a:cubicBezTo>
                  <a:cubicBezTo>
                    <a:pt x="97" y="194"/>
                    <a:pt x="176" y="116"/>
                    <a:pt x="268" y="116"/>
                  </a:cubicBezTo>
                  <a:close/>
                  <a:moveTo>
                    <a:pt x="268" y="0"/>
                  </a:moveTo>
                  <a:cubicBezTo>
                    <a:pt x="116" y="0"/>
                    <a:pt x="0" y="134"/>
                    <a:pt x="0" y="292"/>
                  </a:cubicBezTo>
                  <a:cubicBezTo>
                    <a:pt x="0" y="444"/>
                    <a:pt x="116" y="560"/>
                    <a:pt x="268" y="560"/>
                  </a:cubicBezTo>
                  <a:lnTo>
                    <a:pt x="3295" y="560"/>
                  </a:lnTo>
                  <a:cubicBezTo>
                    <a:pt x="3447" y="560"/>
                    <a:pt x="3563" y="444"/>
                    <a:pt x="3563" y="292"/>
                  </a:cubicBezTo>
                  <a:cubicBezTo>
                    <a:pt x="3563" y="134"/>
                    <a:pt x="3447" y="0"/>
                    <a:pt x="3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59"/>
            <p:cNvSpPr/>
            <p:nvPr/>
          </p:nvSpPr>
          <p:spPr>
            <a:xfrm>
              <a:off x="3827822" y="4364019"/>
              <a:ext cx="277393" cy="37055"/>
            </a:xfrm>
            <a:custGeom>
              <a:rect b="b" l="l" r="r" t="t"/>
              <a:pathLst>
                <a:path extrusionOk="0" h="463" w="3466">
                  <a:moveTo>
                    <a:pt x="231" y="0"/>
                  </a:moveTo>
                  <a:cubicBezTo>
                    <a:pt x="97" y="0"/>
                    <a:pt x="0" y="116"/>
                    <a:pt x="0" y="231"/>
                  </a:cubicBezTo>
                  <a:cubicBezTo>
                    <a:pt x="0" y="365"/>
                    <a:pt x="97" y="462"/>
                    <a:pt x="231" y="462"/>
                  </a:cubicBezTo>
                  <a:lnTo>
                    <a:pt x="3258" y="462"/>
                  </a:lnTo>
                  <a:cubicBezTo>
                    <a:pt x="3373" y="462"/>
                    <a:pt x="3465" y="365"/>
                    <a:pt x="3465" y="231"/>
                  </a:cubicBezTo>
                  <a:cubicBezTo>
                    <a:pt x="3465" y="116"/>
                    <a:pt x="3373" y="0"/>
                    <a:pt x="3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59"/>
            <p:cNvSpPr/>
            <p:nvPr/>
          </p:nvSpPr>
          <p:spPr>
            <a:xfrm>
              <a:off x="3824810" y="4360658"/>
              <a:ext cx="285156" cy="43378"/>
            </a:xfrm>
            <a:custGeom>
              <a:rect b="b" l="l" r="r" t="t"/>
              <a:pathLst>
                <a:path extrusionOk="0" h="542" w="3563">
                  <a:moveTo>
                    <a:pt x="3295" y="98"/>
                  </a:moveTo>
                  <a:cubicBezTo>
                    <a:pt x="3387" y="98"/>
                    <a:pt x="3466" y="176"/>
                    <a:pt x="3466" y="273"/>
                  </a:cubicBezTo>
                  <a:cubicBezTo>
                    <a:pt x="3466" y="366"/>
                    <a:pt x="3387" y="444"/>
                    <a:pt x="3295" y="444"/>
                  </a:cubicBezTo>
                  <a:lnTo>
                    <a:pt x="268" y="444"/>
                  </a:lnTo>
                  <a:cubicBezTo>
                    <a:pt x="176" y="444"/>
                    <a:pt x="97" y="366"/>
                    <a:pt x="97" y="273"/>
                  </a:cubicBezTo>
                  <a:cubicBezTo>
                    <a:pt x="97" y="176"/>
                    <a:pt x="176" y="98"/>
                    <a:pt x="268" y="98"/>
                  </a:cubicBezTo>
                  <a:close/>
                  <a:moveTo>
                    <a:pt x="268" y="1"/>
                  </a:moveTo>
                  <a:cubicBezTo>
                    <a:pt x="116" y="1"/>
                    <a:pt x="0" y="116"/>
                    <a:pt x="0" y="273"/>
                  </a:cubicBezTo>
                  <a:cubicBezTo>
                    <a:pt x="0" y="426"/>
                    <a:pt x="116" y="541"/>
                    <a:pt x="268" y="541"/>
                  </a:cubicBezTo>
                  <a:lnTo>
                    <a:pt x="3295" y="541"/>
                  </a:lnTo>
                  <a:cubicBezTo>
                    <a:pt x="3447" y="541"/>
                    <a:pt x="3563" y="426"/>
                    <a:pt x="3563" y="273"/>
                  </a:cubicBezTo>
                  <a:cubicBezTo>
                    <a:pt x="3563" y="116"/>
                    <a:pt x="3447" y="1"/>
                    <a:pt x="329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59"/>
            <p:cNvSpPr/>
            <p:nvPr/>
          </p:nvSpPr>
          <p:spPr>
            <a:xfrm>
              <a:off x="3827822" y="4299271"/>
              <a:ext cx="277393" cy="35214"/>
            </a:xfrm>
            <a:custGeom>
              <a:rect b="b" l="l" r="r" t="t"/>
              <a:pathLst>
                <a:path extrusionOk="0" h="440" w="3466">
                  <a:moveTo>
                    <a:pt x="231" y="1"/>
                  </a:moveTo>
                  <a:cubicBezTo>
                    <a:pt x="97" y="1"/>
                    <a:pt x="0" y="93"/>
                    <a:pt x="0" y="209"/>
                  </a:cubicBezTo>
                  <a:lnTo>
                    <a:pt x="0" y="232"/>
                  </a:lnTo>
                  <a:cubicBezTo>
                    <a:pt x="0" y="347"/>
                    <a:pt x="97" y="440"/>
                    <a:pt x="231" y="440"/>
                  </a:cubicBezTo>
                  <a:lnTo>
                    <a:pt x="3258" y="440"/>
                  </a:lnTo>
                  <a:cubicBezTo>
                    <a:pt x="3373" y="440"/>
                    <a:pt x="3465" y="347"/>
                    <a:pt x="3465" y="232"/>
                  </a:cubicBezTo>
                  <a:lnTo>
                    <a:pt x="3465" y="209"/>
                  </a:lnTo>
                  <a:cubicBezTo>
                    <a:pt x="3465" y="93"/>
                    <a:pt x="3373" y="1"/>
                    <a:pt x="32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59"/>
            <p:cNvSpPr/>
            <p:nvPr/>
          </p:nvSpPr>
          <p:spPr>
            <a:xfrm>
              <a:off x="3824810" y="4294469"/>
              <a:ext cx="285156" cy="44818"/>
            </a:xfrm>
            <a:custGeom>
              <a:rect b="b" l="l" r="r" t="t"/>
              <a:pathLst>
                <a:path extrusionOk="0" h="560" w="3563">
                  <a:moveTo>
                    <a:pt x="3295" y="98"/>
                  </a:moveTo>
                  <a:cubicBezTo>
                    <a:pt x="3387" y="98"/>
                    <a:pt x="3466" y="176"/>
                    <a:pt x="3466" y="269"/>
                  </a:cubicBezTo>
                  <a:lnTo>
                    <a:pt x="3466" y="292"/>
                  </a:lnTo>
                  <a:cubicBezTo>
                    <a:pt x="3466" y="384"/>
                    <a:pt x="3387" y="463"/>
                    <a:pt x="3295" y="463"/>
                  </a:cubicBezTo>
                  <a:lnTo>
                    <a:pt x="268" y="463"/>
                  </a:lnTo>
                  <a:cubicBezTo>
                    <a:pt x="176" y="463"/>
                    <a:pt x="97" y="384"/>
                    <a:pt x="97" y="292"/>
                  </a:cubicBezTo>
                  <a:lnTo>
                    <a:pt x="97" y="269"/>
                  </a:lnTo>
                  <a:cubicBezTo>
                    <a:pt x="97" y="176"/>
                    <a:pt x="176" y="98"/>
                    <a:pt x="268" y="98"/>
                  </a:cubicBezTo>
                  <a:close/>
                  <a:moveTo>
                    <a:pt x="268" y="1"/>
                  </a:moveTo>
                  <a:cubicBezTo>
                    <a:pt x="116" y="1"/>
                    <a:pt x="0" y="135"/>
                    <a:pt x="0" y="269"/>
                  </a:cubicBezTo>
                  <a:lnTo>
                    <a:pt x="0" y="292"/>
                  </a:lnTo>
                  <a:cubicBezTo>
                    <a:pt x="0" y="426"/>
                    <a:pt x="116" y="560"/>
                    <a:pt x="268" y="560"/>
                  </a:cubicBezTo>
                  <a:lnTo>
                    <a:pt x="3295" y="560"/>
                  </a:lnTo>
                  <a:cubicBezTo>
                    <a:pt x="3447" y="560"/>
                    <a:pt x="3563" y="426"/>
                    <a:pt x="3563" y="292"/>
                  </a:cubicBezTo>
                  <a:lnTo>
                    <a:pt x="3563" y="269"/>
                  </a:lnTo>
                  <a:cubicBezTo>
                    <a:pt x="3563" y="135"/>
                    <a:pt x="3447" y="1"/>
                    <a:pt x="329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9"/>
            <p:cNvSpPr/>
            <p:nvPr/>
          </p:nvSpPr>
          <p:spPr>
            <a:xfrm>
              <a:off x="3827822" y="4232762"/>
              <a:ext cx="277393" cy="37055"/>
            </a:xfrm>
            <a:custGeom>
              <a:rect b="b" l="l" r="r" t="t"/>
              <a:pathLst>
                <a:path extrusionOk="0" h="463" w="3466">
                  <a:moveTo>
                    <a:pt x="231" y="0"/>
                  </a:moveTo>
                  <a:cubicBezTo>
                    <a:pt x="97" y="0"/>
                    <a:pt x="0" y="97"/>
                    <a:pt x="0" y="231"/>
                  </a:cubicBezTo>
                  <a:cubicBezTo>
                    <a:pt x="0" y="347"/>
                    <a:pt x="97" y="462"/>
                    <a:pt x="231" y="462"/>
                  </a:cubicBezTo>
                  <a:lnTo>
                    <a:pt x="3258" y="462"/>
                  </a:lnTo>
                  <a:cubicBezTo>
                    <a:pt x="3373" y="462"/>
                    <a:pt x="3465" y="347"/>
                    <a:pt x="3465" y="231"/>
                  </a:cubicBezTo>
                  <a:cubicBezTo>
                    <a:pt x="3465" y="97"/>
                    <a:pt x="3373" y="0"/>
                    <a:pt x="3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9"/>
            <p:cNvSpPr/>
            <p:nvPr/>
          </p:nvSpPr>
          <p:spPr>
            <a:xfrm>
              <a:off x="3824810" y="4228280"/>
              <a:ext cx="285156" cy="44818"/>
            </a:xfrm>
            <a:custGeom>
              <a:rect b="b" l="l" r="r" t="t"/>
              <a:pathLst>
                <a:path extrusionOk="0" h="560" w="3563">
                  <a:moveTo>
                    <a:pt x="3295" y="116"/>
                  </a:moveTo>
                  <a:cubicBezTo>
                    <a:pt x="3387" y="116"/>
                    <a:pt x="3466" y="195"/>
                    <a:pt x="3466" y="287"/>
                  </a:cubicBezTo>
                  <a:cubicBezTo>
                    <a:pt x="3466" y="384"/>
                    <a:pt x="3387" y="463"/>
                    <a:pt x="3295" y="463"/>
                  </a:cubicBezTo>
                  <a:lnTo>
                    <a:pt x="268" y="463"/>
                  </a:lnTo>
                  <a:cubicBezTo>
                    <a:pt x="176" y="463"/>
                    <a:pt x="97" y="384"/>
                    <a:pt x="97" y="287"/>
                  </a:cubicBezTo>
                  <a:cubicBezTo>
                    <a:pt x="97" y="195"/>
                    <a:pt x="176" y="116"/>
                    <a:pt x="268" y="116"/>
                  </a:cubicBezTo>
                  <a:close/>
                  <a:moveTo>
                    <a:pt x="268" y="1"/>
                  </a:moveTo>
                  <a:cubicBezTo>
                    <a:pt x="116" y="1"/>
                    <a:pt x="0" y="135"/>
                    <a:pt x="0" y="287"/>
                  </a:cubicBezTo>
                  <a:cubicBezTo>
                    <a:pt x="0" y="444"/>
                    <a:pt x="116" y="560"/>
                    <a:pt x="268" y="560"/>
                  </a:cubicBezTo>
                  <a:lnTo>
                    <a:pt x="3295" y="560"/>
                  </a:lnTo>
                  <a:cubicBezTo>
                    <a:pt x="3447" y="560"/>
                    <a:pt x="3563" y="444"/>
                    <a:pt x="3563" y="287"/>
                  </a:cubicBezTo>
                  <a:cubicBezTo>
                    <a:pt x="3563" y="135"/>
                    <a:pt x="3447" y="1"/>
                    <a:pt x="329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59"/>
            <p:cNvSpPr/>
            <p:nvPr/>
          </p:nvSpPr>
          <p:spPr>
            <a:xfrm>
              <a:off x="3827822" y="4166573"/>
              <a:ext cx="277393" cy="37055"/>
            </a:xfrm>
            <a:custGeom>
              <a:rect b="b" l="l" r="r" t="t"/>
              <a:pathLst>
                <a:path extrusionOk="0" h="463" w="3466">
                  <a:moveTo>
                    <a:pt x="231" y="0"/>
                  </a:moveTo>
                  <a:cubicBezTo>
                    <a:pt x="97" y="0"/>
                    <a:pt x="0" y="116"/>
                    <a:pt x="0" y="231"/>
                  </a:cubicBezTo>
                  <a:cubicBezTo>
                    <a:pt x="0" y="365"/>
                    <a:pt x="97" y="462"/>
                    <a:pt x="231" y="462"/>
                  </a:cubicBezTo>
                  <a:lnTo>
                    <a:pt x="3258" y="462"/>
                  </a:lnTo>
                  <a:cubicBezTo>
                    <a:pt x="3373" y="462"/>
                    <a:pt x="3465" y="365"/>
                    <a:pt x="3465" y="231"/>
                  </a:cubicBezTo>
                  <a:cubicBezTo>
                    <a:pt x="3465" y="116"/>
                    <a:pt x="3373" y="0"/>
                    <a:pt x="3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59"/>
            <p:cNvSpPr/>
            <p:nvPr/>
          </p:nvSpPr>
          <p:spPr>
            <a:xfrm>
              <a:off x="3824810" y="4163611"/>
              <a:ext cx="285156" cy="43298"/>
            </a:xfrm>
            <a:custGeom>
              <a:rect b="b" l="l" r="r" t="t"/>
              <a:pathLst>
                <a:path extrusionOk="0" h="541" w="3563">
                  <a:moveTo>
                    <a:pt x="3295" y="97"/>
                  </a:moveTo>
                  <a:cubicBezTo>
                    <a:pt x="3387" y="97"/>
                    <a:pt x="3466" y="171"/>
                    <a:pt x="3466" y="268"/>
                  </a:cubicBezTo>
                  <a:cubicBezTo>
                    <a:pt x="3466" y="365"/>
                    <a:pt x="3387" y="444"/>
                    <a:pt x="3295" y="444"/>
                  </a:cubicBezTo>
                  <a:lnTo>
                    <a:pt x="268" y="444"/>
                  </a:lnTo>
                  <a:cubicBezTo>
                    <a:pt x="176" y="444"/>
                    <a:pt x="97" y="365"/>
                    <a:pt x="97" y="268"/>
                  </a:cubicBezTo>
                  <a:cubicBezTo>
                    <a:pt x="97" y="171"/>
                    <a:pt x="176" y="97"/>
                    <a:pt x="268" y="97"/>
                  </a:cubicBezTo>
                  <a:close/>
                  <a:moveTo>
                    <a:pt x="268" y="0"/>
                  </a:moveTo>
                  <a:cubicBezTo>
                    <a:pt x="116" y="0"/>
                    <a:pt x="0" y="116"/>
                    <a:pt x="0" y="268"/>
                  </a:cubicBezTo>
                  <a:cubicBezTo>
                    <a:pt x="0" y="425"/>
                    <a:pt x="116" y="541"/>
                    <a:pt x="268" y="541"/>
                  </a:cubicBezTo>
                  <a:lnTo>
                    <a:pt x="3295" y="541"/>
                  </a:lnTo>
                  <a:cubicBezTo>
                    <a:pt x="3447" y="541"/>
                    <a:pt x="3563" y="425"/>
                    <a:pt x="3563" y="268"/>
                  </a:cubicBezTo>
                  <a:cubicBezTo>
                    <a:pt x="3563" y="116"/>
                    <a:pt x="3447" y="0"/>
                    <a:pt x="3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59"/>
            <p:cNvSpPr/>
            <p:nvPr/>
          </p:nvSpPr>
          <p:spPr>
            <a:xfrm>
              <a:off x="3827822" y="4101824"/>
              <a:ext cx="277393" cy="35534"/>
            </a:xfrm>
            <a:custGeom>
              <a:rect b="b" l="l" r="r" t="t"/>
              <a:pathLst>
                <a:path extrusionOk="0" h="444" w="3466">
                  <a:moveTo>
                    <a:pt x="231" y="0"/>
                  </a:moveTo>
                  <a:cubicBezTo>
                    <a:pt x="97" y="0"/>
                    <a:pt x="0" y="97"/>
                    <a:pt x="0" y="213"/>
                  </a:cubicBezTo>
                  <a:lnTo>
                    <a:pt x="0" y="231"/>
                  </a:lnTo>
                  <a:cubicBezTo>
                    <a:pt x="0" y="347"/>
                    <a:pt x="97" y="444"/>
                    <a:pt x="231" y="444"/>
                  </a:cubicBezTo>
                  <a:lnTo>
                    <a:pt x="3258" y="444"/>
                  </a:lnTo>
                  <a:cubicBezTo>
                    <a:pt x="3373" y="444"/>
                    <a:pt x="3465" y="347"/>
                    <a:pt x="3465" y="231"/>
                  </a:cubicBezTo>
                  <a:lnTo>
                    <a:pt x="3465" y="213"/>
                  </a:lnTo>
                  <a:cubicBezTo>
                    <a:pt x="3465" y="97"/>
                    <a:pt x="3373" y="0"/>
                    <a:pt x="3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59"/>
            <p:cNvSpPr/>
            <p:nvPr/>
          </p:nvSpPr>
          <p:spPr>
            <a:xfrm>
              <a:off x="3824810" y="4097342"/>
              <a:ext cx="285156" cy="44898"/>
            </a:xfrm>
            <a:custGeom>
              <a:rect b="b" l="l" r="r" t="t"/>
              <a:pathLst>
                <a:path extrusionOk="0" h="561" w="3563">
                  <a:moveTo>
                    <a:pt x="3295" y="98"/>
                  </a:moveTo>
                  <a:cubicBezTo>
                    <a:pt x="3387" y="98"/>
                    <a:pt x="3466" y="172"/>
                    <a:pt x="3466" y="269"/>
                  </a:cubicBezTo>
                  <a:lnTo>
                    <a:pt x="3466" y="287"/>
                  </a:lnTo>
                  <a:cubicBezTo>
                    <a:pt x="3466" y="384"/>
                    <a:pt x="3387" y="463"/>
                    <a:pt x="3295" y="463"/>
                  </a:cubicBezTo>
                  <a:lnTo>
                    <a:pt x="268" y="463"/>
                  </a:lnTo>
                  <a:cubicBezTo>
                    <a:pt x="176" y="463"/>
                    <a:pt x="97" y="384"/>
                    <a:pt x="97" y="287"/>
                  </a:cubicBezTo>
                  <a:lnTo>
                    <a:pt x="97" y="269"/>
                  </a:lnTo>
                  <a:cubicBezTo>
                    <a:pt x="97" y="172"/>
                    <a:pt x="176" y="98"/>
                    <a:pt x="268" y="98"/>
                  </a:cubicBezTo>
                  <a:close/>
                  <a:moveTo>
                    <a:pt x="268" y="1"/>
                  </a:moveTo>
                  <a:cubicBezTo>
                    <a:pt x="116" y="1"/>
                    <a:pt x="0" y="135"/>
                    <a:pt x="0" y="269"/>
                  </a:cubicBezTo>
                  <a:lnTo>
                    <a:pt x="0" y="287"/>
                  </a:lnTo>
                  <a:cubicBezTo>
                    <a:pt x="0" y="421"/>
                    <a:pt x="116" y="560"/>
                    <a:pt x="268" y="560"/>
                  </a:cubicBezTo>
                  <a:lnTo>
                    <a:pt x="3295" y="560"/>
                  </a:lnTo>
                  <a:cubicBezTo>
                    <a:pt x="3447" y="560"/>
                    <a:pt x="3563" y="421"/>
                    <a:pt x="3563" y="287"/>
                  </a:cubicBezTo>
                  <a:lnTo>
                    <a:pt x="3563" y="269"/>
                  </a:lnTo>
                  <a:cubicBezTo>
                    <a:pt x="3563" y="135"/>
                    <a:pt x="3447" y="1"/>
                    <a:pt x="329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59"/>
            <p:cNvSpPr/>
            <p:nvPr/>
          </p:nvSpPr>
          <p:spPr>
            <a:xfrm>
              <a:off x="3827822" y="4035635"/>
              <a:ext cx="277393" cy="37055"/>
            </a:xfrm>
            <a:custGeom>
              <a:rect b="b" l="l" r="r" t="t"/>
              <a:pathLst>
                <a:path extrusionOk="0" h="463" w="3466">
                  <a:moveTo>
                    <a:pt x="231" y="0"/>
                  </a:moveTo>
                  <a:cubicBezTo>
                    <a:pt x="97" y="0"/>
                    <a:pt x="0" y="97"/>
                    <a:pt x="0" y="231"/>
                  </a:cubicBezTo>
                  <a:cubicBezTo>
                    <a:pt x="0" y="347"/>
                    <a:pt x="97" y="462"/>
                    <a:pt x="231" y="462"/>
                  </a:cubicBezTo>
                  <a:lnTo>
                    <a:pt x="3258" y="462"/>
                  </a:lnTo>
                  <a:cubicBezTo>
                    <a:pt x="3373" y="462"/>
                    <a:pt x="3465" y="347"/>
                    <a:pt x="3465" y="231"/>
                  </a:cubicBezTo>
                  <a:cubicBezTo>
                    <a:pt x="3465" y="97"/>
                    <a:pt x="3373" y="0"/>
                    <a:pt x="3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59"/>
            <p:cNvSpPr/>
            <p:nvPr/>
          </p:nvSpPr>
          <p:spPr>
            <a:xfrm>
              <a:off x="3824810" y="4032674"/>
              <a:ext cx="285156" cy="42977"/>
            </a:xfrm>
            <a:custGeom>
              <a:rect b="b" l="l" r="r" t="t"/>
              <a:pathLst>
                <a:path extrusionOk="0" h="537" w="3563">
                  <a:moveTo>
                    <a:pt x="3295" y="97"/>
                  </a:moveTo>
                  <a:cubicBezTo>
                    <a:pt x="3387" y="97"/>
                    <a:pt x="3466" y="171"/>
                    <a:pt x="3466" y="268"/>
                  </a:cubicBezTo>
                  <a:cubicBezTo>
                    <a:pt x="3466" y="365"/>
                    <a:pt x="3387" y="444"/>
                    <a:pt x="3295" y="444"/>
                  </a:cubicBezTo>
                  <a:lnTo>
                    <a:pt x="268" y="444"/>
                  </a:lnTo>
                  <a:cubicBezTo>
                    <a:pt x="176" y="444"/>
                    <a:pt x="97" y="365"/>
                    <a:pt x="97" y="268"/>
                  </a:cubicBezTo>
                  <a:cubicBezTo>
                    <a:pt x="97" y="171"/>
                    <a:pt x="176" y="97"/>
                    <a:pt x="268" y="97"/>
                  </a:cubicBezTo>
                  <a:close/>
                  <a:moveTo>
                    <a:pt x="268" y="0"/>
                  </a:moveTo>
                  <a:cubicBezTo>
                    <a:pt x="116" y="0"/>
                    <a:pt x="0" y="116"/>
                    <a:pt x="0" y="268"/>
                  </a:cubicBezTo>
                  <a:cubicBezTo>
                    <a:pt x="0" y="421"/>
                    <a:pt x="116" y="536"/>
                    <a:pt x="268" y="536"/>
                  </a:cubicBezTo>
                  <a:lnTo>
                    <a:pt x="3295" y="536"/>
                  </a:lnTo>
                  <a:cubicBezTo>
                    <a:pt x="3447" y="536"/>
                    <a:pt x="3563" y="421"/>
                    <a:pt x="3563" y="268"/>
                  </a:cubicBezTo>
                  <a:cubicBezTo>
                    <a:pt x="3563" y="116"/>
                    <a:pt x="3447" y="0"/>
                    <a:pt x="3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59"/>
            <p:cNvSpPr/>
            <p:nvPr/>
          </p:nvSpPr>
          <p:spPr>
            <a:xfrm>
              <a:off x="3827822" y="3970887"/>
              <a:ext cx="277393" cy="35614"/>
            </a:xfrm>
            <a:custGeom>
              <a:rect b="b" l="l" r="r" t="t"/>
              <a:pathLst>
                <a:path extrusionOk="0" h="445" w="3466">
                  <a:moveTo>
                    <a:pt x="231" y="1"/>
                  </a:moveTo>
                  <a:cubicBezTo>
                    <a:pt x="97" y="1"/>
                    <a:pt x="0" y="98"/>
                    <a:pt x="0" y="213"/>
                  </a:cubicBezTo>
                  <a:cubicBezTo>
                    <a:pt x="0" y="347"/>
                    <a:pt x="97" y="444"/>
                    <a:pt x="231" y="444"/>
                  </a:cubicBezTo>
                  <a:lnTo>
                    <a:pt x="3258" y="444"/>
                  </a:lnTo>
                  <a:cubicBezTo>
                    <a:pt x="3373" y="444"/>
                    <a:pt x="3465" y="347"/>
                    <a:pt x="3465" y="213"/>
                  </a:cubicBezTo>
                  <a:cubicBezTo>
                    <a:pt x="3465" y="98"/>
                    <a:pt x="3373" y="1"/>
                    <a:pt x="32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59"/>
            <p:cNvSpPr/>
            <p:nvPr/>
          </p:nvSpPr>
          <p:spPr>
            <a:xfrm>
              <a:off x="3824810" y="3966485"/>
              <a:ext cx="285156" cy="44418"/>
            </a:xfrm>
            <a:custGeom>
              <a:rect b="b" l="l" r="r" t="t"/>
              <a:pathLst>
                <a:path extrusionOk="0" h="555" w="3563">
                  <a:moveTo>
                    <a:pt x="3295" y="93"/>
                  </a:moveTo>
                  <a:cubicBezTo>
                    <a:pt x="3387" y="93"/>
                    <a:pt x="3466" y="171"/>
                    <a:pt x="3466" y="268"/>
                  </a:cubicBezTo>
                  <a:cubicBezTo>
                    <a:pt x="3466" y="365"/>
                    <a:pt x="3387" y="439"/>
                    <a:pt x="3295" y="439"/>
                  </a:cubicBezTo>
                  <a:lnTo>
                    <a:pt x="268" y="439"/>
                  </a:lnTo>
                  <a:cubicBezTo>
                    <a:pt x="176" y="439"/>
                    <a:pt x="97" y="365"/>
                    <a:pt x="97" y="268"/>
                  </a:cubicBezTo>
                  <a:cubicBezTo>
                    <a:pt x="97" y="171"/>
                    <a:pt x="176" y="93"/>
                    <a:pt x="268" y="93"/>
                  </a:cubicBezTo>
                  <a:close/>
                  <a:moveTo>
                    <a:pt x="268" y="0"/>
                  </a:moveTo>
                  <a:cubicBezTo>
                    <a:pt x="116" y="0"/>
                    <a:pt x="0" y="116"/>
                    <a:pt x="0" y="268"/>
                  </a:cubicBezTo>
                  <a:cubicBezTo>
                    <a:pt x="0" y="421"/>
                    <a:pt x="116" y="555"/>
                    <a:pt x="268" y="555"/>
                  </a:cubicBezTo>
                  <a:lnTo>
                    <a:pt x="3295" y="555"/>
                  </a:lnTo>
                  <a:cubicBezTo>
                    <a:pt x="3447" y="555"/>
                    <a:pt x="3563" y="421"/>
                    <a:pt x="3563" y="268"/>
                  </a:cubicBezTo>
                  <a:cubicBezTo>
                    <a:pt x="3563" y="116"/>
                    <a:pt x="3447" y="0"/>
                    <a:pt x="3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59"/>
            <p:cNvSpPr/>
            <p:nvPr/>
          </p:nvSpPr>
          <p:spPr>
            <a:xfrm>
              <a:off x="3827822" y="3904698"/>
              <a:ext cx="277393" cy="35614"/>
            </a:xfrm>
            <a:custGeom>
              <a:rect b="b" l="l" r="r" t="t"/>
              <a:pathLst>
                <a:path extrusionOk="0" h="445" w="3466">
                  <a:moveTo>
                    <a:pt x="231" y="1"/>
                  </a:moveTo>
                  <a:cubicBezTo>
                    <a:pt x="97" y="1"/>
                    <a:pt x="0" y="98"/>
                    <a:pt x="0" y="232"/>
                  </a:cubicBezTo>
                  <a:cubicBezTo>
                    <a:pt x="0" y="347"/>
                    <a:pt x="97" y="444"/>
                    <a:pt x="231" y="444"/>
                  </a:cubicBezTo>
                  <a:lnTo>
                    <a:pt x="3258" y="444"/>
                  </a:lnTo>
                  <a:cubicBezTo>
                    <a:pt x="3373" y="444"/>
                    <a:pt x="3465" y="347"/>
                    <a:pt x="3465" y="232"/>
                  </a:cubicBezTo>
                  <a:cubicBezTo>
                    <a:pt x="3465" y="98"/>
                    <a:pt x="3373" y="1"/>
                    <a:pt x="32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59"/>
            <p:cNvSpPr/>
            <p:nvPr/>
          </p:nvSpPr>
          <p:spPr>
            <a:xfrm>
              <a:off x="3824810" y="3899896"/>
              <a:ext cx="285156" cy="44818"/>
            </a:xfrm>
            <a:custGeom>
              <a:rect b="b" l="l" r="r" t="t"/>
              <a:pathLst>
                <a:path extrusionOk="0" h="560" w="3563">
                  <a:moveTo>
                    <a:pt x="3295" y="116"/>
                  </a:moveTo>
                  <a:cubicBezTo>
                    <a:pt x="3387" y="116"/>
                    <a:pt x="3466" y="176"/>
                    <a:pt x="3466" y="273"/>
                  </a:cubicBezTo>
                  <a:lnTo>
                    <a:pt x="3466" y="292"/>
                  </a:lnTo>
                  <a:cubicBezTo>
                    <a:pt x="3466" y="389"/>
                    <a:pt x="3387" y="463"/>
                    <a:pt x="3295" y="463"/>
                  </a:cubicBezTo>
                  <a:lnTo>
                    <a:pt x="268" y="463"/>
                  </a:lnTo>
                  <a:cubicBezTo>
                    <a:pt x="176" y="463"/>
                    <a:pt x="97" y="389"/>
                    <a:pt x="97" y="292"/>
                  </a:cubicBezTo>
                  <a:lnTo>
                    <a:pt x="97" y="273"/>
                  </a:lnTo>
                  <a:cubicBezTo>
                    <a:pt x="97" y="176"/>
                    <a:pt x="176" y="116"/>
                    <a:pt x="268" y="116"/>
                  </a:cubicBezTo>
                  <a:close/>
                  <a:moveTo>
                    <a:pt x="268" y="1"/>
                  </a:moveTo>
                  <a:cubicBezTo>
                    <a:pt x="116" y="1"/>
                    <a:pt x="0" y="139"/>
                    <a:pt x="0" y="273"/>
                  </a:cubicBezTo>
                  <a:lnTo>
                    <a:pt x="0" y="292"/>
                  </a:lnTo>
                  <a:cubicBezTo>
                    <a:pt x="0" y="444"/>
                    <a:pt x="116" y="560"/>
                    <a:pt x="268" y="560"/>
                  </a:cubicBezTo>
                  <a:lnTo>
                    <a:pt x="3295" y="560"/>
                  </a:lnTo>
                  <a:cubicBezTo>
                    <a:pt x="3447" y="560"/>
                    <a:pt x="3563" y="444"/>
                    <a:pt x="3563" y="292"/>
                  </a:cubicBezTo>
                  <a:lnTo>
                    <a:pt x="3563" y="273"/>
                  </a:lnTo>
                  <a:cubicBezTo>
                    <a:pt x="3563" y="139"/>
                    <a:pt x="3447" y="1"/>
                    <a:pt x="329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59"/>
            <p:cNvSpPr/>
            <p:nvPr/>
          </p:nvSpPr>
          <p:spPr>
            <a:xfrm>
              <a:off x="3980530" y="3838509"/>
              <a:ext cx="124691" cy="37055"/>
            </a:xfrm>
            <a:custGeom>
              <a:rect b="b" l="l" r="r" t="t"/>
              <a:pathLst>
                <a:path extrusionOk="0" h="463" w="1558">
                  <a:moveTo>
                    <a:pt x="231" y="1"/>
                  </a:moveTo>
                  <a:cubicBezTo>
                    <a:pt x="116" y="1"/>
                    <a:pt x="0" y="98"/>
                    <a:pt x="0" y="232"/>
                  </a:cubicBezTo>
                  <a:cubicBezTo>
                    <a:pt x="0" y="366"/>
                    <a:pt x="116" y="463"/>
                    <a:pt x="231" y="463"/>
                  </a:cubicBezTo>
                  <a:lnTo>
                    <a:pt x="1350" y="463"/>
                  </a:lnTo>
                  <a:cubicBezTo>
                    <a:pt x="1465" y="463"/>
                    <a:pt x="1557" y="366"/>
                    <a:pt x="1557" y="232"/>
                  </a:cubicBezTo>
                  <a:cubicBezTo>
                    <a:pt x="1557" y="98"/>
                    <a:pt x="1465"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59"/>
            <p:cNvSpPr/>
            <p:nvPr/>
          </p:nvSpPr>
          <p:spPr>
            <a:xfrm>
              <a:off x="3977518" y="3835228"/>
              <a:ext cx="132454" cy="43298"/>
            </a:xfrm>
            <a:custGeom>
              <a:rect b="b" l="l" r="r" t="t"/>
              <a:pathLst>
                <a:path extrusionOk="0" h="541" w="1655">
                  <a:moveTo>
                    <a:pt x="1387" y="97"/>
                  </a:moveTo>
                  <a:cubicBezTo>
                    <a:pt x="1479" y="97"/>
                    <a:pt x="1558" y="176"/>
                    <a:pt x="1558" y="273"/>
                  </a:cubicBezTo>
                  <a:cubicBezTo>
                    <a:pt x="1558" y="370"/>
                    <a:pt x="1479" y="444"/>
                    <a:pt x="1387" y="444"/>
                  </a:cubicBezTo>
                  <a:lnTo>
                    <a:pt x="268" y="444"/>
                  </a:lnTo>
                  <a:cubicBezTo>
                    <a:pt x="171" y="444"/>
                    <a:pt x="93" y="370"/>
                    <a:pt x="93" y="273"/>
                  </a:cubicBezTo>
                  <a:cubicBezTo>
                    <a:pt x="93" y="176"/>
                    <a:pt x="171" y="97"/>
                    <a:pt x="268" y="97"/>
                  </a:cubicBezTo>
                  <a:close/>
                  <a:moveTo>
                    <a:pt x="268" y="0"/>
                  </a:moveTo>
                  <a:cubicBezTo>
                    <a:pt x="116" y="0"/>
                    <a:pt x="0" y="116"/>
                    <a:pt x="0" y="273"/>
                  </a:cubicBezTo>
                  <a:cubicBezTo>
                    <a:pt x="0" y="425"/>
                    <a:pt x="116" y="541"/>
                    <a:pt x="268" y="541"/>
                  </a:cubicBezTo>
                  <a:lnTo>
                    <a:pt x="1387" y="541"/>
                  </a:lnTo>
                  <a:cubicBezTo>
                    <a:pt x="1539" y="541"/>
                    <a:pt x="1655" y="425"/>
                    <a:pt x="1655" y="273"/>
                  </a:cubicBezTo>
                  <a:cubicBezTo>
                    <a:pt x="1655" y="116"/>
                    <a:pt x="1539" y="0"/>
                    <a:pt x="138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59"/>
            <p:cNvSpPr/>
            <p:nvPr/>
          </p:nvSpPr>
          <p:spPr>
            <a:xfrm>
              <a:off x="3980530" y="3773761"/>
              <a:ext cx="124691" cy="35614"/>
            </a:xfrm>
            <a:custGeom>
              <a:rect b="b" l="l" r="r" t="t"/>
              <a:pathLst>
                <a:path extrusionOk="0" h="445" w="1558">
                  <a:moveTo>
                    <a:pt x="231" y="1"/>
                  </a:moveTo>
                  <a:cubicBezTo>
                    <a:pt x="116" y="1"/>
                    <a:pt x="0" y="98"/>
                    <a:pt x="0" y="214"/>
                  </a:cubicBezTo>
                  <a:cubicBezTo>
                    <a:pt x="0" y="348"/>
                    <a:pt x="116" y="445"/>
                    <a:pt x="231" y="445"/>
                  </a:cubicBezTo>
                  <a:lnTo>
                    <a:pt x="1350" y="445"/>
                  </a:lnTo>
                  <a:cubicBezTo>
                    <a:pt x="1465" y="445"/>
                    <a:pt x="1557" y="348"/>
                    <a:pt x="1557" y="214"/>
                  </a:cubicBezTo>
                  <a:cubicBezTo>
                    <a:pt x="1557" y="98"/>
                    <a:pt x="1465"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59"/>
            <p:cNvSpPr/>
            <p:nvPr/>
          </p:nvSpPr>
          <p:spPr>
            <a:xfrm>
              <a:off x="3977518" y="3768959"/>
              <a:ext cx="132454" cy="44898"/>
            </a:xfrm>
            <a:custGeom>
              <a:rect b="b" l="l" r="r" t="t"/>
              <a:pathLst>
                <a:path extrusionOk="0" h="561" w="1655">
                  <a:moveTo>
                    <a:pt x="1387" y="98"/>
                  </a:moveTo>
                  <a:cubicBezTo>
                    <a:pt x="1479" y="98"/>
                    <a:pt x="1558" y="177"/>
                    <a:pt x="1558" y="274"/>
                  </a:cubicBezTo>
                  <a:lnTo>
                    <a:pt x="1558" y="292"/>
                  </a:lnTo>
                  <a:cubicBezTo>
                    <a:pt x="1558" y="389"/>
                    <a:pt x="1479" y="444"/>
                    <a:pt x="1387" y="444"/>
                  </a:cubicBezTo>
                  <a:lnTo>
                    <a:pt x="268" y="444"/>
                  </a:lnTo>
                  <a:cubicBezTo>
                    <a:pt x="171" y="444"/>
                    <a:pt x="93" y="389"/>
                    <a:pt x="93" y="292"/>
                  </a:cubicBezTo>
                  <a:lnTo>
                    <a:pt x="93" y="274"/>
                  </a:lnTo>
                  <a:cubicBezTo>
                    <a:pt x="93" y="177"/>
                    <a:pt x="171" y="98"/>
                    <a:pt x="268" y="98"/>
                  </a:cubicBezTo>
                  <a:close/>
                  <a:moveTo>
                    <a:pt x="268" y="1"/>
                  </a:moveTo>
                  <a:cubicBezTo>
                    <a:pt x="116" y="1"/>
                    <a:pt x="0" y="116"/>
                    <a:pt x="0" y="274"/>
                  </a:cubicBezTo>
                  <a:lnTo>
                    <a:pt x="0" y="292"/>
                  </a:lnTo>
                  <a:cubicBezTo>
                    <a:pt x="0" y="426"/>
                    <a:pt x="116" y="560"/>
                    <a:pt x="268" y="560"/>
                  </a:cubicBezTo>
                  <a:lnTo>
                    <a:pt x="1387" y="560"/>
                  </a:lnTo>
                  <a:cubicBezTo>
                    <a:pt x="1539" y="560"/>
                    <a:pt x="1655" y="426"/>
                    <a:pt x="1655" y="292"/>
                  </a:cubicBezTo>
                  <a:lnTo>
                    <a:pt x="1655" y="274"/>
                  </a:lnTo>
                  <a:cubicBezTo>
                    <a:pt x="1655" y="116"/>
                    <a:pt x="1539" y="1"/>
                    <a:pt x="138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59"/>
            <p:cNvSpPr/>
            <p:nvPr/>
          </p:nvSpPr>
          <p:spPr>
            <a:xfrm>
              <a:off x="3980530" y="3707572"/>
              <a:ext cx="124691" cy="35214"/>
            </a:xfrm>
            <a:custGeom>
              <a:rect b="b" l="l" r="r" t="t"/>
              <a:pathLst>
                <a:path extrusionOk="0" h="440" w="1558">
                  <a:moveTo>
                    <a:pt x="231" y="1"/>
                  </a:moveTo>
                  <a:cubicBezTo>
                    <a:pt x="116" y="1"/>
                    <a:pt x="0" y="93"/>
                    <a:pt x="0" y="232"/>
                  </a:cubicBezTo>
                  <a:cubicBezTo>
                    <a:pt x="0" y="347"/>
                    <a:pt x="116" y="440"/>
                    <a:pt x="231" y="440"/>
                  </a:cubicBezTo>
                  <a:lnTo>
                    <a:pt x="1350" y="440"/>
                  </a:lnTo>
                  <a:cubicBezTo>
                    <a:pt x="1465" y="440"/>
                    <a:pt x="1557" y="347"/>
                    <a:pt x="1557" y="232"/>
                  </a:cubicBezTo>
                  <a:cubicBezTo>
                    <a:pt x="1557" y="93"/>
                    <a:pt x="1465"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59"/>
            <p:cNvSpPr/>
            <p:nvPr/>
          </p:nvSpPr>
          <p:spPr>
            <a:xfrm>
              <a:off x="3977518" y="3702770"/>
              <a:ext cx="132454" cy="44818"/>
            </a:xfrm>
            <a:custGeom>
              <a:rect b="b" l="l" r="r" t="t"/>
              <a:pathLst>
                <a:path extrusionOk="0" h="560" w="1655">
                  <a:moveTo>
                    <a:pt x="1387" y="116"/>
                  </a:moveTo>
                  <a:cubicBezTo>
                    <a:pt x="1479" y="116"/>
                    <a:pt x="1558" y="195"/>
                    <a:pt x="1558" y="292"/>
                  </a:cubicBezTo>
                  <a:cubicBezTo>
                    <a:pt x="1558" y="384"/>
                    <a:pt x="1479" y="463"/>
                    <a:pt x="1387" y="463"/>
                  </a:cubicBezTo>
                  <a:lnTo>
                    <a:pt x="268" y="463"/>
                  </a:lnTo>
                  <a:cubicBezTo>
                    <a:pt x="171" y="463"/>
                    <a:pt x="93" y="384"/>
                    <a:pt x="93" y="292"/>
                  </a:cubicBezTo>
                  <a:cubicBezTo>
                    <a:pt x="93" y="195"/>
                    <a:pt x="171" y="116"/>
                    <a:pt x="268" y="116"/>
                  </a:cubicBezTo>
                  <a:close/>
                  <a:moveTo>
                    <a:pt x="268" y="1"/>
                  </a:moveTo>
                  <a:cubicBezTo>
                    <a:pt x="116" y="1"/>
                    <a:pt x="0" y="135"/>
                    <a:pt x="0" y="292"/>
                  </a:cubicBezTo>
                  <a:cubicBezTo>
                    <a:pt x="0" y="444"/>
                    <a:pt x="116" y="560"/>
                    <a:pt x="268" y="560"/>
                  </a:cubicBezTo>
                  <a:lnTo>
                    <a:pt x="1387" y="560"/>
                  </a:lnTo>
                  <a:cubicBezTo>
                    <a:pt x="1539" y="560"/>
                    <a:pt x="1655" y="444"/>
                    <a:pt x="1655" y="292"/>
                  </a:cubicBezTo>
                  <a:cubicBezTo>
                    <a:pt x="1655" y="135"/>
                    <a:pt x="1539" y="1"/>
                    <a:pt x="138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59"/>
            <p:cNvSpPr/>
            <p:nvPr/>
          </p:nvSpPr>
          <p:spPr>
            <a:xfrm>
              <a:off x="5290390" y="3650267"/>
              <a:ext cx="252663" cy="186876"/>
            </a:xfrm>
            <a:custGeom>
              <a:rect b="b" l="l" r="r" t="t"/>
              <a:pathLst>
                <a:path extrusionOk="0" h="2335" w="3157">
                  <a:moveTo>
                    <a:pt x="0" y="1"/>
                  </a:moveTo>
                  <a:lnTo>
                    <a:pt x="0" y="2334"/>
                  </a:lnTo>
                  <a:lnTo>
                    <a:pt x="3156" y="2334"/>
                  </a:lnTo>
                  <a:lnTo>
                    <a:pt x="31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59"/>
            <p:cNvSpPr/>
            <p:nvPr/>
          </p:nvSpPr>
          <p:spPr>
            <a:xfrm>
              <a:off x="5285588" y="3645865"/>
              <a:ext cx="261866" cy="195679"/>
            </a:xfrm>
            <a:custGeom>
              <a:rect b="b" l="l" r="r" t="t"/>
              <a:pathLst>
                <a:path extrusionOk="0" h="2445" w="3272">
                  <a:moveTo>
                    <a:pt x="3179" y="97"/>
                  </a:moveTo>
                  <a:lnTo>
                    <a:pt x="3179" y="2348"/>
                  </a:lnTo>
                  <a:lnTo>
                    <a:pt x="97" y="2348"/>
                  </a:lnTo>
                  <a:lnTo>
                    <a:pt x="97" y="97"/>
                  </a:lnTo>
                  <a:close/>
                  <a:moveTo>
                    <a:pt x="0" y="0"/>
                  </a:moveTo>
                  <a:lnTo>
                    <a:pt x="0" y="56"/>
                  </a:lnTo>
                  <a:lnTo>
                    <a:pt x="0" y="2445"/>
                  </a:lnTo>
                  <a:lnTo>
                    <a:pt x="3272" y="2445"/>
                  </a:lnTo>
                  <a:lnTo>
                    <a:pt x="3272"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59"/>
            <p:cNvSpPr/>
            <p:nvPr/>
          </p:nvSpPr>
          <p:spPr>
            <a:xfrm>
              <a:off x="5290390" y="3859959"/>
              <a:ext cx="252663" cy="187916"/>
            </a:xfrm>
            <a:custGeom>
              <a:rect b="b" l="l" r="r" t="t"/>
              <a:pathLst>
                <a:path extrusionOk="0" h="2348" w="3157">
                  <a:moveTo>
                    <a:pt x="0" y="1"/>
                  </a:moveTo>
                  <a:lnTo>
                    <a:pt x="0" y="2348"/>
                  </a:lnTo>
                  <a:lnTo>
                    <a:pt x="3156" y="2348"/>
                  </a:lnTo>
                  <a:lnTo>
                    <a:pt x="31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59"/>
            <p:cNvSpPr/>
            <p:nvPr/>
          </p:nvSpPr>
          <p:spPr>
            <a:xfrm>
              <a:off x="5285588" y="3856997"/>
              <a:ext cx="261866" cy="195679"/>
            </a:xfrm>
            <a:custGeom>
              <a:rect b="b" l="l" r="r" t="t"/>
              <a:pathLst>
                <a:path extrusionOk="0" h="2445" w="3272">
                  <a:moveTo>
                    <a:pt x="3179" y="98"/>
                  </a:moveTo>
                  <a:lnTo>
                    <a:pt x="3179" y="2348"/>
                  </a:lnTo>
                  <a:lnTo>
                    <a:pt x="97" y="2348"/>
                  </a:lnTo>
                  <a:lnTo>
                    <a:pt x="97" y="98"/>
                  </a:lnTo>
                  <a:close/>
                  <a:moveTo>
                    <a:pt x="0" y="1"/>
                  </a:moveTo>
                  <a:lnTo>
                    <a:pt x="0" y="38"/>
                  </a:lnTo>
                  <a:lnTo>
                    <a:pt x="0" y="2445"/>
                  </a:lnTo>
                  <a:lnTo>
                    <a:pt x="3272" y="2445"/>
                  </a:lnTo>
                  <a:lnTo>
                    <a:pt x="327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59"/>
            <p:cNvSpPr/>
            <p:nvPr/>
          </p:nvSpPr>
          <p:spPr>
            <a:xfrm>
              <a:off x="5290390" y="4071091"/>
              <a:ext cx="252663" cy="187996"/>
            </a:xfrm>
            <a:custGeom>
              <a:rect b="b" l="l" r="r" t="t"/>
              <a:pathLst>
                <a:path extrusionOk="0" h="2349" w="3157">
                  <a:moveTo>
                    <a:pt x="0" y="1"/>
                  </a:moveTo>
                  <a:lnTo>
                    <a:pt x="0" y="2348"/>
                  </a:lnTo>
                  <a:lnTo>
                    <a:pt x="3156" y="2348"/>
                  </a:lnTo>
                  <a:lnTo>
                    <a:pt x="31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59"/>
            <p:cNvSpPr/>
            <p:nvPr/>
          </p:nvSpPr>
          <p:spPr>
            <a:xfrm>
              <a:off x="5285588" y="4068130"/>
              <a:ext cx="261866" cy="195759"/>
            </a:xfrm>
            <a:custGeom>
              <a:rect b="b" l="l" r="r" t="t"/>
              <a:pathLst>
                <a:path extrusionOk="0" h="2446" w="3272">
                  <a:moveTo>
                    <a:pt x="3179" y="93"/>
                  </a:moveTo>
                  <a:lnTo>
                    <a:pt x="3179" y="2330"/>
                  </a:lnTo>
                  <a:lnTo>
                    <a:pt x="97" y="2330"/>
                  </a:lnTo>
                  <a:lnTo>
                    <a:pt x="97" y="93"/>
                  </a:lnTo>
                  <a:close/>
                  <a:moveTo>
                    <a:pt x="0" y="1"/>
                  </a:moveTo>
                  <a:lnTo>
                    <a:pt x="0" y="38"/>
                  </a:lnTo>
                  <a:lnTo>
                    <a:pt x="0" y="2445"/>
                  </a:lnTo>
                  <a:lnTo>
                    <a:pt x="3272" y="2445"/>
                  </a:lnTo>
                  <a:lnTo>
                    <a:pt x="3272"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59"/>
            <p:cNvSpPr/>
            <p:nvPr/>
          </p:nvSpPr>
          <p:spPr>
            <a:xfrm>
              <a:off x="5290390" y="4282303"/>
              <a:ext cx="252663" cy="187916"/>
            </a:xfrm>
            <a:custGeom>
              <a:rect b="b" l="l" r="r" t="t"/>
              <a:pathLst>
                <a:path extrusionOk="0" h="2348" w="3157">
                  <a:moveTo>
                    <a:pt x="0" y="0"/>
                  </a:moveTo>
                  <a:lnTo>
                    <a:pt x="0" y="2348"/>
                  </a:lnTo>
                  <a:lnTo>
                    <a:pt x="3156" y="2348"/>
                  </a:lnTo>
                  <a:lnTo>
                    <a:pt x="3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59"/>
            <p:cNvSpPr/>
            <p:nvPr/>
          </p:nvSpPr>
          <p:spPr>
            <a:xfrm>
              <a:off x="5285588" y="4277501"/>
              <a:ext cx="261866" cy="195679"/>
            </a:xfrm>
            <a:custGeom>
              <a:rect b="b" l="l" r="r" t="t"/>
              <a:pathLst>
                <a:path extrusionOk="0" h="2445" w="3272">
                  <a:moveTo>
                    <a:pt x="3179" y="97"/>
                  </a:moveTo>
                  <a:lnTo>
                    <a:pt x="3179" y="2352"/>
                  </a:lnTo>
                  <a:lnTo>
                    <a:pt x="97" y="2352"/>
                  </a:lnTo>
                  <a:lnTo>
                    <a:pt x="97" y="97"/>
                  </a:lnTo>
                  <a:close/>
                  <a:moveTo>
                    <a:pt x="0" y="0"/>
                  </a:moveTo>
                  <a:lnTo>
                    <a:pt x="0" y="60"/>
                  </a:lnTo>
                  <a:lnTo>
                    <a:pt x="0" y="2444"/>
                  </a:lnTo>
                  <a:lnTo>
                    <a:pt x="3272" y="2444"/>
                  </a:lnTo>
                  <a:lnTo>
                    <a:pt x="3272" y="0"/>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59"/>
            <p:cNvSpPr/>
            <p:nvPr/>
          </p:nvSpPr>
          <p:spPr>
            <a:xfrm>
              <a:off x="4139160" y="3569470"/>
              <a:ext cx="961590" cy="27851"/>
            </a:xfrm>
            <a:custGeom>
              <a:rect b="b" l="l" r="r" t="t"/>
              <a:pathLst>
                <a:path extrusionOk="0" h="348" w="12015">
                  <a:moveTo>
                    <a:pt x="116" y="1"/>
                  </a:moveTo>
                  <a:cubicBezTo>
                    <a:pt x="61" y="1"/>
                    <a:pt x="1" y="42"/>
                    <a:pt x="1" y="116"/>
                  </a:cubicBezTo>
                  <a:lnTo>
                    <a:pt x="1" y="250"/>
                  </a:lnTo>
                  <a:cubicBezTo>
                    <a:pt x="1" y="310"/>
                    <a:pt x="61" y="347"/>
                    <a:pt x="116" y="347"/>
                  </a:cubicBezTo>
                  <a:lnTo>
                    <a:pt x="11899" y="347"/>
                  </a:lnTo>
                  <a:cubicBezTo>
                    <a:pt x="11959" y="347"/>
                    <a:pt x="12014" y="310"/>
                    <a:pt x="12014" y="250"/>
                  </a:cubicBezTo>
                  <a:lnTo>
                    <a:pt x="12014" y="116"/>
                  </a:lnTo>
                  <a:cubicBezTo>
                    <a:pt x="12014" y="42"/>
                    <a:pt x="11959" y="1"/>
                    <a:pt x="118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1" name="Google Shape;3751;p259"/>
          <p:cNvSpPr txBox="1"/>
          <p:nvPr/>
        </p:nvSpPr>
        <p:spPr>
          <a:xfrm>
            <a:off x="317575" y="569800"/>
            <a:ext cx="336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Inter"/>
                <a:ea typeface="Inter"/>
                <a:cs typeface="Inter"/>
                <a:sym typeface="Inter"/>
              </a:rPr>
              <a:t>-How to read the VGA name!</a:t>
            </a:r>
            <a:endParaRPr b="1" sz="1500">
              <a:latin typeface="Inter"/>
              <a:ea typeface="Inter"/>
              <a:cs typeface="Inter"/>
              <a:sym typeface="Inter"/>
            </a:endParaRPr>
          </a:p>
        </p:txBody>
      </p:sp>
      <p:grpSp>
        <p:nvGrpSpPr>
          <p:cNvPr id="3752" name="Google Shape;3752;p259"/>
          <p:cNvGrpSpPr/>
          <p:nvPr/>
        </p:nvGrpSpPr>
        <p:grpSpPr>
          <a:xfrm>
            <a:off x="8286785" y="645934"/>
            <a:ext cx="465585" cy="415486"/>
            <a:chOff x="6398236" y="4228757"/>
            <a:chExt cx="379821" cy="379821"/>
          </a:xfrm>
        </p:grpSpPr>
        <p:sp>
          <p:nvSpPr>
            <p:cNvPr id="3753" name="Google Shape;3753;p259"/>
            <p:cNvSpPr/>
            <p:nvPr/>
          </p:nvSpPr>
          <p:spPr>
            <a:xfrm>
              <a:off x="6403963" y="4497384"/>
              <a:ext cx="368815" cy="47765"/>
            </a:xfrm>
            <a:custGeom>
              <a:rect b="b" l="l" r="r" t="t"/>
              <a:pathLst>
                <a:path extrusionOk="0" h="2452" w="18933">
                  <a:moveTo>
                    <a:pt x="0" y="0"/>
                  </a:moveTo>
                  <a:lnTo>
                    <a:pt x="0" y="1493"/>
                  </a:lnTo>
                  <a:cubicBezTo>
                    <a:pt x="0" y="2010"/>
                    <a:pt x="441" y="2451"/>
                    <a:pt x="959" y="2451"/>
                  </a:cubicBezTo>
                  <a:lnTo>
                    <a:pt x="17951" y="2451"/>
                  </a:lnTo>
                  <a:cubicBezTo>
                    <a:pt x="18492" y="2451"/>
                    <a:pt x="18933" y="2010"/>
                    <a:pt x="18933" y="1493"/>
                  </a:cubicBezTo>
                  <a:lnTo>
                    <a:pt x="18933" y="0"/>
                  </a:ln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59"/>
            <p:cNvSpPr/>
            <p:nvPr/>
          </p:nvSpPr>
          <p:spPr>
            <a:xfrm>
              <a:off x="6403963" y="4287508"/>
              <a:ext cx="368815" cy="209897"/>
            </a:xfrm>
            <a:custGeom>
              <a:rect b="b" l="l" r="r" t="t"/>
              <a:pathLst>
                <a:path extrusionOk="0" h="10775" w="18933">
                  <a:moveTo>
                    <a:pt x="959" y="0"/>
                  </a:moveTo>
                  <a:cubicBezTo>
                    <a:pt x="441" y="0"/>
                    <a:pt x="0" y="417"/>
                    <a:pt x="0" y="952"/>
                  </a:cubicBezTo>
                  <a:lnTo>
                    <a:pt x="0" y="10774"/>
                  </a:lnTo>
                  <a:lnTo>
                    <a:pt x="18933" y="10774"/>
                  </a:lnTo>
                  <a:lnTo>
                    <a:pt x="18933" y="952"/>
                  </a:lnTo>
                  <a:cubicBezTo>
                    <a:pt x="18933" y="417"/>
                    <a:pt x="18492" y="0"/>
                    <a:pt x="17951"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59"/>
            <p:cNvSpPr/>
            <p:nvPr/>
          </p:nvSpPr>
          <p:spPr>
            <a:xfrm>
              <a:off x="6403963" y="4287508"/>
              <a:ext cx="368815" cy="209897"/>
            </a:xfrm>
            <a:custGeom>
              <a:rect b="b" l="l" r="r" t="t"/>
              <a:pathLst>
                <a:path extrusionOk="0" h="10775" w="18933">
                  <a:moveTo>
                    <a:pt x="959" y="0"/>
                  </a:moveTo>
                  <a:cubicBezTo>
                    <a:pt x="441" y="0"/>
                    <a:pt x="0" y="417"/>
                    <a:pt x="0" y="952"/>
                  </a:cubicBezTo>
                  <a:lnTo>
                    <a:pt x="0" y="10774"/>
                  </a:lnTo>
                  <a:lnTo>
                    <a:pt x="18933" y="10774"/>
                  </a:lnTo>
                  <a:lnTo>
                    <a:pt x="18933" y="952"/>
                  </a:lnTo>
                  <a:cubicBezTo>
                    <a:pt x="18933" y="417"/>
                    <a:pt x="18492" y="0"/>
                    <a:pt x="17951"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59"/>
            <p:cNvSpPr/>
            <p:nvPr/>
          </p:nvSpPr>
          <p:spPr>
            <a:xfrm>
              <a:off x="6738880" y="4287508"/>
              <a:ext cx="33895" cy="209897"/>
            </a:xfrm>
            <a:custGeom>
              <a:rect b="b" l="l" r="r" t="t"/>
              <a:pathLst>
                <a:path extrusionOk="0" h="10775" w="1740">
                  <a:moveTo>
                    <a:pt x="0" y="0"/>
                  </a:moveTo>
                  <a:cubicBezTo>
                    <a:pt x="541" y="0"/>
                    <a:pt x="982" y="417"/>
                    <a:pt x="982" y="952"/>
                  </a:cubicBezTo>
                  <a:lnTo>
                    <a:pt x="982" y="10774"/>
                  </a:lnTo>
                  <a:lnTo>
                    <a:pt x="1740" y="10774"/>
                  </a:lnTo>
                  <a:lnTo>
                    <a:pt x="1740" y="952"/>
                  </a:lnTo>
                  <a:cubicBezTo>
                    <a:pt x="1740" y="417"/>
                    <a:pt x="1299" y="0"/>
                    <a:pt x="758"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59"/>
            <p:cNvSpPr/>
            <p:nvPr/>
          </p:nvSpPr>
          <p:spPr>
            <a:xfrm>
              <a:off x="6738880" y="4497384"/>
              <a:ext cx="33895" cy="47765"/>
            </a:xfrm>
            <a:custGeom>
              <a:rect b="b" l="l" r="r" t="t"/>
              <a:pathLst>
                <a:path extrusionOk="0" h="2452" w="1740">
                  <a:moveTo>
                    <a:pt x="982" y="0"/>
                  </a:moveTo>
                  <a:lnTo>
                    <a:pt x="982" y="1493"/>
                  </a:lnTo>
                  <a:cubicBezTo>
                    <a:pt x="982" y="2010"/>
                    <a:pt x="541" y="2451"/>
                    <a:pt x="0" y="2451"/>
                  </a:cubicBezTo>
                  <a:lnTo>
                    <a:pt x="758" y="2451"/>
                  </a:lnTo>
                  <a:cubicBezTo>
                    <a:pt x="1299" y="2451"/>
                    <a:pt x="1740" y="2010"/>
                    <a:pt x="1740" y="1493"/>
                  </a:cubicBezTo>
                  <a:lnTo>
                    <a:pt x="1740" y="0"/>
                  </a:ln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59"/>
            <p:cNvSpPr/>
            <p:nvPr/>
          </p:nvSpPr>
          <p:spPr>
            <a:xfrm>
              <a:off x="6546166" y="4545129"/>
              <a:ext cx="83959" cy="57719"/>
            </a:xfrm>
            <a:custGeom>
              <a:rect b="b" l="l" r="r" t="t"/>
              <a:pathLst>
                <a:path extrusionOk="0" h="2963" w="4310">
                  <a:moveTo>
                    <a:pt x="318" y="0"/>
                  </a:moveTo>
                  <a:cubicBezTo>
                    <a:pt x="318" y="0"/>
                    <a:pt x="295" y="2181"/>
                    <a:pt x="1" y="2963"/>
                  </a:cubicBezTo>
                  <a:lnTo>
                    <a:pt x="4309" y="2963"/>
                  </a:lnTo>
                  <a:cubicBezTo>
                    <a:pt x="4039" y="2181"/>
                    <a:pt x="4015" y="0"/>
                    <a:pt x="4015"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59"/>
            <p:cNvSpPr/>
            <p:nvPr/>
          </p:nvSpPr>
          <p:spPr>
            <a:xfrm>
              <a:off x="6551893" y="4545129"/>
              <a:ext cx="72953" cy="14785"/>
            </a:xfrm>
            <a:custGeom>
              <a:rect b="b" l="l" r="r" t="t"/>
              <a:pathLst>
                <a:path extrusionOk="0" h="759" w="3745">
                  <a:moveTo>
                    <a:pt x="24" y="0"/>
                  </a:moveTo>
                  <a:cubicBezTo>
                    <a:pt x="24" y="0"/>
                    <a:pt x="24" y="318"/>
                    <a:pt x="1" y="758"/>
                  </a:cubicBezTo>
                  <a:lnTo>
                    <a:pt x="3745" y="758"/>
                  </a:lnTo>
                  <a:cubicBezTo>
                    <a:pt x="3721" y="318"/>
                    <a:pt x="3721" y="0"/>
                    <a:pt x="3721"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59"/>
            <p:cNvSpPr/>
            <p:nvPr/>
          </p:nvSpPr>
          <p:spPr>
            <a:xfrm>
              <a:off x="6551893" y="4545129"/>
              <a:ext cx="72953" cy="14785"/>
            </a:xfrm>
            <a:custGeom>
              <a:rect b="b" l="l" r="r" t="t"/>
              <a:pathLst>
                <a:path extrusionOk="0" h="759" w="3745">
                  <a:moveTo>
                    <a:pt x="24" y="0"/>
                  </a:moveTo>
                  <a:cubicBezTo>
                    <a:pt x="24" y="0"/>
                    <a:pt x="24" y="318"/>
                    <a:pt x="1" y="758"/>
                  </a:cubicBezTo>
                  <a:lnTo>
                    <a:pt x="3745" y="758"/>
                  </a:lnTo>
                  <a:cubicBezTo>
                    <a:pt x="3721" y="318"/>
                    <a:pt x="3721" y="0"/>
                    <a:pt x="372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59"/>
            <p:cNvSpPr/>
            <p:nvPr/>
          </p:nvSpPr>
          <p:spPr>
            <a:xfrm>
              <a:off x="6427320" y="4312813"/>
              <a:ext cx="322102" cy="184592"/>
            </a:xfrm>
            <a:custGeom>
              <a:rect b="b" l="l" r="r" t="t"/>
              <a:pathLst>
                <a:path extrusionOk="0" h="9476" w="16535">
                  <a:moveTo>
                    <a:pt x="418" y="0"/>
                  </a:moveTo>
                  <a:cubicBezTo>
                    <a:pt x="177" y="0"/>
                    <a:pt x="1" y="194"/>
                    <a:pt x="1" y="417"/>
                  </a:cubicBezTo>
                  <a:lnTo>
                    <a:pt x="1" y="9475"/>
                  </a:lnTo>
                  <a:lnTo>
                    <a:pt x="16535" y="9475"/>
                  </a:lnTo>
                  <a:lnTo>
                    <a:pt x="16535" y="417"/>
                  </a:lnTo>
                  <a:cubicBezTo>
                    <a:pt x="16535" y="194"/>
                    <a:pt x="16341" y="0"/>
                    <a:pt x="16118"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59"/>
            <p:cNvSpPr/>
            <p:nvPr/>
          </p:nvSpPr>
          <p:spPr>
            <a:xfrm>
              <a:off x="6726510" y="4312813"/>
              <a:ext cx="22908" cy="184592"/>
            </a:xfrm>
            <a:custGeom>
              <a:rect b="b" l="l" r="r" t="t"/>
              <a:pathLst>
                <a:path extrusionOk="0" h="9476" w="1176">
                  <a:moveTo>
                    <a:pt x="0" y="0"/>
                  </a:moveTo>
                  <a:cubicBezTo>
                    <a:pt x="218" y="0"/>
                    <a:pt x="418" y="194"/>
                    <a:pt x="418" y="417"/>
                  </a:cubicBezTo>
                  <a:lnTo>
                    <a:pt x="418" y="9475"/>
                  </a:lnTo>
                  <a:lnTo>
                    <a:pt x="1176" y="9475"/>
                  </a:lnTo>
                  <a:lnTo>
                    <a:pt x="1176" y="417"/>
                  </a:lnTo>
                  <a:cubicBezTo>
                    <a:pt x="1176" y="194"/>
                    <a:pt x="982" y="0"/>
                    <a:pt x="759"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59"/>
            <p:cNvSpPr/>
            <p:nvPr/>
          </p:nvSpPr>
          <p:spPr>
            <a:xfrm>
              <a:off x="6565295" y="4234484"/>
              <a:ext cx="163184" cy="163184"/>
            </a:xfrm>
            <a:custGeom>
              <a:rect b="b" l="l" r="r" t="t"/>
              <a:pathLst>
                <a:path extrusionOk="0" h="8377" w="8377">
                  <a:moveTo>
                    <a:pt x="3721" y="1"/>
                  </a:moveTo>
                  <a:cubicBezTo>
                    <a:pt x="3621" y="1"/>
                    <a:pt x="3527" y="77"/>
                    <a:pt x="3527" y="201"/>
                  </a:cubicBezTo>
                  <a:lnTo>
                    <a:pt x="3527" y="835"/>
                  </a:lnTo>
                  <a:cubicBezTo>
                    <a:pt x="3527" y="912"/>
                    <a:pt x="3474" y="1006"/>
                    <a:pt x="3380" y="1029"/>
                  </a:cubicBezTo>
                  <a:cubicBezTo>
                    <a:pt x="3086" y="1106"/>
                    <a:pt x="2792" y="1229"/>
                    <a:pt x="2522" y="1376"/>
                  </a:cubicBezTo>
                  <a:cubicBezTo>
                    <a:pt x="2488" y="1397"/>
                    <a:pt x="2450" y="1409"/>
                    <a:pt x="2411" y="1409"/>
                  </a:cubicBezTo>
                  <a:cubicBezTo>
                    <a:pt x="2365" y="1409"/>
                    <a:pt x="2317" y="1391"/>
                    <a:pt x="2275" y="1353"/>
                  </a:cubicBezTo>
                  <a:lnTo>
                    <a:pt x="1834" y="882"/>
                  </a:lnTo>
                  <a:cubicBezTo>
                    <a:pt x="1799" y="847"/>
                    <a:pt x="1750" y="829"/>
                    <a:pt x="1701" y="829"/>
                  </a:cubicBezTo>
                  <a:cubicBezTo>
                    <a:pt x="1652" y="829"/>
                    <a:pt x="1602" y="847"/>
                    <a:pt x="1564" y="882"/>
                  </a:cubicBezTo>
                  <a:lnTo>
                    <a:pt x="906" y="1547"/>
                  </a:lnTo>
                  <a:cubicBezTo>
                    <a:pt x="829" y="1617"/>
                    <a:pt x="829" y="1741"/>
                    <a:pt x="906" y="1817"/>
                  </a:cubicBezTo>
                  <a:lnTo>
                    <a:pt x="1346" y="2281"/>
                  </a:lnTo>
                  <a:cubicBezTo>
                    <a:pt x="1417" y="2328"/>
                    <a:pt x="1417" y="2428"/>
                    <a:pt x="1393" y="2528"/>
                  </a:cubicBezTo>
                  <a:cubicBezTo>
                    <a:pt x="1223" y="2769"/>
                    <a:pt x="1099" y="3063"/>
                    <a:pt x="1029" y="3380"/>
                  </a:cubicBezTo>
                  <a:cubicBezTo>
                    <a:pt x="1000" y="3457"/>
                    <a:pt x="929" y="3527"/>
                    <a:pt x="829" y="3527"/>
                  </a:cubicBezTo>
                  <a:lnTo>
                    <a:pt x="194" y="3527"/>
                  </a:lnTo>
                  <a:cubicBezTo>
                    <a:pt x="94" y="3527"/>
                    <a:pt x="0" y="3604"/>
                    <a:pt x="0" y="3727"/>
                  </a:cubicBezTo>
                  <a:lnTo>
                    <a:pt x="0" y="4656"/>
                  </a:lnTo>
                  <a:cubicBezTo>
                    <a:pt x="0" y="4756"/>
                    <a:pt x="94" y="4850"/>
                    <a:pt x="194" y="4850"/>
                  </a:cubicBezTo>
                  <a:lnTo>
                    <a:pt x="829" y="4850"/>
                  </a:lnTo>
                  <a:cubicBezTo>
                    <a:pt x="929" y="4850"/>
                    <a:pt x="1000" y="4903"/>
                    <a:pt x="1029" y="4997"/>
                  </a:cubicBezTo>
                  <a:cubicBezTo>
                    <a:pt x="1099" y="5291"/>
                    <a:pt x="1223" y="5585"/>
                    <a:pt x="1393" y="5855"/>
                  </a:cubicBezTo>
                  <a:cubicBezTo>
                    <a:pt x="1417" y="5931"/>
                    <a:pt x="1417" y="6025"/>
                    <a:pt x="1346" y="6078"/>
                  </a:cubicBezTo>
                  <a:lnTo>
                    <a:pt x="906" y="6543"/>
                  </a:lnTo>
                  <a:cubicBezTo>
                    <a:pt x="829" y="6613"/>
                    <a:pt x="829" y="6737"/>
                    <a:pt x="906" y="6813"/>
                  </a:cubicBezTo>
                  <a:lnTo>
                    <a:pt x="1564" y="7471"/>
                  </a:lnTo>
                  <a:cubicBezTo>
                    <a:pt x="1602" y="7510"/>
                    <a:pt x="1652" y="7529"/>
                    <a:pt x="1701" y="7529"/>
                  </a:cubicBezTo>
                  <a:cubicBezTo>
                    <a:pt x="1750" y="7529"/>
                    <a:pt x="1799" y="7510"/>
                    <a:pt x="1834" y="7471"/>
                  </a:cubicBezTo>
                  <a:lnTo>
                    <a:pt x="2275" y="7007"/>
                  </a:lnTo>
                  <a:cubicBezTo>
                    <a:pt x="2322" y="6978"/>
                    <a:pt x="2376" y="6958"/>
                    <a:pt x="2429" y="6958"/>
                  </a:cubicBezTo>
                  <a:cubicBezTo>
                    <a:pt x="2461" y="6958"/>
                    <a:pt x="2493" y="6966"/>
                    <a:pt x="2522" y="6984"/>
                  </a:cubicBezTo>
                  <a:cubicBezTo>
                    <a:pt x="2792" y="7154"/>
                    <a:pt x="3086" y="7277"/>
                    <a:pt x="3380" y="7348"/>
                  </a:cubicBezTo>
                  <a:cubicBezTo>
                    <a:pt x="3474" y="7377"/>
                    <a:pt x="3527" y="7448"/>
                    <a:pt x="3527" y="7548"/>
                  </a:cubicBezTo>
                  <a:lnTo>
                    <a:pt x="3527" y="8183"/>
                  </a:lnTo>
                  <a:cubicBezTo>
                    <a:pt x="3527" y="8283"/>
                    <a:pt x="3621" y="8377"/>
                    <a:pt x="3721" y="8377"/>
                  </a:cubicBezTo>
                  <a:lnTo>
                    <a:pt x="4650" y="8377"/>
                  </a:lnTo>
                  <a:cubicBezTo>
                    <a:pt x="4750" y="8377"/>
                    <a:pt x="4850" y="8283"/>
                    <a:pt x="4850" y="8183"/>
                  </a:cubicBezTo>
                  <a:lnTo>
                    <a:pt x="4850" y="7548"/>
                  </a:lnTo>
                  <a:cubicBezTo>
                    <a:pt x="4850" y="7448"/>
                    <a:pt x="4897" y="7377"/>
                    <a:pt x="4996" y="7348"/>
                  </a:cubicBezTo>
                  <a:cubicBezTo>
                    <a:pt x="5314" y="7277"/>
                    <a:pt x="5584" y="7154"/>
                    <a:pt x="5849" y="6984"/>
                  </a:cubicBezTo>
                  <a:cubicBezTo>
                    <a:pt x="5878" y="6966"/>
                    <a:pt x="5911" y="6958"/>
                    <a:pt x="5944" y="6958"/>
                  </a:cubicBezTo>
                  <a:cubicBezTo>
                    <a:pt x="5997" y="6958"/>
                    <a:pt x="6052" y="6978"/>
                    <a:pt x="6096" y="7007"/>
                  </a:cubicBezTo>
                  <a:lnTo>
                    <a:pt x="6536" y="7471"/>
                  </a:lnTo>
                  <a:cubicBezTo>
                    <a:pt x="6586" y="7510"/>
                    <a:pt x="6642" y="7529"/>
                    <a:pt x="6694" y="7529"/>
                  </a:cubicBezTo>
                  <a:cubicBezTo>
                    <a:pt x="6747" y="7529"/>
                    <a:pt x="6795" y="7510"/>
                    <a:pt x="6830" y="7471"/>
                  </a:cubicBezTo>
                  <a:lnTo>
                    <a:pt x="7465" y="6813"/>
                  </a:lnTo>
                  <a:cubicBezTo>
                    <a:pt x="7565" y="6737"/>
                    <a:pt x="7565" y="6613"/>
                    <a:pt x="7465" y="6543"/>
                  </a:cubicBezTo>
                  <a:lnTo>
                    <a:pt x="7024" y="6078"/>
                  </a:lnTo>
                  <a:cubicBezTo>
                    <a:pt x="6954" y="6025"/>
                    <a:pt x="6954" y="5931"/>
                    <a:pt x="7001" y="5855"/>
                  </a:cubicBezTo>
                  <a:cubicBezTo>
                    <a:pt x="7148" y="5585"/>
                    <a:pt x="7271" y="5291"/>
                    <a:pt x="7348" y="4997"/>
                  </a:cubicBezTo>
                  <a:cubicBezTo>
                    <a:pt x="7371" y="4903"/>
                    <a:pt x="7442" y="4850"/>
                    <a:pt x="7542" y="4850"/>
                  </a:cubicBezTo>
                  <a:lnTo>
                    <a:pt x="8176" y="4850"/>
                  </a:lnTo>
                  <a:cubicBezTo>
                    <a:pt x="8300" y="4850"/>
                    <a:pt x="8376" y="4756"/>
                    <a:pt x="8376" y="4656"/>
                  </a:cubicBezTo>
                  <a:lnTo>
                    <a:pt x="8376" y="3727"/>
                  </a:lnTo>
                  <a:cubicBezTo>
                    <a:pt x="8376" y="3604"/>
                    <a:pt x="8300" y="3527"/>
                    <a:pt x="8176" y="3527"/>
                  </a:cubicBezTo>
                  <a:lnTo>
                    <a:pt x="7542" y="3527"/>
                  </a:lnTo>
                  <a:cubicBezTo>
                    <a:pt x="7442" y="3527"/>
                    <a:pt x="7371" y="3457"/>
                    <a:pt x="7348" y="3380"/>
                  </a:cubicBezTo>
                  <a:cubicBezTo>
                    <a:pt x="7271" y="3063"/>
                    <a:pt x="7148" y="2769"/>
                    <a:pt x="7001" y="2528"/>
                  </a:cubicBezTo>
                  <a:cubicBezTo>
                    <a:pt x="6954" y="2428"/>
                    <a:pt x="6954" y="2328"/>
                    <a:pt x="7024" y="2281"/>
                  </a:cubicBezTo>
                  <a:lnTo>
                    <a:pt x="7465" y="1817"/>
                  </a:lnTo>
                  <a:cubicBezTo>
                    <a:pt x="7565" y="1741"/>
                    <a:pt x="7565" y="1617"/>
                    <a:pt x="7465" y="1547"/>
                  </a:cubicBezTo>
                  <a:lnTo>
                    <a:pt x="6830" y="882"/>
                  </a:lnTo>
                  <a:cubicBezTo>
                    <a:pt x="6795" y="847"/>
                    <a:pt x="6747" y="829"/>
                    <a:pt x="6694" y="829"/>
                  </a:cubicBezTo>
                  <a:cubicBezTo>
                    <a:pt x="6642" y="829"/>
                    <a:pt x="6586" y="847"/>
                    <a:pt x="6536" y="882"/>
                  </a:cubicBezTo>
                  <a:lnTo>
                    <a:pt x="6096" y="1353"/>
                  </a:lnTo>
                  <a:cubicBezTo>
                    <a:pt x="6057" y="1391"/>
                    <a:pt x="6009" y="1409"/>
                    <a:pt x="5961" y="1409"/>
                  </a:cubicBezTo>
                  <a:cubicBezTo>
                    <a:pt x="5922" y="1409"/>
                    <a:pt x="5883" y="1397"/>
                    <a:pt x="5849" y="1376"/>
                  </a:cubicBezTo>
                  <a:cubicBezTo>
                    <a:pt x="5584" y="1229"/>
                    <a:pt x="5314" y="1106"/>
                    <a:pt x="4996" y="1029"/>
                  </a:cubicBezTo>
                  <a:cubicBezTo>
                    <a:pt x="4897" y="1006"/>
                    <a:pt x="4850" y="912"/>
                    <a:pt x="4850" y="835"/>
                  </a:cubicBezTo>
                  <a:lnTo>
                    <a:pt x="4850" y="201"/>
                  </a:lnTo>
                  <a:cubicBezTo>
                    <a:pt x="4850" y="77"/>
                    <a:pt x="4750" y="1"/>
                    <a:pt x="4650" y="1"/>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59"/>
            <p:cNvSpPr/>
            <p:nvPr/>
          </p:nvSpPr>
          <p:spPr>
            <a:xfrm>
              <a:off x="6609144" y="4278450"/>
              <a:ext cx="75368" cy="75368"/>
            </a:xfrm>
            <a:custGeom>
              <a:rect b="b" l="l" r="r" t="t"/>
              <a:pathLst>
                <a:path extrusionOk="0" h="3869" w="3869">
                  <a:moveTo>
                    <a:pt x="1934" y="1"/>
                  </a:moveTo>
                  <a:cubicBezTo>
                    <a:pt x="882" y="1"/>
                    <a:pt x="1" y="859"/>
                    <a:pt x="1" y="1935"/>
                  </a:cubicBezTo>
                  <a:cubicBezTo>
                    <a:pt x="1" y="2987"/>
                    <a:pt x="882" y="3868"/>
                    <a:pt x="1934" y="3868"/>
                  </a:cubicBezTo>
                  <a:cubicBezTo>
                    <a:pt x="3010" y="3868"/>
                    <a:pt x="3868" y="2987"/>
                    <a:pt x="3868" y="1935"/>
                  </a:cubicBezTo>
                  <a:cubicBezTo>
                    <a:pt x="3868" y="859"/>
                    <a:pt x="3010" y="1"/>
                    <a:pt x="1934"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59"/>
            <p:cNvSpPr/>
            <p:nvPr/>
          </p:nvSpPr>
          <p:spPr>
            <a:xfrm>
              <a:off x="6623462" y="4280281"/>
              <a:ext cx="61050" cy="73537"/>
            </a:xfrm>
            <a:custGeom>
              <a:rect b="b" l="l" r="r" t="t"/>
              <a:pathLst>
                <a:path extrusionOk="0" h="3775" w="3134">
                  <a:moveTo>
                    <a:pt x="1787" y="1"/>
                  </a:moveTo>
                  <a:cubicBezTo>
                    <a:pt x="2228" y="348"/>
                    <a:pt x="2522" y="882"/>
                    <a:pt x="2522" y="1500"/>
                  </a:cubicBezTo>
                  <a:cubicBezTo>
                    <a:pt x="2522" y="2575"/>
                    <a:pt x="1664" y="3433"/>
                    <a:pt x="588" y="3433"/>
                  </a:cubicBezTo>
                  <a:cubicBezTo>
                    <a:pt x="394" y="3433"/>
                    <a:pt x="194" y="3410"/>
                    <a:pt x="0" y="3334"/>
                  </a:cubicBezTo>
                  <a:lnTo>
                    <a:pt x="0" y="3334"/>
                  </a:lnTo>
                  <a:cubicBezTo>
                    <a:pt x="318" y="3604"/>
                    <a:pt x="758" y="3774"/>
                    <a:pt x="1199" y="3774"/>
                  </a:cubicBezTo>
                  <a:cubicBezTo>
                    <a:pt x="2275" y="3774"/>
                    <a:pt x="3133" y="2893"/>
                    <a:pt x="3133" y="1841"/>
                  </a:cubicBezTo>
                  <a:cubicBezTo>
                    <a:pt x="3133" y="982"/>
                    <a:pt x="2569" y="248"/>
                    <a:pt x="1787"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59"/>
            <p:cNvSpPr/>
            <p:nvPr/>
          </p:nvSpPr>
          <p:spPr>
            <a:xfrm>
              <a:off x="6630105" y="4298943"/>
              <a:ext cx="33895" cy="33915"/>
            </a:xfrm>
            <a:custGeom>
              <a:rect b="b" l="l" r="r" t="t"/>
              <a:pathLst>
                <a:path extrusionOk="0" h="1741" w="1740">
                  <a:moveTo>
                    <a:pt x="858" y="1"/>
                  </a:moveTo>
                  <a:cubicBezTo>
                    <a:pt x="394" y="1"/>
                    <a:pt x="0" y="395"/>
                    <a:pt x="0" y="883"/>
                  </a:cubicBezTo>
                  <a:cubicBezTo>
                    <a:pt x="0" y="1347"/>
                    <a:pt x="394" y="1741"/>
                    <a:pt x="858" y="1741"/>
                  </a:cubicBezTo>
                  <a:cubicBezTo>
                    <a:pt x="1346" y="1741"/>
                    <a:pt x="1740" y="1347"/>
                    <a:pt x="1740" y="883"/>
                  </a:cubicBezTo>
                  <a:cubicBezTo>
                    <a:pt x="1740" y="395"/>
                    <a:pt x="1346" y="1"/>
                    <a:pt x="858"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59"/>
            <p:cNvSpPr/>
            <p:nvPr/>
          </p:nvSpPr>
          <p:spPr>
            <a:xfrm>
              <a:off x="6631585" y="4299859"/>
              <a:ext cx="32415" cy="32999"/>
            </a:xfrm>
            <a:custGeom>
              <a:rect b="b" l="l" r="r" t="t"/>
              <a:pathLst>
                <a:path extrusionOk="0" h="1694" w="1664">
                  <a:moveTo>
                    <a:pt x="1076" y="1"/>
                  </a:moveTo>
                  <a:lnTo>
                    <a:pt x="1076" y="1"/>
                  </a:lnTo>
                  <a:cubicBezTo>
                    <a:pt x="1123" y="124"/>
                    <a:pt x="1153" y="248"/>
                    <a:pt x="1153" y="371"/>
                  </a:cubicBezTo>
                  <a:cubicBezTo>
                    <a:pt x="1153" y="859"/>
                    <a:pt x="759" y="1253"/>
                    <a:pt x="294" y="1253"/>
                  </a:cubicBezTo>
                  <a:cubicBezTo>
                    <a:pt x="195" y="1253"/>
                    <a:pt x="95" y="1229"/>
                    <a:pt x="1" y="1200"/>
                  </a:cubicBezTo>
                  <a:lnTo>
                    <a:pt x="1" y="1200"/>
                  </a:lnTo>
                  <a:cubicBezTo>
                    <a:pt x="148" y="1494"/>
                    <a:pt x="441" y="1694"/>
                    <a:pt x="782" y="1694"/>
                  </a:cubicBezTo>
                  <a:cubicBezTo>
                    <a:pt x="1270" y="1694"/>
                    <a:pt x="1664" y="1300"/>
                    <a:pt x="1664" y="836"/>
                  </a:cubicBezTo>
                  <a:cubicBezTo>
                    <a:pt x="1664" y="442"/>
                    <a:pt x="1417" y="124"/>
                    <a:pt x="1076"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59"/>
            <p:cNvSpPr/>
            <p:nvPr/>
          </p:nvSpPr>
          <p:spPr>
            <a:xfrm>
              <a:off x="6449760" y="4348071"/>
              <a:ext cx="125062" cy="125062"/>
            </a:xfrm>
            <a:custGeom>
              <a:rect b="b" l="l" r="r" t="t"/>
              <a:pathLst>
                <a:path extrusionOk="0" h="6420" w="6420">
                  <a:moveTo>
                    <a:pt x="2845" y="0"/>
                  </a:moveTo>
                  <a:cubicBezTo>
                    <a:pt x="2769" y="0"/>
                    <a:pt x="2699" y="47"/>
                    <a:pt x="2699" y="147"/>
                  </a:cubicBezTo>
                  <a:lnTo>
                    <a:pt x="2699" y="635"/>
                  </a:lnTo>
                  <a:cubicBezTo>
                    <a:pt x="2699" y="712"/>
                    <a:pt x="2646" y="759"/>
                    <a:pt x="2575" y="782"/>
                  </a:cubicBezTo>
                  <a:cubicBezTo>
                    <a:pt x="2352" y="835"/>
                    <a:pt x="2134" y="929"/>
                    <a:pt x="1911" y="1053"/>
                  </a:cubicBezTo>
                  <a:cubicBezTo>
                    <a:pt x="1891" y="1062"/>
                    <a:pt x="1867" y="1068"/>
                    <a:pt x="1842" y="1068"/>
                  </a:cubicBezTo>
                  <a:cubicBezTo>
                    <a:pt x="1806" y="1068"/>
                    <a:pt x="1768" y="1057"/>
                    <a:pt x="1740" y="1029"/>
                  </a:cubicBezTo>
                  <a:lnTo>
                    <a:pt x="1400" y="688"/>
                  </a:lnTo>
                  <a:cubicBezTo>
                    <a:pt x="1361" y="650"/>
                    <a:pt x="1325" y="631"/>
                    <a:pt x="1288" y="631"/>
                  </a:cubicBezTo>
                  <a:cubicBezTo>
                    <a:pt x="1251" y="631"/>
                    <a:pt x="1214" y="650"/>
                    <a:pt x="1176" y="688"/>
                  </a:cubicBezTo>
                  <a:lnTo>
                    <a:pt x="688" y="1176"/>
                  </a:lnTo>
                  <a:cubicBezTo>
                    <a:pt x="612" y="1252"/>
                    <a:pt x="612" y="1323"/>
                    <a:pt x="688" y="1399"/>
                  </a:cubicBezTo>
                  <a:lnTo>
                    <a:pt x="1029" y="1740"/>
                  </a:lnTo>
                  <a:cubicBezTo>
                    <a:pt x="1082" y="1787"/>
                    <a:pt x="1082" y="1864"/>
                    <a:pt x="1053" y="1934"/>
                  </a:cubicBezTo>
                  <a:cubicBezTo>
                    <a:pt x="935" y="2134"/>
                    <a:pt x="835" y="2352"/>
                    <a:pt x="788" y="2575"/>
                  </a:cubicBezTo>
                  <a:cubicBezTo>
                    <a:pt x="759" y="2645"/>
                    <a:pt x="712" y="2693"/>
                    <a:pt x="641" y="2693"/>
                  </a:cubicBezTo>
                  <a:lnTo>
                    <a:pt x="148" y="2693"/>
                  </a:lnTo>
                  <a:cubicBezTo>
                    <a:pt x="54" y="2693"/>
                    <a:pt x="1" y="2769"/>
                    <a:pt x="1" y="2839"/>
                  </a:cubicBezTo>
                  <a:lnTo>
                    <a:pt x="1" y="3551"/>
                  </a:lnTo>
                  <a:cubicBezTo>
                    <a:pt x="1" y="3627"/>
                    <a:pt x="54" y="3698"/>
                    <a:pt x="148" y="3698"/>
                  </a:cubicBezTo>
                  <a:lnTo>
                    <a:pt x="641" y="3698"/>
                  </a:lnTo>
                  <a:cubicBezTo>
                    <a:pt x="712" y="3698"/>
                    <a:pt x="759" y="3751"/>
                    <a:pt x="788" y="3821"/>
                  </a:cubicBezTo>
                  <a:cubicBezTo>
                    <a:pt x="835" y="4044"/>
                    <a:pt x="935" y="4262"/>
                    <a:pt x="1053" y="4485"/>
                  </a:cubicBezTo>
                  <a:cubicBezTo>
                    <a:pt x="1082" y="4532"/>
                    <a:pt x="1082" y="4603"/>
                    <a:pt x="1029" y="4656"/>
                  </a:cubicBezTo>
                  <a:lnTo>
                    <a:pt x="688" y="4997"/>
                  </a:lnTo>
                  <a:cubicBezTo>
                    <a:pt x="612" y="5073"/>
                    <a:pt x="612" y="5167"/>
                    <a:pt x="688" y="5220"/>
                  </a:cubicBezTo>
                  <a:lnTo>
                    <a:pt x="1176" y="5731"/>
                  </a:lnTo>
                  <a:cubicBezTo>
                    <a:pt x="1214" y="5755"/>
                    <a:pt x="1251" y="5767"/>
                    <a:pt x="1288" y="5767"/>
                  </a:cubicBezTo>
                  <a:cubicBezTo>
                    <a:pt x="1325" y="5767"/>
                    <a:pt x="1361" y="5755"/>
                    <a:pt x="1400" y="5731"/>
                  </a:cubicBezTo>
                  <a:lnTo>
                    <a:pt x="1740" y="5367"/>
                  </a:lnTo>
                  <a:cubicBezTo>
                    <a:pt x="1769" y="5335"/>
                    <a:pt x="1807" y="5322"/>
                    <a:pt x="1844" y="5322"/>
                  </a:cubicBezTo>
                  <a:cubicBezTo>
                    <a:pt x="1869" y="5322"/>
                    <a:pt x="1892" y="5328"/>
                    <a:pt x="1911" y="5338"/>
                  </a:cubicBezTo>
                  <a:cubicBezTo>
                    <a:pt x="2134" y="5461"/>
                    <a:pt x="2352" y="5561"/>
                    <a:pt x="2575" y="5631"/>
                  </a:cubicBezTo>
                  <a:cubicBezTo>
                    <a:pt x="2646" y="5631"/>
                    <a:pt x="2699" y="5708"/>
                    <a:pt x="2699" y="5755"/>
                  </a:cubicBezTo>
                  <a:lnTo>
                    <a:pt x="2699" y="6272"/>
                  </a:lnTo>
                  <a:cubicBezTo>
                    <a:pt x="2699" y="6343"/>
                    <a:pt x="2769" y="6419"/>
                    <a:pt x="2845" y="6419"/>
                  </a:cubicBezTo>
                  <a:lnTo>
                    <a:pt x="3551" y="6419"/>
                  </a:lnTo>
                  <a:cubicBezTo>
                    <a:pt x="3627" y="6419"/>
                    <a:pt x="3698" y="6343"/>
                    <a:pt x="3698" y="6272"/>
                  </a:cubicBezTo>
                  <a:lnTo>
                    <a:pt x="3698" y="5755"/>
                  </a:lnTo>
                  <a:cubicBezTo>
                    <a:pt x="3698" y="5708"/>
                    <a:pt x="3751" y="5631"/>
                    <a:pt x="3821" y="5631"/>
                  </a:cubicBezTo>
                  <a:cubicBezTo>
                    <a:pt x="4045" y="5561"/>
                    <a:pt x="4262" y="5461"/>
                    <a:pt x="4485" y="5338"/>
                  </a:cubicBezTo>
                  <a:cubicBezTo>
                    <a:pt x="4504" y="5328"/>
                    <a:pt x="4528" y="5322"/>
                    <a:pt x="4552" y="5322"/>
                  </a:cubicBezTo>
                  <a:cubicBezTo>
                    <a:pt x="4589" y="5322"/>
                    <a:pt x="4628" y="5335"/>
                    <a:pt x="4656" y="5367"/>
                  </a:cubicBezTo>
                  <a:lnTo>
                    <a:pt x="4997" y="5731"/>
                  </a:lnTo>
                  <a:cubicBezTo>
                    <a:pt x="5035" y="5755"/>
                    <a:pt x="5078" y="5767"/>
                    <a:pt x="5117" y="5767"/>
                  </a:cubicBezTo>
                  <a:cubicBezTo>
                    <a:pt x="5157" y="5767"/>
                    <a:pt x="5194" y="5755"/>
                    <a:pt x="5220" y="5731"/>
                  </a:cubicBezTo>
                  <a:lnTo>
                    <a:pt x="5708" y="5220"/>
                  </a:lnTo>
                  <a:cubicBezTo>
                    <a:pt x="5784" y="5167"/>
                    <a:pt x="5784" y="5073"/>
                    <a:pt x="5708" y="4997"/>
                  </a:cubicBezTo>
                  <a:lnTo>
                    <a:pt x="5367" y="4656"/>
                  </a:lnTo>
                  <a:cubicBezTo>
                    <a:pt x="5314" y="4603"/>
                    <a:pt x="5314" y="4532"/>
                    <a:pt x="5344" y="4485"/>
                  </a:cubicBezTo>
                  <a:cubicBezTo>
                    <a:pt x="5461" y="4262"/>
                    <a:pt x="5561" y="4044"/>
                    <a:pt x="5608" y="3821"/>
                  </a:cubicBezTo>
                  <a:cubicBezTo>
                    <a:pt x="5637" y="3751"/>
                    <a:pt x="5708" y="3698"/>
                    <a:pt x="5755" y="3698"/>
                  </a:cubicBezTo>
                  <a:lnTo>
                    <a:pt x="6272" y="3698"/>
                  </a:lnTo>
                  <a:cubicBezTo>
                    <a:pt x="6343" y="3698"/>
                    <a:pt x="6419" y="3627"/>
                    <a:pt x="6419" y="3551"/>
                  </a:cubicBezTo>
                  <a:lnTo>
                    <a:pt x="6419" y="2839"/>
                  </a:lnTo>
                  <a:cubicBezTo>
                    <a:pt x="6419" y="2769"/>
                    <a:pt x="6343" y="2693"/>
                    <a:pt x="6272" y="2693"/>
                  </a:cubicBezTo>
                  <a:lnTo>
                    <a:pt x="5755" y="2693"/>
                  </a:lnTo>
                  <a:cubicBezTo>
                    <a:pt x="5708" y="2693"/>
                    <a:pt x="5637" y="2645"/>
                    <a:pt x="5608" y="2575"/>
                  </a:cubicBezTo>
                  <a:cubicBezTo>
                    <a:pt x="5561" y="2352"/>
                    <a:pt x="5461" y="2134"/>
                    <a:pt x="5344" y="1934"/>
                  </a:cubicBezTo>
                  <a:cubicBezTo>
                    <a:pt x="5314" y="1864"/>
                    <a:pt x="5314" y="1787"/>
                    <a:pt x="5367" y="1740"/>
                  </a:cubicBezTo>
                  <a:lnTo>
                    <a:pt x="5708" y="1399"/>
                  </a:lnTo>
                  <a:cubicBezTo>
                    <a:pt x="5784" y="1323"/>
                    <a:pt x="5784" y="1252"/>
                    <a:pt x="5708" y="1176"/>
                  </a:cubicBezTo>
                  <a:lnTo>
                    <a:pt x="5220" y="688"/>
                  </a:lnTo>
                  <a:cubicBezTo>
                    <a:pt x="5194" y="650"/>
                    <a:pt x="5157" y="631"/>
                    <a:pt x="5117" y="631"/>
                  </a:cubicBezTo>
                  <a:cubicBezTo>
                    <a:pt x="5078" y="631"/>
                    <a:pt x="5035" y="650"/>
                    <a:pt x="4997" y="688"/>
                  </a:cubicBezTo>
                  <a:lnTo>
                    <a:pt x="4656" y="1029"/>
                  </a:lnTo>
                  <a:cubicBezTo>
                    <a:pt x="4628" y="1057"/>
                    <a:pt x="4591" y="1068"/>
                    <a:pt x="4555" y="1068"/>
                  </a:cubicBezTo>
                  <a:cubicBezTo>
                    <a:pt x="4529" y="1068"/>
                    <a:pt x="4505" y="1062"/>
                    <a:pt x="4485" y="1053"/>
                  </a:cubicBezTo>
                  <a:cubicBezTo>
                    <a:pt x="4262" y="929"/>
                    <a:pt x="4045" y="835"/>
                    <a:pt x="3821" y="782"/>
                  </a:cubicBezTo>
                  <a:cubicBezTo>
                    <a:pt x="3751" y="759"/>
                    <a:pt x="3698" y="712"/>
                    <a:pt x="3698" y="635"/>
                  </a:cubicBezTo>
                  <a:lnTo>
                    <a:pt x="3698" y="147"/>
                  </a:lnTo>
                  <a:cubicBezTo>
                    <a:pt x="3698" y="47"/>
                    <a:pt x="3627" y="0"/>
                    <a:pt x="3551" y="0"/>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59"/>
            <p:cNvSpPr/>
            <p:nvPr/>
          </p:nvSpPr>
          <p:spPr>
            <a:xfrm>
              <a:off x="6487999" y="4386778"/>
              <a:ext cx="48116" cy="47648"/>
            </a:xfrm>
            <a:custGeom>
              <a:rect b="b" l="l" r="r" t="t"/>
              <a:pathLst>
                <a:path extrusionOk="0" h="2446" w="2470">
                  <a:moveTo>
                    <a:pt x="1247" y="0"/>
                  </a:moveTo>
                  <a:cubicBezTo>
                    <a:pt x="559" y="0"/>
                    <a:pt x="1" y="535"/>
                    <a:pt x="1" y="1223"/>
                  </a:cubicBezTo>
                  <a:cubicBezTo>
                    <a:pt x="1" y="1881"/>
                    <a:pt x="559" y="2445"/>
                    <a:pt x="1247" y="2445"/>
                  </a:cubicBezTo>
                  <a:cubicBezTo>
                    <a:pt x="1911" y="2445"/>
                    <a:pt x="2469" y="1881"/>
                    <a:pt x="2469" y="1223"/>
                  </a:cubicBezTo>
                  <a:cubicBezTo>
                    <a:pt x="2469" y="535"/>
                    <a:pt x="1911" y="0"/>
                    <a:pt x="1247"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59"/>
            <p:cNvSpPr/>
            <p:nvPr/>
          </p:nvSpPr>
          <p:spPr>
            <a:xfrm>
              <a:off x="6492694" y="4388609"/>
              <a:ext cx="43421" cy="45817"/>
            </a:xfrm>
            <a:custGeom>
              <a:rect b="b" l="l" r="r" t="t"/>
              <a:pathLst>
                <a:path extrusionOk="0" h="2352" w="2229">
                  <a:moveTo>
                    <a:pt x="1494" y="0"/>
                  </a:moveTo>
                  <a:lnTo>
                    <a:pt x="1494" y="0"/>
                  </a:lnTo>
                  <a:cubicBezTo>
                    <a:pt x="1641" y="200"/>
                    <a:pt x="1717" y="441"/>
                    <a:pt x="1717" y="711"/>
                  </a:cubicBezTo>
                  <a:cubicBezTo>
                    <a:pt x="1717" y="1399"/>
                    <a:pt x="1176" y="1934"/>
                    <a:pt x="495" y="1934"/>
                  </a:cubicBezTo>
                  <a:cubicBezTo>
                    <a:pt x="318" y="1934"/>
                    <a:pt x="148" y="1911"/>
                    <a:pt x="1" y="1840"/>
                  </a:cubicBezTo>
                  <a:lnTo>
                    <a:pt x="1" y="1840"/>
                  </a:lnTo>
                  <a:cubicBezTo>
                    <a:pt x="224" y="2134"/>
                    <a:pt x="589" y="2351"/>
                    <a:pt x="1006" y="2351"/>
                  </a:cubicBezTo>
                  <a:cubicBezTo>
                    <a:pt x="1670" y="2351"/>
                    <a:pt x="2228" y="1787"/>
                    <a:pt x="2228" y="1129"/>
                  </a:cubicBezTo>
                  <a:cubicBezTo>
                    <a:pt x="2228" y="612"/>
                    <a:pt x="1911" y="200"/>
                    <a:pt x="1494"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59"/>
            <p:cNvSpPr/>
            <p:nvPr/>
          </p:nvSpPr>
          <p:spPr>
            <a:xfrm>
              <a:off x="6569990" y="4515578"/>
              <a:ext cx="36778" cy="11474"/>
            </a:xfrm>
            <a:custGeom>
              <a:rect b="b" l="l" r="r" t="t"/>
              <a:pathLst>
                <a:path extrusionOk="0" h="589" w="1888">
                  <a:moveTo>
                    <a:pt x="294" y="1"/>
                  </a:moveTo>
                  <a:cubicBezTo>
                    <a:pt x="124" y="1"/>
                    <a:pt x="0" y="118"/>
                    <a:pt x="0" y="295"/>
                  </a:cubicBezTo>
                  <a:cubicBezTo>
                    <a:pt x="0" y="442"/>
                    <a:pt x="124" y="588"/>
                    <a:pt x="294" y="588"/>
                  </a:cubicBezTo>
                  <a:lnTo>
                    <a:pt x="1593" y="588"/>
                  </a:lnTo>
                  <a:cubicBezTo>
                    <a:pt x="1740" y="588"/>
                    <a:pt x="1887" y="442"/>
                    <a:pt x="1887" y="295"/>
                  </a:cubicBezTo>
                  <a:cubicBezTo>
                    <a:pt x="1887" y="118"/>
                    <a:pt x="1740" y="1"/>
                    <a:pt x="159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59"/>
            <p:cNvSpPr/>
            <p:nvPr/>
          </p:nvSpPr>
          <p:spPr>
            <a:xfrm>
              <a:off x="6398236" y="4228757"/>
              <a:ext cx="379821" cy="379821"/>
            </a:xfrm>
            <a:custGeom>
              <a:rect b="b" l="l" r="r" t="t"/>
              <a:pathLst>
                <a:path extrusionOk="0" h="19498" w="19498">
                  <a:moveTo>
                    <a:pt x="13132" y="565"/>
                  </a:moveTo>
                  <a:lnTo>
                    <a:pt x="13132" y="1129"/>
                  </a:lnTo>
                  <a:cubicBezTo>
                    <a:pt x="13132" y="1353"/>
                    <a:pt x="13279" y="1547"/>
                    <a:pt x="13496" y="1594"/>
                  </a:cubicBezTo>
                  <a:cubicBezTo>
                    <a:pt x="13766" y="1670"/>
                    <a:pt x="14037" y="1764"/>
                    <a:pt x="14278" y="1911"/>
                  </a:cubicBezTo>
                  <a:cubicBezTo>
                    <a:pt x="14362" y="1963"/>
                    <a:pt x="14453" y="1989"/>
                    <a:pt x="14541" y="1989"/>
                  </a:cubicBezTo>
                  <a:cubicBezTo>
                    <a:pt x="14663" y="1989"/>
                    <a:pt x="14780" y="1939"/>
                    <a:pt x="14866" y="1841"/>
                  </a:cubicBezTo>
                  <a:lnTo>
                    <a:pt x="15259" y="1447"/>
                  </a:lnTo>
                  <a:lnTo>
                    <a:pt x="15800" y="1987"/>
                  </a:lnTo>
                  <a:lnTo>
                    <a:pt x="15406" y="2381"/>
                  </a:lnTo>
                  <a:cubicBezTo>
                    <a:pt x="15236" y="2528"/>
                    <a:pt x="15212" y="2769"/>
                    <a:pt x="15336" y="2969"/>
                  </a:cubicBezTo>
                  <a:cubicBezTo>
                    <a:pt x="15483" y="3210"/>
                    <a:pt x="15577" y="3457"/>
                    <a:pt x="15653" y="3751"/>
                  </a:cubicBezTo>
                  <a:cubicBezTo>
                    <a:pt x="15700" y="3945"/>
                    <a:pt x="15894" y="4115"/>
                    <a:pt x="16118" y="4115"/>
                  </a:cubicBezTo>
                  <a:lnTo>
                    <a:pt x="16682" y="4115"/>
                  </a:lnTo>
                  <a:lnTo>
                    <a:pt x="16682" y="4850"/>
                  </a:lnTo>
                  <a:lnTo>
                    <a:pt x="16118" y="4850"/>
                  </a:lnTo>
                  <a:cubicBezTo>
                    <a:pt x="15894" y="4850"/>
                    <a:pt x="15700" y="4997"/>
                    <a:pt x="15653" y="5220"/>
                  </a:cubicBezTo>
                  <a:cubicBezTo>
                    <a:pt x="15577" y="5491"/>
                    <a:pt x="15483" y="5761"/>
                    <a:pt x="15336" y="6002"/>
                  </a:cubicBezTo>
                  <a:cubicBezTo>
                    <a:pt x="15212" y="6202"/>
                    <a:pt x="15236" y="6419"/>
                    <a:pt x="15406" y="6590"/>
                  </a:cubicBezTo>
                  <a:lnTo>
                    <a:pt x="15800" y="6984"/>
                  </a:lnTo>
                  <a:lnTo>
                    <a:pt x="15259" y="7495"/>
                  </a:lnTo>
                  <a:lnTo>
                    <a:pt x="14866" y="7107"/>
                  </a:lnTo>
                  <a:cubicBezTo>
                    <a:pt x="14777" y="7018"/>
                    <a:pt x="14654" y="6975"/>
                    <a:pt x="14526" y="6975"/>
                  </a:cubicBezTo>
                  <a:cubicBezTo>
                    <a:pt x="14443" y="6975"/>
                    <a:pt x="14357" y="6993"/>
                    <a:pt x="14278" y="7031"/>
                  </a:cubicBezTo>
                  <a:cubicBezTo>
                    <a:pt x="14037" y="7178"/>
                    <a:pt x="13766" y="7301"/>
                    <a:pt x="13496" y="7377"/>
                  </a:cubicBezTo>
                  <a:cubicBezTo>
                    <a:pt x="13279" y="7424"/>
                    <a:pt x="13132" y="7618"/>
                    <a:pt x="13132" y="7842"/>
                  </a:cubicBezTo>
                  <a:lnTo>
                    <a:pt x="13132" y="8377"/>
                  </a:lnTo>
                  <a:lnTo>
                    <a:pt x="12397" y="8377"/>
                  </a:lnTo>
                  <a:lnTo>
                    <a:pt x="12397" y="7842"/>
                  </a:lnTo>
                  <a:cubicBezTo>
                    <a:pt x="12397" y="7618"/>
                    <a:pt x="12250" y="7424"/>
                    <a:pt x="12027" y="7377"/>
                  </a:cubicBezTo>
                  <a:cubicBezTo>
                    <a:pt x="11756" y="7301"/>
                    <a:pt x="11486" y="7178"/>
                    <a:pt x="11245" y="7031"/>
                  </a:cubicBezTo>
                  <a:cubicBezTo>
                    <a:pt x="11166" y="6993"/>
                    <a:pt x="11080" y="6975"/>
                    <a:pt x="10996" y="6975"/>
                  </a:cubicBezTo>
                  <a:cubicBezTo>
                    <a:pt x="10869" y="6975"/>
                    <a:pt x="10746" y="7018"/>
                    <a:pt x="10657" y="7107"/>
                  </a:cubicBezTo>
                  <a:lnTo>
                    <a:pt x="10263" y="7495"/>
                  </a:lnTo>
                  <a:lnTo>
                    <a:pt x="9752" y="6984"/>
                  </a:lnTo>
                  <a:lnTo>
                    <a:pt x="10140" y="6590"/>
                  </a:lnTo>
                  <a:cubicBezTo>
                    <a:pt x="10287" y="6419"/>
                    <a:pt x="10310" y="6202"/>
                    <a:pt x="10216" y="6002"/>
                  </a:cubicBezTo>
                  <a:cubicBezTo>
                    <a:pt x="10069" y="5761"/>
                    <a:pt x="9946" y="5491"/>
                    <a:pt x="9869" y="5220"/>
                  </a:cubicBezTo>
                  <a:cubicBezTo>
                    <a:pt x="9822" y="4997"/>
                    <a:pt x="9628" y="4850"/>
                    <a:pt x="9405" y="4850"/>
                  </a:cubicBezTo>
                  <a:lnTo>
                    <a:pt x="8870" y="4850"/>
                  </a:lnTo>
                  <a:lnTo>
                    <a:pt x="8870" y="4115"/>
                  </a:lnTo>
                  <a:lnTo>
                    <a:pt x="9405" y="4115"/>
                  </a:lnTo>
                  <a:cubicBezTo>
                    <a:pt x="9628" y="4115"/>
                    <a:pt x="9822" y="3945"/>
                    <a:pt x="9869" y="3751"/>
                  </a:cubicBezTo>
                  <a:cubicBezTo>
                    <a:pt x="9946" y="3457"/>
                    <a:pt x="10069" y="3210"/>
                    <a:pt x="10216" y="2969"/>
                  </a:cubicBezTo>
                  <a:cubicBezTo>
                    <a:pt x="10310" y="2769"/>
                    <a:pt x="10287" y="2528"/>
                    <a:pt x="10140" y="2381"/>
                  </a:cubicBezTo>
                  <a:lnTo>
                    <a:pt x="9752" y="1987"/>
                  </a:lnTo>
                  <a:lnTo>
                    <a:pt x="10263" y="1447"/>
                  </a:lnTo>
                  <a:lnTo>
                    <a:pt x="10657" y="1841"/>
                  </a:lnTo>
                  <a:cubicBezTo>
                    <a:pt x="10742" y="1939"/>
                    <a:pt x="10859" y="1989"/>
                    <a:pt x="10981" y="1989"/>
                  </a:cubicBezTo>
                  <a:cubicBezTo>
                    <a:pt x="11070" y="1989"/>
                    <a:pt x="11161" y="1963"/>
                    <a:pt x="11245" y="1911"/>
                  </a:cubicBezTo>
                  <a:cubicBezTo>
                    <a:pt x="11486" y="1764"/>
                    <a:pt x="11756" y="1670"/>
                    <a:pt x="12027" y="1594"/>
                  </a:cubicBezTo>
                  <a:cubicBezTo>
                    <a:pt x="12250" y="1547"/>
                    <a:pt x="12397" y="1353"/>
                    <a:pt x="12397" y="1129"/>
                  </a:cubicBezTo>
                  <a:lnTo>
                    <a:pt x="12397" y="565"/>
                  </a:lnTo>
                  <a:close/>
                  <a:moveTo>
                    <a:pt x="9429" y="3286"/>
                  </a:moveTo>
                  <a:cubicBezTo>
                    <a:pt x="9382" y="3381"/>
                    <a:pt x="9358" y="3457"/>
                    <a:pt x="9335" y="3527"/>
                  </a:cubicBezTo>
                  <a:lnTo>
                    <a:pt x="8770" y="3527"/>
                  </a:lnTo>
                  <a:cubicBezTo>
                    <a:pt x="8500" y="3527"/>
                    <a:pt x="8282" y="3751"/>
                    <a:pt x="8282" y="4021"/>
                  </a:cubicBezTo>
                  <a:lnTo>
                    <a:pt x="1911" y="4021"/>
                  </a:lnTo>
                  <a:cubicBezTo>
                    <a:pt x="1523" y="4021"/>
                    <a:pt x="1200" y="4339"/>
                    <a:pt x="1200" y="4732"/>
                  </a:cubicBezTo>
                  <a:lnTo>
                    <a:pt x="1200" y="13496"/>
                  </a:lnTo>
                  <a:lnTo>
                    <a:pt x="588" y="13496"/>
                  </a:lnTo>
                  <a:lnTo>
                    <a:pt x="588" y="3968"/>
                  </a:lnTo>
                  <a:cubicBezTo>
                    <a:pt x="588" y="3604"/>
                    <a:pt x="882" y="3286"/>
                    <a:pt x="1253" y="3286"/>
                  </a:cubicBezTo>
                  <a:close/>
                  <a:moveTo>
                    <a:pt x="17611" y="4609"/>
                  </a:moveTo>
                  <a:cubicBezTo>
                    <a:pt x="17687" y="4609"/>
                    <a:pt x="17734" y="4656"/>
                    <a:pt x="17734" y="4732"/>
                  </a:cubicBezTo>
                  <a:lnTo>
                    <a:pt x="17734" y="13496"/>
                  </a:lnTo>
                  <a:lnTo>
                    <a:pt x="1764" y="13496"/>
                  </a:lnTo>
                  <a:lnTo>
                    <a:pt x="1764" y="4732"/>
                  </a:lnTo>
                  <a:cubicBezTo>
                    <a:pt x="1764" y="4656"/>
                    <a:pt x="1840" y="4609"/>
                    <a:pt x="1911" y="4609"/>
                  </a:cubicBezTo>
                  <a:lnTo>
                    <a:pt x="8282" y="4609"/>
                  </a:lnTo>
                  <a:lnTo>
                    <a:pt x="8282" y="4950"/>
                  </a:lnTo>
                  <a:cubicBezTo>
                    <a:pt x="8282" y="5197"/>
                    <a:pt x="8500" y="5414"/>
                    <a:pt x="8770" y="5414"/>
                  </a:cubicBezTo>
                  <a:lnTo>
                    <a:pt x="9335" y="5414"/>
                  </a:lnTo>
                  <a:cubicBezTo>
                    <a:pt x="9429" y="5708"/>
                    <a:pt x="9529" y="5979"/>
                    <a:pt x="9675" y="6225"/>
                  </a:cubicBezTo>
                  <a:lnTo>
                    <a:pt x="9282" y="6643"/>
                  </a:lnTo>
                  <a:cubicBezTo>
                    <a:pt x="9088" y="6813"/>
                    <a:pt x="9088" y="7131"/>
                    <a:pt x="9282" y="7325"/>
                  </a:cubicBezTo>
                  <a:lnTo>
                    <a:pt x="9922" y="7965"/>
                  </a:lnTo>
                  <a:cubicBezTo>
                    <a:pt x="10019" y="8062"/>
                    <a:pt x="10141" y="8111"/>
                    <a:pt x="10263" y="8111"/>
                  </a:cubicBezTo>
                  <a:cubicBezTo>
                    <a:pt x="10385" y="8111"/>
                    <a:pt x="10507" y="8062"/>
                    <a:pt x="10604" y="7965"/>
                  </a:cubicBezTo>
                  <a:lnTo>
                    <a:pt x="11021" y="7571"/>
                  </a:lnTo>
                  <a:cubicBezTo>
                    <a:pt x="11268" y="7718"/>
                    <a:pt x="11539" y="7818"/>
                    <a:pt x="11833" y="7889"/>
                  </a:cubicBezTo>
                  <a:lnTo>
                    <a:pt x="11833" y="8477"/>
                  </a:lnTo>
                  <a:cubicBezTo>
                    <a:pt x="11833" y="8747"/>
                    <a:pt x="12027" y="8941"/>
                    <a:pt x="12297" y="8941"/>
                  </a:cubicBezTo>
                  <a:lnTo>
                    <a:pt x="13226" y="8941"/>
                  </a:lnTo>
                  <a:cubicBezTo>
                    <a:pt x="13496" y="8941"/>
                    <a:pt x="13719" y="8747"/>
                    <a:pt x="13719" y="8477"/>
                  </a:cubicBezTo>
                  <a:lnTo>
                    <a:pt x="13719" y="7889"/>
                  </a:lnTo>
                  <a:cubicBezTo>
                    <a:pt x="13984" y="7818"/>
                    <a:pt x="14254" y="7718"/>
                    <a:pt x="14525" y="7571"/>
                  </a:cubicBezTo>
                  <a:lnTo>
                    <a:pt x="14918" y="7965"/>
                  </a:lnTo>
                  <a:cubicBezTo>
                    <a:pt x="15015" y="8062"/>
                    <a:pt x="15137" y="8111"/>
                    <a:pt x="15259" y="8111"/>
                  </a:cubicBezTo>
                  <a:cubicBezTo>
                    <a:pt x="15381" y="8111"/>
                    <a:pt x="15503" y="8062"/>
                    <a:pt x="15600" y="7965"/>
                  </a:cubicBezTo>
                  <a:lnTo>
                    <a:pt x="16265" y="7325"/>
                  </a:lnTo>
                  <a:cubicBezTo>
                    <a:pt x="16435" y="7131"/>
                    <a:pt x="16435" y="6813"/>
                    <a:pt x="16265" y="6643"/>
                  </a:cubicBezTo>
                  <a:lnTo>
                    <a:pt x="15847" y="6225"/>
                  </a:lnTo>
                  <a:cubicBezTo>
                    <a:pt x="15994" y="5979"/>
                    <a:pt x="16118" y="5708"/>
                    <a:pt x="16188" y="5414"/>
                  </a:cubicBezTo>
                  <a:lnTo>
                    <a:pt x="16752" y="5414"/>
                  </a:lnTo>
                  <a:cubicBezTo>
                    <a:pt x="17023" y="5414"/>
                    <a:pt x="17246" y="5197"/>
                    <a:pt x="17246" y="4950"/>
                  </a:cubicBezTo>
                  <a:lnTo>
                    <a:pt x="17246" y="4609"/>
                  </a:lnTo>
                  <a:close/>
                  <a:moveTo>
                    <a:pt x="18245" y="3286"/>
                  </a:moveTo>
                  <a:cubicBezTo>
                    <a:pt x="18639" y="3286"/>
                    <a:pt x="18933" y="3604"/>
                    <a:pt x="18933" y="3968"/>
                  </a:cubicBezTo>
                  <a:lnTo>
                    <a:pt x="18933" y="13496"/>
                  </a:lnTo>
                  <a:lnTo>
                    <a:pt x="18322" y="13496"/>
                  </a:lnTo>
                  <a:lnTo>
                    <a:pt x="18322" y="4732"/>
                  </a:lnTo>
                  <a:cubicBezTo>
                    <a:pt x="18322" y="4339"/>
                    <a:pt x="18004" y="4021"/>
                    <a:pt x="17611" y="4021"/>
                  </a:cubicBezTo>
                  <a:lnTo>
                    <a:pt x="17246" y="4021"/>
                  </a:lnTo>
                  <a:cubicBezTo>
                    <a:pt x="17246" y="3751"/>
                    <a:pt x="17023" y="3527"/>
                    <a:pt x="16752" y="3527"/>
                  </a:cubicBezTo>
                  <a:lnTo>
                    <a:pt x="16188" y="3527"/>
                  </a:lnTo>
                  <a:cubicBezTo>
                    <a:pt x="16165" y="3457"/>
                    <a:pt x="16141" y="3381"/>
                    <a:pt x="16118" y="3286"/>
                  </a:cubicBezTo>
                  <a:close/>
                  <a:moveTo>
                    <a:pt x="11315" y="16535"/>
                  </a:moveTo>
                  <a:cubicBezTo>
                    <a:pt x="11339" y="17046"/>
                    <a:pt x="11392" y="18175"/>
                    <a:pt x="11539" y="18910"/>
                  </a:cubicBezTo>
                  <a:lnTo>
                    <a:pt x="7959" y="18910"/>
                  </a:lnTo>
                  <a:cubicBezTo>
                    <a:pt x="8135" y="18175"/>
                    <a:pt x="8183" y="17046"/>
                    <a:pt x="8183" y="16535"/>
                  </a:cubicBezTo>
                  <a:close/>
                  <a:moveTo>
                    <a:pt x="12297" y="1"/>
                  </a:moveTo>
                  <a:cubicBezTo>
                    <a:pt x="12027" y="1"/>
                    <a:pt x="11833" y="224"/>
                    <a:pt x="11833" y="495"/>
                  </a:cubicBezTo>
                  <a:lnTo>
                    <a:pt x="11833" y="1059"/>
                  </a:lnTo>
                  <a:cubicBezTo>
                    <a:pt x="11539" y="1129"/>
                    <a:pt x="11268" y="1253"/>
                    <a:pt x="11021" y="1400"/>
                  </a:cubicBezTo>
                  <a:lnTo>
                    <a:pt x="10604" y="982"/>
                  </a:lnTo>
                  <a:cubicBezTo>
                    <a:pt x="10507" y="885"/>
                    <a:pt x="10385" y="837"/>
                    <a:pt x="10263" y="837"/>
                  </a:cubicBezTo>
                  <a:cubicBezTo>
                    <a:pt x="10141" y="837"/>
                    <a:pt x="10019" y="885"/>
                    <a:pt x="9922" y="982"/>
                  </a:cubicBezTo>
                  <a:lnTo>
                    <a:pt x="9282" y="1647"/>
                  </a:lnTo>
                  <a:cubicBezTo>
                    <a:pt x="9088" y="1817"/>
                    <a:pt x="9088" y="2134"/>
                    <a:pt x="9282" y="2328"/>
                  </a:cubicBezTo>
                  <a:lnTo>
                    <a:pt x="9675" y="2722"/>
                  </a:lnTo>
                  <a:lnTo>
                    <a:pt x="1253" y="2722"/>
                  </a:lnTo>
                  <a:cubicBezTo>
                    <a:pt x="565" y="2722"/>
                    <a:pt x="1" y="3286"/>
                    <a:pt x="1" y="3968"/>
                  </a:cubicBezTo>
                  <a:lnTo>
                    <a:pt x="1" y="15283"/>
                  </a:lnTo>
                  <a:cubicBezTo>
                    <a:pt x="1" y="15971"/>
                    <a:pt x="565" y="16535"/>
                    <a:pt x="1253" y="16535"/>
                  </a:cubicBezTo>
                  <a:lnTo>
                    <a:pt x="3921" y="16535"/>
                  </a:lnTo>
                  <a:cubicBezTo>
                    <a:pt x="4068" y="16535"/>
                    <a:pt x="4191" y="16388"/>
                    <a:pt x="4191" y="16241"/>
                  </a:cubicBezTo>
                  <a:cubicBezTo>
                    <a:pt x="4191" y="16094"/>
                    <a:pt x="4068" y="15947"/>
                    <a:pt x="3921" y="15947"/>
                  </a:cubicBezTo>
                  <a:lnTo>
                    <a:pt x="1253" y="15947"/>
                  </a:lnTo>
                  <a:cubicBezTo>
                    <a:pt x="882" y="15947"/>
                    <a:pt x="588" y="15653"/>
                    <a:pt x="588" y="15283"/>
                  </a:cubicBezTo>
                  <a:lnTo>
                    <a:pt x="588" y="14061"/>
                  </a:lnTo>
                  <a:lnTo>
                    <a:pt x="18933" y="14061"/>
                  </a:lnTo>
                  <a:lnTo>
                    <a:pt x="18933" y="15283"/>
                  </a:lnTo>
                  <a:cubicBezTo>
                    <a:pt x="18933" y="15653"/>
                    <a:pt x="18639" y="15947"/>
                    <a:pt x="18245" y="15947"/>
                  </a:cubicBezTo>
                  <a:lnTo>
                    <a:pt x="5267" y="15947"/>
                  </a:lnTo>
                  <a:cubicBezTo>
                    <a:pt x="5120" y="15947"/>
                    <a:pt x="4973" y="16094"/>
                    <a:pt x="4973" y="16241"/>
                  </a:cubicBezTo>
                  <a:cubicBezTo>
                    <a:pt x="4973" y="16388"/>
                    <a:pt x="5120" y="16535"/>
                    <a:pt x="5267" y="16535"/>
                  </a:cubicBezTo>
                  <a:lnTo>
                    <a:pt x="7618" y="16535"/>
                  </a:lnTo>
                  <a:cubicBezTo>
                    <a:pt x="7595" y="17170"/>
                    <a:pt x="7518" y="18298"/>
                    <a:pt x="7371" y="18910"/>
                  </a:cubicBezTo>
                  <a:lnTo>
                    <a:pt x="6396" y="18910"/>
                  </a:lnTo>
                  <a:cubicBezTo>
                    <a:pt x="6249" y="18910"/>
                    <a:pt x="6102" y="19057"/>
                    <a:pt x="6102" y="19204"/>
                  </a:cubicBezTo>
                  <a:cubicBezTo>
                    <a:pt x="6102" y="19351"/>
                    <a:pt x="6249" y="19497"/>
                    <a:pt x="6396" y="19497"/>
                  </a:cubicBezTo>
                  <a:lnTo>
                    <a:pt x="13132" y="19497"/>
                  </a:lnTo>
                  <a:cubicBezTo>
                    <a:pt x="13279" y="19497"/>
                    <a:pt x="13396" y="19351"/>
                    <a:pt x="13396" y="19204"/>
                  </a:cubicBezTo>
                  <a:cubicBezTo>
                    <a:pt x="13396" y="19057"/>
                    <a:pt x="13279" y="18910"/>
                    <a:pt x="13132" y="18910"/>
                  </a:cubicBezTo>
                  <a:lnTo>
                    <a:pt x="12127" y="18910"/>
                  </a:lnTo>
                  <a:cubicBezTo>
                    <a:pt x="11980" y="18298"/>
                    <a:pt x="11927" y="17170"/>
                    <a:pt x="11903" y="16535"/>
                  </a:cubicBezTo>
                  <a:lnTo>
                    <a:pt x="18245" y="16535"/>
                  </a:lnTo>
                  <a:cubicBezTo>
                    <a:pt x="18933" y="16535"/>
                    <a:pt x="19497" y="15971"/>
                    <a:pt x="19497" y="15283"/>
                  </a:cubicBezTo>
                  <a:lnTo>
                    <a:pt x="19497" y="3968"/>
                  </a:lnTo>
                  <a:cubicBezTo>
                    <a:pt x="19497" y="3286"/>
                    <a:pt x="18933" y="2722"/>
                    <a:pt x="18245" y="2722"/>
                  </a:cubicBezTo>
                  <a:lnTo>
                    <a:pt x="15847" y="2722"/>
                  </a:lnTo>
                  <a:lnTo>
                    <a:pt x="16265" y="2328"/>
                  </a:lnTo>
                  <a:cubicBezTo>
                    <a:pt x="16435" y="2134"/>
                    <a:pt x="16435" y="1817"/>
                    <a:pt x="16265" y="1647"/>
                  </a:cubicBezTo>
                  <a:lnTo>
                    <a:pt x="15600" y="982"/>
                  </a:lnTo>
                  <a:cubicBezTo>
                    <a:pt x="15503" y="885"/>
                    <a:pt x="15381" y="837"/>
                    <a:pt x="15259" y="837"/>
                  </a:cubicBezTo>
                  <a:cubicBezTo>
                    <a:pt x="15137" y="837"/>
                    <a:pt x="15015" y="885"/>
                    <a:pt x="14918" y="982"/>
                  </a:cubicBezTo>
                  <a:lnTo>
                    <a:pt x="14525" y="1400"/>
                  </a:lnTo>
                  <a:cubicBezTo>
                    <a:pt x="14254" y="1253"/>
                    <a:pt x="13984" y="1129"/>
                    <a:pt x="13719" y="1059"/>
                  </a:cubicBezTo>
                  <a:lnTo>
                    <a:pt x="13719" y="495"/>
                  </a:lnTo>
                  <a:cubicBezTo>
                    <a:pt x="13719" y="224"/>
                    <a:pt x="13496" y="1"/>
                    <a:pt x="1322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59"/>
            <p:cNvSpPr/>
            <p:nvPr/>
          </p:nvSpPr>
          <p:spPr>
            <a:xfrm>
              <a:off x="6603885" y="4272723"/>
              <a:ext cx="86355" cy="86355"/>
            </a:xfrm>
            <a:custGeom>
              <a:rect b="b" l="l" r="r" t="t"/>
              <a:pathLst>
                <a:path extrusionOk="0" h="4433" w="4433">
                  <a:moveTo>
                    <a:pt x="2204" y="1"/>
                  </a:moveTo>
                  <a:cubicBezTo>
                    <a:pt x="2010" y="1"/>
                    <a:pt x="1787" y="24"/>
                    <a:pt x="1593" y="95"/>
                  </a:cubicBezTo>
                  <a:cubicBezTo>
                    <a:pt x="1446" y="124"/>
                    <a:pt x="1346" y="295"/>
                    <a:pt x="1399" y="442"/>
                  </a:cubicBezTo>
                  <a:cubicBezTo>
                    <a:pt x="1438" y="563"/>
                    <a:pt x="1544" y="648"/>
                    <a:pt x="1676" y="648"/>
                  </a:cubicBezTo>
                  <a:cubicBezTo>
                    <a:pt x="1704" y="648"/>
                    <a:pt x="1733" y="644"/>
                    <a:pt x="1763" y="636"/>
                  </a:cubicBezTo>
                  <a:cubicBezTo>
                    <a:pt x="1910" y="589"/>
                    <a:pt x="2057" y="589"/>
                    <a:pt x="2204" y="589"/>
                  </a:cubicBezTo>
                  <a:cubicBezTo>
                    <a:pt x="3110" y="589"/>
                    <a:pt x="3844" y="1323"/>
                    <a:pt x="3844" y="2229"/>
                  </a:cubicBezTo>
                  <a:cubicBezTo>
                    <a:pt x="3844" y="3134"/>
                    <a:pt x="3110" y="3868"/>
                    <a:pt x="2204" y="3868"/>
                  </a:cubicBezTo>
                  <a:cubicBezTo>
                    <a:pt x="1299" y="3868"/>
                    <a:pt x="564" y="3134"/>
                    <a:pt x="564" y="2229"/>
                  </a:cubicBezTo>
                  <a:cubicBezTo>
                    <a:pt x="564" y="1888"/>
                    <a:pt x="664" y="1564"/>
                    <a:pt x="835" y="1300"/>
                  </a:cubicBezTo>
                  <a:cubicBezTo>
                    <a:pt x="929" y="1176"/>
                    <a:pt x="905" y="1006"/>
                    <a:pt x="758" y="906"/>
                  </a:cubicBezTo>
                  <a:cubicBezTo>
                    <a:pt x="713" y="870"/>
                    <a:pt x="662" y="853"/>
                    <a:pt x="610" y="853"/>
                  </a:cubicBezTo>
                  <a:cubicBezTo>
                    <a:pt x="521" y="853"/>
                    <a:pt x="430" y="902"/>
                    <a:pt x="370" y="977"/>
                  </a:cubicBezTo>
                  <a:cubicBezTo>
                    <a:pt x="124" y="1347"/>
                    <a:pt x="0" y="1788"/>
                    <a:pt x="0" y="2229"/>
                  </a:cubicBezTo>
                  <a:cubicBezTo>
                    <a:pt x="0" y="3451"/>
                    <a:pt x="982" y="4433"/>
                    <a:pt x="2204" y="4433"/>
                  </a:cubicBezTo>
                  <a:cubicBezTo>
                    <a:pt x="3427" y="4433"/>
                    <a:pt x="4432" y="3451"/>
                    <a:pt x="4432" y="2229"/>
                  </a:cubicBezTo>
                  <a:cubicBezTo>
                    <a:pt x="4432" y="1006"/>
                    <a:pt x="3427" y="1"/>
                    <a:pt x="220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59"/>
            <p:cNvSpPr/>
            <p:nvPr/>
          </p:nvSpPr>
          <p:spPr>
            <a:xfrm>
              <a:off x="6624378" y="4293684"/>
              <a:ext cx="44901" cy="44901"/>
            </a:xfrm>
            <a:custGeom>
              <a:rect b="b" l="l" r="r" t="t"/>
              <a:pathLst>
                <a:path extrusionOk="0" h="2305" w="2305">
                  <a:moveTo>
                    <a:pt x="1152" y="565"/>
                  </a:moveTo>
                  <a:cubicBezTo>
                    <a:pt x="1470" y="565"/>
                    <a:pt x="1740" y="835"/>
                    <a:pt x="1740" y="1153"/>
                  </a:cubicBezTo>
                  <a:cubicBezTo>
                    <a:pt x="1740" y="1470"/>
                    <a:pt x="1470" y="1717"/>
                    <a:pt x="1152" y="1717"/>
                  </a:cubicBezTo>
                  <a:cubicBezTo>
                    <a:pt x="835" y="1717"/>
                    <a:pt x="565" y="1470"/>
                    <a:pt x="565" y="1153"/>
                  </a:cubicBezTo>
                  <a:cubicBezTo>
                    <a:pt x="565" y="835"/>
                    <a:pt x="835" y="565"/>
                    <a:pt x="1152" y="565"/>
                  </a:cubicBezTo>
                  <a:close/>
                  <a:moveTo>
                    <a:pt x="1152" y="1"/>
                  </a:moveTo>
                  <a:cubicBezTo>
                    <a:pt x="518" y="1"/>
                    <a:pt x="0" y="518"/>
                    <a:pt x="0" y="1153"/>
                  </a:cubicBezTo>
                  <a:cubicBezTo>
                    <a:pt x="0" y="1787"/>
                    <a:pt x="518" y="2305"/>
                    <a:pt x="1152" y="2305"/>
                  </a:cubicBezTo>
                  <a:cubicBezTo>
                    <a:pt x="1787" y="2305"/>
                    <a:pt x="2304" y="1787"/>
                    <a:pt x="2304" y="1153"/>
                  </a:cubicBezTo>
                  <a:cubicBezTo>
                    <a:pt x="2304" y="518"/>
                    <a:pt x="1787" y="1"/>
                    <a:pt x="115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59"/>
            <p:cNvSpPr/>
            <p:nvPr/>
          </p:nvSpPr>
          <p:spPr>
            <a:xfrm>
              <a:off x="6444033" y="4342344"/>
              <a:ext cx="136048" cy="136048"/>
            </a:xfrm>
            <a:custGeom>
              <a:rect b="b" l="l" r="r" t="t"/>
              <a:pathLst>
                <a:path extrusionOk="0" h="6984" w="6984">
                  <a:moveTo>
                    <a:pt x="3698" y="565"/>
                  </a:moveTo>
                  <a:lnTo>
                    <a:pt x="3698" y="929"/>
                  </a:lnTo>
                  <a:cubicBezTo>
                    <a:pt x="3698" y="1129"/>
                    <a:pt x="3845" y="1300"/>
                    <a:pt x="4045" y="1347"/>
                  </a:cubicBezTo>
                  <a:cubicBezTo>
                    <a:pt x="4239" y="1399"/>
                    <a:pt x="4433" y="1494"/>
                    <a:pt x="4632" y="1593"/>
                  </a:cubicBezTo>
                  <a:cubicBezTo>
                    <a:pt x="4699" y="1633"/>
                    <a:pt x="4774" y="1652"/>
                    <a:pt x="4847" y="1652"/>
                  </a:cubicBezTo>
                  <a:cubicBezTo>
                    <a:pt x="4959" y="1652"/>
                    <a:pt x="5069" y="1606"/>
                    <a:pt x="5144" y="1517"/>
                  </a:cubicBezTo>
                  <a:lnTo>
                    <a:pt x="5414" y="1276"/>
                  </a:lnTo>
                  <a:lnTo>
                    <a:pt x="5708" y="1593"/>
                  </a:lnTo>
                  <a:lnTo>
                    <a:pt x="5461" y="1840"/>
                  </a:lnTo>
                  <a:cubicBezTo>
                    <a:pt x="5314" y="1987"/>
                    <a:pt x="5291" y="2181"/>
                    <a:pt x="5391" y="2352"/>
                  </a:cubicBezTo>
                  <a:cubicBezTo>
                    <a:pt x="5514" y="2546"/>
                    <a:pt x="5585" y="2746"/>
                    <a:pt x="5638" y="2939"/>
                  </a:cubicBezTo>
                  <a:cubicBezTo>
                    <a:pt x="5685" y="3133"/>
                    <a:pt x="5855" y="3280"/>
                    <a:pt x="6049" y="3280"/>
                  </a:cubicBezTo>
                  <a:lnTo>
                    <a:pt x="6419" y="3280"/>
                  </a:lnTo>
                  <a:lnTo>
                    <a:pt x="6419" y="3721"/>
                  </a:lnTo>
                  <a:lnTo>
                    <a:pt x="6049" y="3721"/>
                  </a:lnTo>
                  <a:cubicBezTo>
                    <a:pt x="5855" y="3721"/>
                    <a:pt x="5685" y="3845"/>
                    <a:pt x="5638" y="4045"/>
                  </a:cubicBezTo>
                  <a:cubicBezTo>
                    <a:pt x="5585" y="4238"/>
                    <a:pt x="5514" y="4432"/>
                    <a:pt x="5391" y="4632"/>
                  </a:cubicBezTo>
                  <a:cubicBezTo>
                    <a:pt x="5291" y="4803"/>
                    <a:pt x="5314" y="5020"/>
                    <a:pt x="5461" y="5144"/>
                  </a:cubicBezTo>
                  <a:lnTo>
                    <a:pt x="5708" y="5414"/>
                  </a:lnTo>
                  <a:lnTo>
                    <a:pt x="5414" y="5708"/>
                  </a:lnTo>
                  <a:lnTo>
                    <a:pt x="5144" y="5461"/>
                  </a:lnTo>
                  <a:cubicBezTo>
                    <a:pt x="5070" y="5374"/>
                    <a:pt x="4964" y="5330"/>
                    <a:pt x="4853" y="5330"/>
                  </a:cubicBezTo>
                  <a:cubicBezTo>
                    <a:pt x="4778" y="5330"/>
                    <a:pt x="4701" y="5350"/>
                    <a:pt x="4632" y="5391"/>
                  </a:cubicBezTo>
                  <a:cubicBezTo>
                    <a:pt x="4433" y="5514"/>
                    <a:pt x="4239" y="5585"/>
                    <a:pt x="4045" y="5632"/>
                  </a:cubicBezTo>
                  <a:cubicBezTo>
                    <a:pt x="3845" y="5684"/>
                    <a:pt x="3698" y="5855"/>
                    <a:pt x="3698" y="6049"/>
                  </a:cubicBezTo>
                  <a:lnTo>
                    <a:pt x="3698" y="6419"/>
                  </a:lnTo>
                  <a:lnTo>
                    <a:pt x="3286" y="6419"/>
                  </a:lnTo>
                  <a:lnTo>
                    <a:pt x="3286" y="6049"/>
                  </a:lnTo>
                  <a:cubicBezTo>
                    <a:pt x="3286" y="5855"/>
                    <a:pt x="3139" y="5684"/>
                    <a:pt x="2940" y="5632"/>
                  </a:cubicBezTo>
                  <a:cubicBezTo>
                    <a:pt x="2746" y="5585"/>
                    <a:pt x="2552" y="5514"/>
                    <a:pt x="2352" y="5391"/>
                  </a:cubicBezTo>
                  <a:cubicBezTo>
                    <a:pt x="2283" y="5350"/>
                    <a:pt x="2210" y="5330"/>
                    <a:pt x="2138" y="5330"/>
                  </a:cubicBezTo>
                  <a:cubicBezTo>
                    <a:pt x="2032" y="5330"/>
                    <a:pt x="1928" y="5374"/>
                    <a:pt x="1840" y="5461"/>
                  </a:cubicBezTo>
                  <a:lnTo>
                    <a:pt x="1570" y="5708"/>
                  </a:lnTo>
                  <a:lnTo>
                    <a:pt x="1276" y="5414"/>
                  </a:lnTo>
                  <a:lnTo>
                    <a:pt x="1523" y="5144"/>
                  </a:lnTo>
                  <a:cubicBezTo>
                    <a:pt x="1670" y="5020"/>
                    <a:pt x="1694" y="4803"/>
                    <a:pt x="1594" y="4632"/>
                  </a:cubicBezTo>
                  <a:cubicBezTo>
                    <a:pt x="1470" y="4432"/>
                    <a:pt x="1400" y="4238"/>
                    <a:pt x="1347" y="4045"/>
                  </a:cubicBezTo>
                  <a:cubicBezTo>
                    <a:pt x="1300" y="3845"/>
                    <a:pt x="1129" y="3721"/>
                    <a:pt x="935" y="3721"/>
                  </a:cubicBezTo>
                  <a:lnTo>
                    <a:pt x="565" y="3721"/>
                  </a:lnTo>
                  <a:lnTo>
                    <a:pt x="565" y="3280"/>
                  </a:lnTo>
                  <a:lnTo>
                    <a:pt x="935" y="3280"/>
                  </a:lnTo>
                  <a:cubicBezTo>
                    <a:pt x="1129" y="3280"/>
                    <a:pt x="1300" y="3133"/>
                    <a:pt x="1347" y="2939"/>
                  </a:cubicBezTo>
                  <a:cubicBezTo>
                    <a:pt x="1400" y="2746"/>
                    <a:pt x="1470" y="2546"/>
                    <a:pt x="1594" y="2352"/>
                  </a:cubicBezTo>
                  <a:cubicBezTo>
                    <a:pt x="1694" y="2181"/>
                    <a:pt x="1670" y="1987"/>
                    <a:pt x="1523" y="1840"/>
                  </a:cubicBezTo>
                  <a:lnTo>
                    <a:pt x="1276" y="1593"/>
                  </a:lnTo>
                  <a:lnTo>
                    <a:pt x="1570" y="1276"/>
                  </a:lnTo>
                  <a:lnTo>
                    <a:pt x="1840" y="1517"/>
                  </a:lnTo>
                  <a:cubicBezTo>
                    <a:pt x="1930" y="1606"/>
                    <a:pt x="2036" y="1652"/>
                    <a:pt x="2144" y="1652"/>
                  </a:cubicBezTo>
                  <a:cubicBezTo>
                    <a:pt x="2214" y="1652"/>
                    <a:pt x="2285" y="1633"/>
                    <a:pt x="2352" y="1593"/>
                  </a:cubicBezTo>
                  <a:cubicBezTo>
                    <a:pt x="2552" y="1494"/>
                    <a:pt x="2746" y="1399"/>
                    <a:pt x="2940" y="1347"/>
                  </a:cubicBezTo>
                  <a:cubicBezTo>
                    <a:pt x="3139" y="1300"/>
                    <a:pt x="3286" y="1129"/>
                    <a:pt x="3286" y="929"/>
                  </a:cubicBezTo>
                  <a:lnTo>
                    <a:pt x="3286" y="565"/>
                  </a:lnTo>
                  <a:close/>
                  <a:moveTo>
                    <a:pt x="3139" y="1"/>
                  </a:moveTo>
                  <a:cubicBezTo>
                    <a:pt x="2893" y="1"/>
                    <a:pt x="2699" y="195"/>
                    <a:pt x="2699" y="441"/>
                  </a:cubicBezTo>
                  <a:lnTo>
                    <a:pt x="2699" y="835"/>
                  </a:lnTo>
                  <a:cubicBezTo>
                    <a:pt x="2522" y="882"/>
                    <a:pt x="2328" y="959"/>
                    <a:pt x="2158" y="1053"/>
                  </a:cubicBezTo>
                  <a:lnTo>
                    <a:pt x="1887" y="782"/>
                  </a:lnTo>
                  <a:cubicBezTo>
                    <a:pt x="1802" y="697"/>
                    <a:pt x="1692" y="654"/>
                    <a:pt x="1582" y="654"/>
                  </a:cubicBezTo>
                  <a:cubicBezTo>
                    <a:pt x="1472" y="654"/>
                    <a:pt x="1361" y="697"/>
                    <a:pt x="1276" y="782"/>
                  </a:cubicBezTo>
                  <a:lnTo>
                    <a:pt x="759" y="1276"/>
                  </a:lnTo>
                  <a:cubicBezTo>
                    <a:pt x="612" y="1447"/>
                    <a:pt x="612" y="1717"/>
                    <a:pt x="759" y="1887"/>
                  </a:cubicBezTo>
                  <a:lnTo>
                    <a:pt x="1053" y="2158"/>
                  </a:lnTo>
                  <a:cubicBezTo>
                    <a:pt x="959" y="2328"/>
                    <a:pt x="882" y="2522"/>
                    <a:pt x="835" y="2693"/>
                  </a:cubicBezTo>
                  <a:lnTo>
                    <a:pt x="442" y="2693"/>
                  </a:lnTo>
                  <a:cubicBezTo>
                    <a:pt x="201" y="2693"/>
                    <a:pt x="1" y="2892"/>
                    <a:pt x="1" y="3133"/>
                  </a:cubicBezTo>
                  <a:lnTo>
                    <a:pt x="1" y="3845"/>
                  </a:lnTo>
                  <a:cubicBezTo>
                    <a:pt x="1" y="4092"/>
                    <a:pt x="201" y="4286"/>
                    <a:pt x="442" y="4286"/>
                  </a:cubicBezTo>
                  <a:lnTo>
                    <a:pt x="835" y="4286"/>
                  </a:lnTo>
                  <a:cubicBezTo>
                    <a:pt x="882" y="4485"/>
                    <a:pt x="959" y="4656"/>
                    <a:pt x="1053" y="4826"/>
                  </a:cubicBezTo>
                  <a:lnTo>
                    <a:pt x="759" y="5097"/>
                  </a:lnTo>
                  <a:cubicBezTo>
                    <a:pt x="612" y="5267"/>
                    <a:pt x="612" y="5537"/>
                    <a:pt x="759" y="5708"/>
                  </a:cubicBezTo>
                  <a:lnTo>
                    <a:pt x="1276" y="6219"/>
                  </a:lnTo>
                  <a:cubicBezTo>
                    <a:pt x="1347" y="6296"/>
                    <a:pt x="1470" y="6343"/>
                    <a:pt x="1570" y="6343"/>
                  </a:cubicBezTo>
                  <a:cubicBezTo>
                    <a:pt x="1694" y="6343"/>
                    <a:pt x="1817" y="6296"/>
                    <a:pt x="1887" y="6219"/>
                  </a:cubicBezTo>
                  <a:lnTo>
                    <a:pt x="2158" y="5955"/>
                  </a:lnTo>
                  <a:cubicBezTo>
                    <a:pt x="2328" y="6025"/>
                    <a:pt x="2522" y="6102"/>
                    <a:pt x="2699" y="6172"/>
                  </a:cubicBezTo>
                  <a:lnTo>
                    <a:pt x="2699" y="6566"/>
                  </a:lnTo>
                  <a:cubicBezTo>
                    <a:pt x="2699" y="6784"/>
                    <a:pt x="2893" y="6983"/>
                    <a:pt x="3139" y="6983"/>
                  </a:cubicBezTo>
                  <a:lnTo>
                    <a:pt x="3845" y="6983"/>
                  </a:lnTo>
                  <a:cubicBezTo>
                    <a:pt x="4092" y="6983"/>
                    <a:pt x="4286" y="6784"/>
                    <a:pt x="4286" y="6566"/>
                  </a:cubicBezTo>
                  <a:lnTo>
                    <a:pt x="4286" y="6172"/>
                  </a:lnTo>
                  <a:cubicBezTo>
                    <a:pt x="4462" y="6102"/>
                    <a:pt x="4656" y="6025"/>
                    <a:pt x="4826" y="5955"/>
                  </a:cubicBezTo>
                  <a:lnTo>
                    <a:pt x="5097" y="6219"/>
                  </a:lnTo>
                  <a:cubicBezTo>
                    <a:pt x="5167" y="6296"/>
                    <a:pt x="5291" y="6343"/>
                    <a:pt x="5414" y="6343"/>
                  </a:cubicBezTo>
                  <a:cubicBezTo>
                    <a:pt x="5514" y="6343"/>
                    <a:pt x="5638" y="6296"/>
                    <a:pt x="5708" y="6219"/>
                  </a:cubicBezTo>
                  <a:lnTo>
                    <a:pt x="6225" y="5708"/>
                  </a:lnTo>
                  <a:cubicBezTo>
                    <a:pt x="6296" y="5632"/>
                    <a:pt x="6343" y="5514"/>
                    <a:pt x="6343" y="5414"/>
                  </a:cubicBezTo>
                  <a:cubicBezTo>
                    <a:pt x="6343" y="5291"/>
                    <a:pt x="6296" y="5191"/>
                    <a:pt x="6225" y="5097"/>
                  </a:cubicBezTo>
                  <a:lnTo>
                    <a:pt x="5931" y="4826"/>
                  </a:lnTo>
                  <a:cubicBezTo>
                    <a:pt x="6025" y="4656"/>
                    <a:pt x="6102" y="4485"/>
                    <a:pt x="6172" y="4286"/>
                  </a:cubicBezTo>
                  <a:lnTo>
                    <a:pt x="6543" y="4286"/>
                  </a:lnTo>
                  <a:cubicBezTo>
                    <a:pt x="6784" y="4286"/>
                    <a:pt x="6984" y="4092"/>
                    <a:pt x="6984" y="3845"/>
                  </a:cubicBezTo>
                  <a:lnTo>
                    <a:pt x="6984" y="3133"/>
                  </a:lnTo>
                  <a:cubicBezTo>
                    <a:pt x="6984" y="2892"/>
                    <a:pt x="6784" y="2693"/>
                    <a:pt x="6543" y="2693"/>
                  </a:cubicBezTo>
                  <a:lnTo>
                    <a:pt x="6172" y="2693"/>
                  </a:lnTo>
                  <a:cubicBezTo>
                    <a:pt x="6102" y="2522"/>
                    <a:pt x="6025" y="2328"/>
                    <a:pt x="5931" y="2158"/>
                  </a:cubicBezTo>
                  <a:lnTo>
                    <a:pt x="6225" y="1887"/>
                  </a:lnTo>
                  <a:cubicBezTo>
                    <a:pt x="6296" y="1811"/>
                    <a:pt x="6343" y="1693"/>
                    <a:pt x="6343" y="1593"/>
                  </a:cubicBezTo>
                  <a:cubicBezTo>
                    <a:pt x="6343" y="1470"/>
                    <a:pt x="6296" y="1347"/>
                    <a:pt x="6225" y="1276"/>
                  </a:cubicBezTo>
                  <a:lnTo>
                    <a:pt x="5708" y="782"/>
                  </a:lnTo>
                  <a:cubicBezTo>
                    <a:pt x="5623" y="697"/>
                    <a:pt x="5513" y="654"/>
                    <a:pt x="5402" y="654"/>
                  </a:cubicBezTo>
                  <a:cubicBezTo>
                    <a:pt x="5292" y="654"/>
                    <a:pt x="5182" y="697"/>
                    <a:pt x="5097" y="782"/>
                  </a:cubicBezTo>
                  <a:lnTo>
                    <a:pt x="4826" y="1053"/>
                  </a:lnTo>
                  <a:cubicBezTo>
                    <a:pt x="4656" y="959"/>
                    <a:pt x="4462" y="882"/>
                    <a:pt x="4286" y="835"/>
                  </a:cubicBezTo>
                  <a:lnTo>
                    <a:pt x="4286" y="441"/>
                  </a:lnTo>
                  <a:cubicBezTo>
                    <a:pt x="4286" y="195"/>
                    <a:pt x="4092" y="1"/>
                    <a:pt x="384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59"/>
            <p:cNvSpPr/>
            <p:nvPr/>
          </p:nvSpPr>
          <p:spPr>
            <a:xfrm>
              <a:off x="6482740" y="4381051"/>
              <a:ext cx="58635" cy="58635"/>
            </a:xfrm>
            <a:custGeom>
              <a:rect b="b" l="l" r="r" t="t"/>
              <a:pathLst>
                <a:path extrusionOk="0" h="3010" w="3010">
                  <a:moveTo>
                    <a:pt x="1517" y="559"/>
                  </a:moveTo>
                  <a:cubicBezTo>
                    <a:pt x="2034" y="559"/>
                    <a:pt x="2446" y="976"/>
                    <a:pt x="2446" y="1517"/>
                  </a:cubicBezTo>
                  <a:cubicBezTo>
                    <a:pt x="2446" y="2028"/>
                    <a:pt x="2034" y="2445"/>
                    <a:pt x="1517" y="2445"/>
                  </a:cubicBezTo>
                  <a:cubicBezTo>
                    <a:pt x="976" y="2445"/>
                    <a:pt x="565" y="2028"/>
                    <a:pt x="565" y="1517"/>
                  </a:cubicBezTo>
                  <a:cubicBezTo>
                    <a:pt x="565" y="976"/>
                    <a:pt x="976" y="559"/>
                    <a:pt x="1517" y="559"/>
                  </a:cubicBezTo>
                  <a:close/>
                  <a:moveTo>
                    <a:pt x="1517" y="0"/>
                  </a:moveTo>
                  <a:cubicBezTo>
                    <a:pt x="682" y="0"/>
                    <a:pt x="0" y="682"/>
                    <a:pt x="0" y="1517"/>
                  </a:cubicBezTo>
                  <a:cubicBezTo>
                    <a:pt x="0" y="2351"/>
                    <a:pt x="682" y="3010"/>
                    <a:pt x="1517" y="3010"/>
                  </a:cubicBezTo>
                  <a:cubicBezTo>
                    <a:pt x="2352" y="3010"/>
                    <a:pt x="3010" y="2351"/>
                    <a:pt x="3010" y="1517"/>
                  </a:cubicBezTo>
                  <a:cubicBezTo>
                    <a:pt x="3010" y="682"/>
                    <a:pt x="2352" y="0"/>
                    <a:pt x="151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259"/>
          <p:cNvGrpSpPr/>
          <p:nvPr/>
        </p:nvGrpSpPr>
        <p:grpSpPr>
          <a:xfrm>
            <a:off x="538653" y="4358476"/>
            <a:ext cx="379704" cy="364471"/>
            <a:chOff x="2941853" y="1977026"/>
            <a:chExt cx="379704" cy="364471"/>
          </a:xfrm>
        </p:grpSpPr>
        <p:sp>
          <p:nvSpPr>
            <p:cNvPr id="3778" name="Google Shape;3778;p259"/>
            <p:cNvSpPr/>
            <p:nvPr/>
          </p:nvSpPr>
          <p:spPr>
            <a:xfrm>
              <a:off x="2947132" y="1982753"/>
              <a:ext cx="368698" cy="353017"/>
            </a:xfrm>
            <a:custGeom>
              <a:rect b="b" l="l" r="r" t="t"/>
              <a:pathLst>
                <a:path extrusionOk="0" h="18122" w="18927">
                  <a:moveTo>
                    <a:pt x="412" y="1"/>
                  </a:moveTo>
                  <a:cubicBezTo>
                    <a:pt x="194" y="1"/>
                    <a:pt x="0" y="195"/>
                    <a:pt x="0" y="418"/>
                  </a:cubicBezTo>
                  <a:lnTo>
                    <a:pt x="0" y="17705"/>
                  </a:lnTo>
                  <a:cubicBezTo>
                    <a:pt x="0" y="17951"/>
                    <a:pt x="194" y="18122"/>
                    <a:pt x="412" y="18122"/>
                  </a:cubicBezTo>
                  <a:lnTo>
                    <a:pt x="18515" y="18122"/>
                  </a:lnTo>
                  <a:cubicBezTo>
                    <a:pt x="18756" y="18122"/>
                    <a:pt x="18927" y="17951"/>
                    <a:pt x="18927" y="17705"/>
                  </a:cubicBezTo>
                  <a:lnTo>
                    <a:pt x="18927" y="418"/>
                  </a:lnTo>
                  <a:cubicBezTo>
                    <a:pt x="18927" y="195"/>
                    <a:pt x="18756" y="1"/>
                    <a:pt x="18515" y="1"/>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59"/>
            <p:cNvSpPr/>
            <p:nvPr/>
          </p:nvSpPr>
          <p:spPr>
            <a:xfrm>
              <a:off x="2978046" y="2005661"/>
              <a:ext cx="307336" cy="307219"/>
            </a:xfrm>
            <a:custGeom>
              <a:rect b="b" l="l" r="r" t="t"/>
              <a:pathLst>
                <a:path extrusionOk="0" h="15771" w="15777">
                  <a:moveTo>
                    <a:pt x="7888" y="0"/>
                  </a:moveTo>
                  <a:cubicBezTo>
                    <a:pt x="3527" y="0"/>
                    <a:pt x="0" y="3527"/>
                    <a:pt x="0" y="7882"/>
                  </a:cubicBezTo>
                  <a:cubicBezTo>
                    <a:pt x="0" y="12244"/>
                    <a:pt x="3527" y="15770"/>
                    <a:pt x="7888" y="15770"/>
                  </a:cubicBezTo>
                  <a:cubicBezTo>
                    <a:pt x="12250" y="15770"/>
                    <a:pt x="15776" y="12244"/>
                    <a:pt x="15776" y="7882"/>
                  </a:cubicBezTo>
                  <a:cubicBezTo>
                    <a:pt x="15776" y="3527"/>
                    <a:pt x="12250" y="0"/>
                    <a:pt x="7888"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59"/>
            <p:cNvSpPr/>
            <p:nvPr/>
          </p:nvSpPr>
          <p:spPr>
            <a:xfrm>
              <a:off x="3045836" y="2024654"/>
              <a:ext cx="239546" cy="288226"/>
            </a:xfrm>
            <a:custGeom>
              <a:rect b="b" l="l" r="r" t="t"/>
              <a:pathLst>
                <a:path extrusionOk="0" h="14796" w="12297">
                  <a:moveTo>
                    <a:pt x="8205" y="1"/>
                  </a:moveTo>
                  <a:lnTo>
                    <a:pt x="8205" y="1"/>
                  </a:lnTo>
                  <a:cubicBezTo>
                    <a:pt x="10286" y="1423"/>
                    <a:pt x="11656" y="3821"/>
                    <a:pt x="11656" y="6543"/>
                  </a:cubicBezTo>
                  <a:cubicBezTo>
                    <a:pt x="11656" y="10875"/>
                    <a:pt x="8129" y="14431"/>
                    <a:pt x="3797" y="14431"/>
                  </a:cubicBezTo>
                  <a:cubicBezTo>
                    <a:pt x="2398" y="14431"/>
                    <a:pt x="1129" y="14061"/>
                    <a:pt x="0" y="13449"/>
                  </a:cubicBezTo>
                  <a:lnTo>
                    <a:pt x="0" y="13449"/>
                  </a:lnTo>
                  <a:cubicBezTo>
                    <a:pt x="1252" y="14307"/>
                    <a:pt x="2768" y="14795"/>
                    <a:pt x="4408" y="14795"/>
                  </a:cubicBezTo>
                  <a:cubicBezTo>
                    <a:pt x="8770" y="14795"/>
                    <a:pt x="12296" y="11269"/>
                    <a:pt x="12296" y="6907"/>
                  </a:cubicBezTo>
                  <a:cubicBezTo>
                    <a:pt x="12296" y="3945"/>
                    <a:pt x="10627" y="1353"/>
                    <a:pt x="8205"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59"/>
            <p:cNvSpPr/>
            <p:nvPr/>
          </p:nvSpPr>
          <p:spPr>
            <a:xfrm>
              <a:off x="3003798" y="2031413"/>
              <a:ext cx="255811" cy="255694"/>
            </a:xfrm>
            <a:custGeom>
              <a:rect b="b" l="l" r="r" t="t"/>
              <a:pathLst>
                <a:path extrusionOk="0" h="13126" w="13132">
                  <a:moveTo>
                    <a:pt x="6566" y="1"/>
                  </a:moveTo>
                  <a:cubicBezTo>
                    <a:pt x="2940" y="1"/>
                    <a:pt x="1" y="2940"/>
                    <a:pt x="1" y="6560"/>
                  </a:cubicBezTo>
                  <a:cubicBezTo>
                    <a:pt x="1" y="10187"/>
                    <a:pt x="2940" y="13126"/>
                    <a:pt x="6566" y="13126"/>
                  </a:cubicBezTo>
                  <a:cubicBezTo>
                    <a:pt x="10193" y="13126"/>
                    <a:pt x="13132" y="10187"/>
                    <a:pt x="13132" y="6560"/>
                  </a:cubicBezTo>
                  <a:cubicBezTo>
                    <a:pt x="13132" y="2940"/>
                    <a:pt x="10193" y="1"/>
                    <a:pt x="6566"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59"/>
            <p:cNvSpPr/>
            <p:nvPr/>
          </p:nvSpPr>
          <p:spPr>
            <a:xfrm>
              <a:off x="3048232" y="2052822"/>
              <a:ext cx="211377" cy="234286"/>
            </a:xfrm>
            <a:custGeom>
              <a:rect b="b" l="l" r="r" t="t"/>
              <a:pathLst>
                <a:path extrusionOk="0" h="12027" w="10851">
                  <a:moveTo>
                    <a:pt x="7936" y="1"/>
                  </a:moveTo>
                  <a:lnTo>
                    <a:pt x="7936" y="1"/>
                  </a:lnTo>
                  <a:cubicBezTo>
                    <a:pt x="9358" y="1229"/>
                    <a:pt x="10240" y="3016"/>
                    <a:pt x="10240" y="4997"/>
                  </a:cubicBezTo>
                  <a:cubicBezTo>
                    <a:pt x="10240" y="8624"/>
                    <a:pt x="7301" y="11562"/>
                    <a:pt x="3674" y="11562"/>
                  </a:cubicBezTo>
                  <a:cubicBezTo>
                    <a:pt x="2305" y="11562"/>
                    <a:pt x="1053" y="11145"/>
                    <a:pt x="0" y="10457"/>
                  </a:cubicBezTo>
                  <a:lnTo>
                    <a:pt x="0" y="10457"/>
                  </a:lnTo>
                  <a:cubicBezTo>
                    <a:pt x="1153" y="11439"/>
                    <a:pt x="2645" y="12027"/>
                    <a:pt x="4285" y="12027"/>
                  </a:cubicBezTo>
                  <a:cubicBezTo>
                    <a:pt x="7912" y="12027"/>
                    <a:pt x="10851" y="9088"/>
                    <a:pt x="10851" y="5461"/>
                  </a:cubicBezTo>
                  <a:cubicBezTo>
                    <a:pt x="10851" y="3187"/>
                    <a:pt x="9699" y="1200"/>
                    <a:pt x="793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59"/>
            <p:cNvSpPr/>
            <p:nvPr/>
          </p:nvSpPr>
          <p:spPr>
            <a:xfrm>
              <a:off x="3119801" y="2052977"/>
              <a:ext cx="56336" cy="81504"/>
            </a:xfrm>
            <a:custGeom>
              <a:rect b="b" l="l" r="r" t="t"/>
              <a:pathLst>
                <a:path extrusionOk="0" h="4184" w="2892">
                  <a:moveTo>
                    <a:pt x="267" y="1"/>
                  </a:moveTo>
                  <a:cubicBezTo>
                    <a:pt x="122" y="1"/>
                    <a:pt x="0" y="124"/>
                    <a:pt x="0" y="287"/>
                  </a:cubicBezTo>
                  <a:lnTo>
                    <a:pt x="0" y="4184"/>
                  </a:lnTo>
                  <a:lnTo>
                    <a:pt x="1099" y="4184"/>
                  </a:lnTo>
                  <a:cubicBezTo>
                    <a:pt x="2892" y="1927"/>
                    <a:pt x="1276" y="557"/>
                    <a:pt x="417" y="46"/>
                  </a:cubicBezTo>
                  <a:cubicBezTo>
                    <a:pt x="367" y="15"/>
                    <a:pt x="316" y="1"/>
                    <a:pt x="267"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59"/>
            <p:cNvSpPr/>
            <p:nvPr/>
          </p:nvSpPr>
          <p:spPr>
            <a:xfrm>
              <a:off x="3087386" y="2184038"/>
              <a:ext cx="56239" cy="81504"/>
            </a:xfrm>
            <a:custGeom>
              <a:rect b="b" l="l" r="r" t="t"/>
              <a:pathLst>
                <a:path extrusionOk="0" h="4184" w="2887">
                  <a:moveTo>
                    <a:pt x="1788" y="1"/>
                  </a:moveTo>
                  <a:cubicBezTo>
                    <a:pt x="1" y="2281"/>
                    <a:pt x="1617" y="3627"/>
                    <a:pt x="2446" y="4139"/>
                  </a:cubicBezTo>
                  <a:cubicBezTo>
                    <a:pt x="2496" y="4170"/>
                    <a:pt x="2549" y="4184"/>
                    <a:pt x="2600" y="4184"/>
                  </a:cubicBezTo>
                  <a:cubicBezTo>
                    <a:pt x="2752" y="4184"/>
                    <a:pt x="2887" y="4061"/>
                    <a:pt x="2887" y="3898"/>
                  </a:cubicBezTo>
                  <a:lnTo>
                    <a:pt x="2887" y="1"/>
                  </a:ln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59"/>
            <p:cNvSpPr/>
            <p:nvPr/>
          </p:nvSpPr>
          <p:spPr>
            <a:xfrm>
              <a:off x="3034382" y="2100762"/>
              <a:ext cx="80628" cy="56628"/>
            </a:xfrm>
            <a:custGeom>
              <a:rect b="b" l="l" r="r" t="t"/>
              <a:pathLst>
                <a:path extrusionOk="0" h="2907" w="4139">
                  <a:moveTo>
                    <a:pt x="1811" y="0"/>
                  </a:moveTo>
                  <a:cubicBezTo>
                    <a:pt x="1180" y="0"/>
                    <a:pt x="594" y="253"/>
                    <a:pt x="224" y="455"/>
                  </a:cubicBezTo>
                  <a:cubicBezTo>
                    <a:pt x="24" y="579"/>
                    <a:pt x="0" y="849"/>
                    <a:pt x="194" y="943"/>
                  </a:cubicBezTo>
                  <a:lnTo>
                    <a:pt x="3574" y="2906"/>
                  </a:lnTo>
                  <a:lnTo>
                    <a:pt x="4138" y="1948"/>
                  </a:lnTo>
                  <a:cubicBezTo>
                    <a:pt x="3530" y="427"/>
                    <a:pt x="2632" y="0"/>
                    <a:pt x="1811"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59"/>
            <p:cNvSpPr/>
            <p:nvPr/>
          </p:nvSpPr>
          <p:spPr>
            <a:xfrm>
              <a:off x="3148417" y="2161149"/>
              <a:ext cx="80180" cy="56667"/>
            </a:xfrm>
            <a:custGeom>
              <a:rect b="b" l="l" r="r" t="t"/>
              <a:pathLst>
                <a:path extrusionOk="0" h="2909" w="4116">
                  <a:moveTo>
                    <a:pt x="541" y="0"/>
                  </a:moveTo>
                  <a:lnTo>
                    <a:pt x="1" y="982"/>
                  </a:lnTo>
                  <a:cubicBezTo>
                    <a:pt x="593" y="2485"/>
                    <a:pt x="1490" y="2908"/>
                    <a:pt x="2314" y="2908"/>
                  </a:cubicBezTo>
                  <a:cubicBezTo>
                    <a:pt x="2952" y="2908"/>
                    <a:pt x="3546" y="2654"/>
                    <a:pt x="3921" y="2451"/>
                  </a:cubicBezTo>
                  <a:cubicBezTo>
                    <a:pt x="4115" y="2351"/>
                    <a:pt x="4115" y="2057"/>
                    <a:pt x="3921" y="1958"/>
                  </a:cubicBezTo>
                  <a:lnTo>
                    <a:pt x="541" y="0"/>
                  </a:ln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59"/>
            <p:cNvSpPr/>
            <p:nvPr/>
          </p:nvSpPr>
          <p:spPr>
            <a:xfrm>
              <a:off x="3042057" y="2162493"/>
              <a:ext cx="73985" cy="58421"/>
            </a:xfrm>
            <a:custGeom>
              <a:rect b="b" l="l" r="r" t="t"/>
              <a:pathLst>
                <a:path extrusionOk="0" h="2999" w="3798">
                  <a:moveTo>
                    <a:pt x="2547" y="0"/>
                  </a:moveTo>
                  <a:cubicBezTo>
                    <a:pt x="326" y="0"/>
                    <a:pt x="21" y="1806"/>
                    <a:pt x="0" y="2700"/>
                  </a:cubicBezTo>
                  <a:cubicBezTo>
                    <a:pt x="0" y="2871"/>
                    <a:pt x="150" y="2999"/>
                    <a:pt x="300" y="2999"/>
                  </a:cubicBezTo>
                  <a:cubicBezTo>
                    <a:pt x="340" y="2999"/>
                    <a:pt x="380" y="2990"/>
                    <a:pt x="417" y="2970"/>
                  </a:cubicBezTo>
                  <a:lnTo>
                    <a:pt x="3797" y="1007"/>
                  </a:lnTo>
                  <a:lnTo>
                    <a:pt x="3256" y="55"/>
                  </a:lnTo>
                  <a:cubicBezTo>
                    <a:pt x="3000" y="17"/>
                    <a:pt x="2764" y="0"/>
                    <a:pt x="2547"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59"/>
            <p:cNvSpPr/>
            <p:nvPr/>
          </p:nvSpPr>
          <p:spPr>
            <a:xfrm>
              <a:off x="3146936" y="2097762"/>
              <a:ext cx="74433" cy="58732"/>
            </a:xfrm>
            <a:custGeom>
              <a:rect b="b" l="l" r="r" t="t"/>
              <a:pathLst>
                <a:path extrusionOk="0" h="3015" w="3821">
                  <a:moveTo>
                    <a:pt x="3534" y="0"/>
                  </a:moveTo>
                  <a:cubicBezTo>
                    <a:pt x="3483" y="0"/>
                    <a:pt x="3430" y="14"/>
                    <a:pt x="3380" y="45"/>
                  </a:cubicBezTo>
                  <a:lnTo>
                    <a:pt x="0" y="1979"/>
                  </a:lnTo>
                  <a:lnTo>
                    <a:pt x="564" y="2960"/>
                  </a:lnTo>
                  <a:cubicBezTo>
                    <a:pt x="818" y="2997"/>
                    <a:pt x="1052" y="3014"/>
                    <a:pt x="1268" y="3014"/>
                  </a:cubicBezTo>
                  <a:cubicBezTo>
                    <a:pt x="3495" y="3014"/>
                    <a:pt x="3799" y="1187"/>
                    <a:pt x="3821" y="292"/>
                  </a:cubicBezTo>
                  <a:cubicBezTo>
                    <a:pt x="3821" y="124"/>
                    <a:pt x="3685" y="0"/>
                    <a:pt x="3534"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59"/>
            <p:cNvSpPr/>
            <p:nvPr/>
          </p:nvSpPr>
          <p:spPr>
            <a:xfrm>
              <a:off x="3119801" y="2052977"/>
              <a:ext cx="56336" cy="81504"/>
            </a:xfrm>
            <a:custGeom>
              <a:rect b="b" l="l" r="r" t="t"/>
              <a:pathLst>
                <a:path extrusionOk="0" h="4184" w="2892">
                  <a:moveTo>
                    <a:pt x="267" y="1"/>
                  </a:moveTo>
                  <a:cubicBezTo>
                    <a:pt x="122" y="1"/>
                    <a:pt x="0" y="124"/>
                    <a:pt x="0" y="287"/>
                  </a:cubicBezTo>
                  <a:lnTo>
                    <a:pt x="0" y="704"/>
                  </a:lnTo>
                  <a:cubicBezTo>
                    <a:pt x="782" y="1192"/>
                    <a:pt x="1470" y="2103"/>
                    <a:pt x="882" y="3790"/>
                  </a:cubicBezTo>
                  <a:cubicBezTo>
                    <a:pt x="805" y="3984"/>
                    <a:pt x="635" y="4131"/>
                    <a:pt x="441" y="4184"/>
                  </a:cubicBezTo>
                  <a:lnTo>
                    <a:pt x="1099" y="4184"/>
                  </a:lnTo>
                  <a:cubicBezTo>
                    <a:pt x="2892" y="1927"/>
                    <a:pt x="1276" y="557"/>
                    <a:pt x="417" y="46"/>
                  </a:cubicBezTo>
                  <a:cubicBezTo>
                    <a:pt x="367" y="15"/>
                    <a:pt x="316" y="1"/>
                    <a:pt x="267"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59"/>
            <p:cNvSpPr/>
            <p:nvPr/>
          </p:nvSpPr>
          <p:spPr>
            <a:xfrm>
              <a:off x="3087386" y="2184038"/>
              <a:ext cx="56239" cy="81504"/>
            </a:xfrm>
            <a:custGeom>
              <a:rect b="b" l="l" r="r" t="t"/>
              <a:pathLst>
                <a:path extrusionOk="0" h="4184" w="2887">
                  <a:moveTo>
                    <a:pt x="1788" y="1"/>
                  </a:moveTo>
                  <a:cubicBezTo>
                    <a:pt x="1" y="2281"/>
                    <a:pt x="1617" y="3627"/>
                    <a:pt x="2446" y="4139"/>
                  </a:cubicBezTo>
                  <a:cubicBezTo>
                    <a:pt x="2496" y="4170"/>
                    <a:pt x="2549" y="4184"/>
                    <a:pt x="2600" y="4184"/>
                  </a:cubicBezTo>
                  <a:cubicBezTo>
                    <a:pt x="2752" y="4184"/>
                    <a:pt x="2887" y="4061"/>
                    <a:pt x="2887" y="3898"/>
                  </a:cubicBezTo>
                  <a:lnTo>
                    <a:pt x="2887" y="3504"/>
                  </a:lnTo>
                  <a:cubicBezTo>
                    <a:pt x="2105" y="3016"/>
                    <a:pt x="1394" y="2082"/>
                    <a:pt x="2005" y="418"/>
                  </a:cubicBezTo>
                  <a:cubicBezTo>
                    <a:pt x="2058" y="195"/>
                    <a:pt x="2228" y="48"/>
                    <a:pt x="2446"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59"/>
            <p:cNvSpPr/>
            <p:nvPr/>
          </p:nvSpPr>
          <p:spPr>
            <a:xfrm>
              <a:off x="3034382" y="2100762"/>
              <a:ext cx="80628" cy="48953"/>
            </a:xfrm>
            <a:custGeom>
              <a:rect b="b" l="l" r="r" t="t"/>
              <a:pathLst>
                <a:path extrusionOk="0" h="2513" w="4139">
                  <a:moveTo>
                    <a:pt x="1811" y="0"/>
                  </a:moveTo>
                  <a:cubicBezTo>
                    <a:pt x="1180" y="0"/>
                    <a:pt x="594" y="253"/>
                    <a:pt x="224" y="455"/>
                  </a:cubicBezTo>
                  <a:cubicBezTo>
                    <a:pt x="24" y="555"/>
                    <a:pt x="0" y="849"/>
                    <a:pt x="194" y="943"/>
                  </a:cubicBezTo>
                  <a:lnTo>
                    <a:pt x="565" y="1166"/>
                  </a:lnTo>
                  <a:cubicBezTo>
                    <a:pt x="894" y="986"/>
                    <a:pt x="1281" y="855"/>
                    <a:pt x="1703" y="855"/>
                  </a:cubicBezTo>
                  <a:cubicBezTo>
                    <a:pt x="2312" y="855"/>
                    <a:pt x="2993" y="1129"/>
                    <a:pt x="3674" y="1925"/>
                  </a:cubicBezTo>
                  <a:cubicBezTo>
                    <a:pt x="3821" y="2095"/>
                    <a:pt x="3868" y="2318"/>
                    <a:pt x="3797" y="2512"/>
                  </a:cubicBezTo>
                  <a:lnTo>
                    <a:pt x="4138" y="1948"/>
                  </a:lnTo>
                  <a:cubicBezTo>
                    <a:pt x="3530" y="427"/>
                    <a:pt x="2632" y="0"/>
                    <a:pt x="1811"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59"/>
            <p:cNvSpPr/>
            <p:nvPr/>
          </p:nvSpPr>
          <p:spPr>
            <a:xfrm>
              <a:off x="3148417" y="2168824"/>
              <a:ext cx="80180" cy="48992"/>
            </a:xfrm>
            <a:custGeom>
              <a:rect b="b" l="l" r="r" t="t"/>
              <a:pathLst>
                <a:path extrusionOk="0" h="2515" w="4116">
                  <a:moveTo>
                    <a:pt x="318" y="0"/>
                  </a:moveTo>
                  <a:lnTo>
                    <a:pt x="1" y="588"/>
                  </a:lnTo>
                  <a:cubicBezTo>
                    <a:pt x="593" y="2091"/>
                    <a:pt x="1490" y="2514"/>
                    <a:pt x="2314" y="2514"/>
                  </a:cubicBezTo>
                  <a:cubicBezTo>
                    <a:pt x="2952" y="2514"/>
                    <a:pt x="3546" y="2260"/>
                    <a:pt x="3921" y="2057"/>
                  </a:cubicBezTo>
                  <a:cubicBezTo>
                    <a:pt x="4115" y="1957"/>
                    <a:pt x="4115" y="1663"/>
                    <a:pt x="3921" y="1564"/>
                  </a:cubicBezTo>
                  <a:lnTo>
                    <a:pt x="3574" y="1370"/>
                  </a:lnTo>
                  <a:cubicBezTo>
                    <a:pt x="3236" y="1540"/>
                    <a:pt x="2847" y="1669"/>
                    <a:pt x="2428" y="1669"/>
                  </a:cubicBezTo>
                  <a:cubicBezTo>
                    <a:pt x="1820" y="1669"/>
                    <a:pt x="1146" y="1398"/>
                    <a:pt x="465" y="588"/>
                  </a:cubicBezTo>
                  <a:cubicBezTo>
                    <a:pt x="318" y="441"/>
                    <a:pt x="271" y="218"/>
                    <a:pt x="318"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59"/>
            <p:cNvSpPr/>
            <p:nvPr/>
          </p:nvSpPr>
          <p:spPr>
            <a:xfrm>
              <a:off x="3042057" y="2162493"/>
              <a:ext cx="69622" cy="58421"/>
            </a:xfrm>
            <a:custGeom>
              <a:rect b="b" l="l" r="r" t="t"/>
              <a:pathLst>
                <a:path extrusionOk="0" h="2999" w="3574">
                  <a:moveTo>
                    <a:pt x="2547" y="0"/>
                  </a:moveTo>
                  <a:cubicBezTo>
                    <a:pt x="326" y="0"/>
                    <a:pt x="21" y="1806"/>
                    <a:pt x="0" y="2700"/>
                  </a:cubicBezTo>
                  <a:cubicBezTo>
                    <a:pt x="0" y="2871"/>
                    <a:pt x="150" y="2999"/>
                    <a:pt x="300" y="2999"/>
                  </a:cubicBezTo>
                  <a:cubicBezTo>
                    <a:pt x="340" y="2999"/>
                    <a:pt x="380" y="2990"/>
                    <a:pt x="417" y="2970"/>
                  </a:cubicBezTo>
                  <a:lnTo>
                    <a:pt x="782" y="2747"/>
                  </a:lnTo>
                  <a:cubicBezTo>
                    <a:pt x="805" y="1818"/>
                    <a:pt x="1246" y="766"/>
                    <a:pt x="3010" y="448"/>
                  </a:cubicBezTo>
                  <a:cubicBezTo>
                    <a:pt x="3052" y="437"/>
                    <a:pt x="3096" y="432"/>
                    <a:pt x="3140" y="432"/>
                  </a:cubicBezTo>
                  <a:cubicBezTo>
                    <a:pt x="3300" y="432"/>
                    <a:pt x="3458" y="504"/>
                    <a:pt x="3574" y="619"/>
                  </a:cubicBezTo>
                  <a:lnTo>
                    <a:pt x="3256" y="55"/>
                  </a:lnTo>
                  <a:cubicBezTo>
                    <a:pt x="3000" y="17"/>
                    <a:pt x="2764" y="0"/>
                    <a:pt x="2547"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59"/>
            <p:cNvSpPr/>
            <p:nvPr/>
          </p:nvSpPr>
          <p:spPr>
            <a:xfrm>
              <a:off x="3151280" y="2097762"/>
              <a:ext cx="70089" cy="58732"/>
            </a:xfrm>
            <a:custGeom>
              <a:rect b="b" l="l" r="r" t="t"/>
              <a:pathLst>
                <a:path extrusionOk="0" h="3015" w="3598">
                  <a:moveTo>
                    <a:pt x="3311" y="0"/>
                  </a:moveTo>
                  <a:cubicBezTo>
                    <a:pt x="3260" y="0"/>
                    <a:pt x="3207" y="14"/>
                    <a:pt x="3157" y="45"/>
                  </a:cubicBezTo>
                  <a:lnTo>
                    <a:pt x="2816" y="245"/>
                  </a:lnTo>
                  <a:cubicBezTo>
                    <a:pt x="2769" y="1173"/>
                    <a:pt x="2328" y="2226"/>
                    <a:pt x="588" y="2567"/>
                  </a:cubicBezTo>
                  <a:cubicBezTo>
                    <a:pt x="557" y="2571"/>
                    <a:pt x="525" y="2573"/>
                    <a:pt x="493" y="2573"/>
                  </a:cubicBezTo>
                  <a:cubicBezTo>
                    <a:pt x="304" y="2573"/>
                    <a:pt x="127" y="2499"/>
                    <a:pt x="0" y="2373"/>
                  </a:cubicBezTo>
                  <a:lnTo>
                    <a:pt x="0" y="2373"/>
                  </a:lnTo>
                  <a:lnTo>
                    <a:pt x="341" y="2960"/>
                  </a:lnTo>
                  <a:cubicBezTo>
                    <a:pt x="595" y="2997"/>
                    <a:pt x="829" y="3014"/>
                    <a:pt x="1045" y="3014"/>
                  </a:cubicBezTo>
                  <a:cubicBezTo>
                    <a:pt x="3272" y="3014"/>
                    <a:pt x="3576" y="1187"/>
                    <a:pt x="3598" y="292"/>
                  </a:cubicBezTo>
                  <a:cubicBezTo>
                    <a:pt x="3598" y="124"/>
                    <a:pt x="3462" y="0"/>
                    <a:pt x="3311"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59"/>
            <p:cNvSpPr/>
            <p:nvPr/>
          </p:nvSpPr>
          <p:spPr>
            <a:xfrm>
              <a:off x="3099289" y="2126787"/>
              <a:ext cx="64829" cy="64946"/>
            </a:xfrm>
            <a:custGeom>
              <a:rect b="b" l="l" r="r" t="t"/>
              <a:pathLst>
                <a:path extrusionOk="0" h="3334" w="3328">
                  <a:moveTo>
                    <a:pt x="1664" y="1"/>
                  </a:moveTo>
                  <a:cubicBezTo>
                    <a:pt x="736" y="1"/>
                    <a:pt x="1" y="759"/>
                    <a:pt x="1" y="1664"/>
                  </a:cubicBezTo>
                  <a:cubicBezTo>
                    <a:pt x="1" y="2599"/>
                    <a:pt x="736" y="3334"/>
                    <a:pt x="1664" y="3334"/>
                  </a:cubicBezTo>
                  <a:cubicBezTo>
                    <a:pt x="2570" y="3334"/>
                    <a:pt x="3328" y="2599"/>
                    <a:pt x="3328" y="1664"/>
                  </a:cubicBezTo>
                  <a:cubicBezTo>
                    <a:pt x="3328" y="759"/>
                    <a:pt x="2570" y="1"/>
                    <a:pt x="1664" y="1"/>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59"/>
            <p:cNvSpPr/>
            <p:nvPr/>
          </p:nvSpPr>
          <p:spPr>
            <a:xfrm>
              <a:off x="2941853" y="1977026"/>
              <a:ext cx="379704" cy="364471"/>
            </a:xfrm>
            <a:custGeom>
              <a:rect b="b" l="l" r="r" t="t"/>
              <a:pathLst>
                <a:path extrusionOk="0" h="18710" w="19492">
                  <a:moveTo>
                    <a:pt x="18786" y="588"/>
                  </a:moveTo>
                  <a:cubicBezTo>
                    <a:pt x="18857" y="588"/>
                    <a:pt x="18933" y="636"/>
                    <a:pt x="18933" y="712"/>
                  </a:cubicBezTo>
                  <a:lnTo>
                    <a:pt x="18933" y="17999"/>
                  </a:lnTo>
                  <a:cubicBezTo>
                    <a:pt x="18933" y="18075"/>
                    <a:pt x="18857" y="18146"/>
                    <a:pt x="18786" y="18146"/>
                  </a:cubicBezTo>
                  <a:lnTo>
                    <a:pt x="683" y="18146"/>
                  </a:lnTo>
                  <a:cubicBezTo>
                    <a:pt x="636" y="18146"/>
                    <a:pt x="565" y="18075"/>
                    <a:pt x="565" y="17999"/>
                  </a:cubicBezTo>
                  <a:lnTo>
                    <a:pt x="565" y="712"/>
                  </a:lnTo>
                  <a:cubicBezTo>
                    <a:pt x="565" y="636"/>
                    <a:pt x="636" y="588"/>
                    <a:pt x="683" y="588"/>
                  </a:cubicBezTo>
                  <a:close/>
                  <a:moveTo>
                    <a:pt x="683" y="1"/>
                  </a:moveTo>
                  <a:cubicBezTo>
                    <a:pt x="318" y="1"/>
                    <a:pt x="1" y="318"/>
                    <a:pt x="1" y="712"/>
                  </a:cubicBezTo>
                  <a:lnTo>
                    <a:pt x="1" y="17999"/>
                  </a:lnTo>
                  <a:cubicBezTo>
                    <a:pt x="1" y="18392"/>
                    <a:pt x="318" y="18710"/>
                    <a:pt x="683" y="18710"/>
                  </a:cubicBezTo>
                  <a:lnTo>
                    <a:pt x="18786" y="18710"/>
                  </a:lnTo>
                  <a:cubicBezTo>
                    <a:pt x="19174" y="18710"/>
                    <a:pt x="19492" y="18392"/>
                    <a:pt x="19492" y="17999"/>
                  </a:cubicBezTo>
                  <a:lnTo>
                    <a:pt x="19492" y="712"/>
                  </a:lnTo>
                  <a:cubicBezTo>
                    <a:pt x="19492" y="318"/>
                    <a:pt x="19174" y="1"/>
                    <a:pt x="1878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59"/>
            <p:cNvSpPr/>
            <p:nvPr/>
          </p:nvSpPr>
          <p:spPr>
            <a:xfrm>
              <a:off x="2971851" y="2004629"/>
              <a:ext cx="11026" cy="11006"/>
            </a:xfrm>
            <a:custGeom>
              <a:rect b="b" l="l" r="r" t="t"/>
              <a:pathLst>
                <a:path extrusionOk="0" h="565" w="566">
                  <a:moveTo>
                    <a:pt x="271" y="0"/>
                  </a:moveTo>
                  <a:cubicBezTo>
                    <a:pt x="124" y="0"/>
                    <a:pt x="1" y="124"/>
                    <a:pt x="1" y="271"/>
                  </a:cubicBezTo>
                  <a:cubicBezTo>
                    <a:pt x="1" y="441"/>
                    <a:pt x="124" y="565"/>
                    <a:pt x="271" y="565"/>
                  </a:cubicBezTo>
                  <a:cubicBezTo>
                    <a:pt x="442" y="565"/>
                    <a:pt x="565" y="441"/>
                    <a:pt x="565" y="271"/>
                  </a:cubicBezTo>
                  <a:cubicBezTo>
                    <a:pt x="565" y="124"/>
                    <a:pt x="442"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59"/>
            <p:cNvSpPr/>
            <p:nvPr/>
          </p:nvSpPr>
          <p:spPr>
            <a:xfrm>
              <a:off x="3280548" y="2004629"/>
              <a:ext cx="11006" cy="11006"/>
            </a:xfrm>
            <a:custGeom>
              <a:rect b="b" l="l" r="r" t="t"/>
              <a:pathLst>
                <a:path extrusionOk="0" h="565" w="565">
                  <a:moveTo>
                    <a:pt x="271" y="0"/>
                  </a:moveTo>
                  <a:cubicBezTo>
                    <a:pt x="124" y="0"/>
                    <a:pt x="1" y="124"/>
                    <a:pt x="1" y="271"/>
                  </a:cubicBezTo>
                  <a:cubicBezTo>
                    <a:pt x="1" y="441"/>
                    <a:pt x="124" y="565"/>
                    <a:pt x="271" y="565"/>
                  </a:cubicBezTo>
                  <a:cubicBezTo>
                    <a:pt x="441" y="565"/>
                    <a:pt x="565" y="441"/>
                    <a:pt x="565" y="271"/>
                  </a:cubicBezTo>
                  <a:cubicBezTo>
                    <a:pt x="565"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59"/>
            <p:cNvSpPr/>
            <p:nvPr/>
          </p:nvSpPr>
          <p:spPr>
            <a:xfrm>
              <a:off x="2971851" y="2302884"/>
              <a:ext cx="11026" cy="10909"/>
            </a:xfrm>
            <a:custGeom>
              <a:rect b="b" l="l" r="r" t="t"/>
              <a:pathLst>
                <a:path extrusionOk="0" h="560" w="566">
                  <a:moveTo>
                    <a:pt x="271" y="1"/>
                  </a:moveTo>
                  <a:cubicBezTo>
                    <a:pt x="124" y="1"/>
                    <a:pt x="1" y="119"/>
                    <a:pt x="1" y="295"/>
                  </a:cubicBezTo>
                  <a:cubicBezTo>
                    <a:pt x="1" y="442"/>
                    <a:pt x="124" y="559"/>
                    <a:pt x="271" y="559"/>
                  </a:cubicBezTo>
                  <a:cubicBezTo>
                    <a:pt x="442" y="559"/>
                    <a:pt x="565" y="442"/>
                    <a:pt x="565" y="295"/>
                  </a:cubicBezTo>
                  <a:cubicBezTo>
                    <a:pt x="565" y="119"/>
                    <a:pt x="442" y="1"/>
                    <a:pt x="27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59"/>
            <p:cNvSpPr/>
            <p:nvPr/>
          </p:nvSpPr>
          <p:spPr>
            <a:xfrm>
              <a:off x="3280548" y="2302884"/>
              <a:ext cx="11006" cy="10909"/>
            </a:xfrm>
            <a:custGeom>
              <a:rect b="b" l="l" r="r" t="t"/>
              <a:pathLst>
                <a:path extrusionOk="0" h="560" w="565">
                  <a:moveTo>
                    <a:pt x="271" y="1"/>
                  </a:moveTo>
                  <a:cubicBezTo>
                    <a:pt x="124" y="1"/>
                    <a:pt x="1" y="119"/>
                    <a:pt x="1" y="295"/>
                  </a:cubicBezTo>
                  <a:cubicBezTo>
                    <a:pt x="1" y="442"/>
                    <a:pt x="124" y="559"/>
                    <a:pt x="271" y="559"/>
                  </a:cubicBezTo>
                  <a:cubicBezTo>
                    <a:pt x="441" y="559"/>
                    <a:pt x="565" y="442"/>
                    <a:pt x="565" y="295"/>
                  </a:cubicBezTo>
                  <a:cubicBezTo>
                    <a:pt x="565" y="119"/>
                    <a:pt x="441" y="1"/>
                    <a:pt x="27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59"/>
            <p:cNvSpPr/>
            <p:nvPr/>
          </p:nvSpPr>
          <p:spPr>
            <a:xfrm>
              <a:off x="2972319" y="2000382"/>
              <a:ext cx="318323" cy="318225"/>
            </a:xfrm>
            <a:custGeom>
              <a:rect b="b" l="l" r="r" t="t"/>
              <a:pathLst>
                <a:path extrusionOk="0" h="16336" w="16341">
                  <a:moveTo>
                    <a:pt x="8182" y="565"/>
                  </a:moveTo>
                  <a:cubicBezTo>
                    <a:pt x="12373" y="565"/>
                    <a:pt x="15777" y="3968"/>
                    <a:pt x="15777" y="8153"/>
                  </a:cubicBezTo>
                  <a:cubicBezTo>
                    <a:pt x="15777" y="12344"/>
                    <a:pt x="12373" y="15747"/>
                    <a:pt x="8182" y="15747"/>
                  </a:cubicBezTo>
                  <a:cubicBezTo>
                    <a:pt x="3997" y="15747"/>
                    <a:pt x="588" y="12344"/>
                    <a:pt x="588" y="8153"/>
                  </a:cubicBezTo>
                  <a:cubicBezTo>
                    <a:pt x="588" y="3968"/>
                    <a:pt x="3997" y="565"/>
                    <a:pt x="8182" y="565"/>
                  </a:cubicBezTo>
                  <a:close/>
                  <a:moveTo>
                    <a:pt x="8182" y="1"/>
                  </a:moveTo>
                  <a:cubicBezTo>
                    <a:pt x="6002" y="1"/>
                    <a:pt x="3944" y="835"/>
                    <a:pt x="2404" y="2375"/>
                  </a:cubicBezTo>
                  <a:cubicBezTo>
                    <a:pt x="859" y="3921"/>
                    <a:pt x="0" y="5979"/>
                    <a:pt x="0" y="8153"/>
                  </a:cubicBezTo>
                  <a:cubicBezTo>
                    <a:pt x="0" y="10334"/>
                    <a:pt x="859" y="12391"/>
                    <a:pt x="2404" y="13937"/>
                  </a:cubicBezTo>
                  <a:cubicBezTo>
                    <a:pt x="3944" y="15477"/>
                    <a:pt x="6002" y="16335"/>
                    <a:pt x="8182" y="16335"/>
                  </a:cubicBezTo>
                  <a:cubicBezTo>
                    <a:pt x="10363" y="16335"/>
                    <a:pt x="12420" y="15477"/>
                    <a:pt x="13960" y="13937"/>
                  </a:cubicBezTo>
                  <a:cubicBezTo>
                    <a:pt x="15506" y="12391"/>
                    <a:pt x="16341" y="10334"/>
                    <a:pt x="16341" y="8153"/>
                  </a:cubicBezTo>
                  <a:cubicBezTo>
                    <a:pt x="16341" y="5979"/>
                    <a:pt x="15506" y="3921"/>
                    <a:pt x="13960" y="2375"/>
                  </a:cubicBezTo>
                  <a:cubicBezTo>
                    <a:pt x="12420" y="835"/>
                    <a:pt x="10363" y="1"/>
                    <a:pt x="818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59"/>
            <p:cNvSpPr/>
            <p:nvPr/>
          </p:nvSpPr>
          <p:spPr>
            <a:xfrm>
              <a:off x="2998071" y="2025686"/>
              <a:ext cx="267266" cy="267149"/>
            </a:xfrm>
            <a:custGeom>
              <a:rect b="b" l="l" r="r" t="t"/>
              <a:pathLst>
                <a:path extrusionOk="0" h="13714" w="13720">
                  <a:moveTo>
                    <a:pt x="6860" y="1"/>
                  </a:moveTo>
                  <a:cubicBezTo>
                    <a:pt x="5268" y="1"/>
                    <a:pt x="3728" y="565"/>
                    <a:pt x="2499" y="1564"/>
                  </a:cubicBezTo>
                  <a:cubicBezTo>
                    <a:pt x="2381" y="1664"/>
                    <a:pt x="2352" y="1858"/>
                    <a:pt x="2452" y="1982"/>
                  </a:cubicBezTo>
                  <a:cubicBezTo>
                    <a:pt x="2505" y="2047"/>
                    <a:pt x="2583" y="2077"/>
                    <a:pt x="2664" y="2077"/>
                  </a:cubicBezTo>
                  <a:cubicBezTo>
                    <a:pt x="2737" y="2077"/>
                    <a:pt x="2811" y="2052"/>
                    <a:pt x="2869" y="2005"/>
                  </a:cubicBezTo>
                  <a:cubicBezTo>
                    <a:pt x="3969" y="1076"/>
                    <a:pt x="5391" y="589"/>
                    <a:pt x="6860" y="589"/>
                  </a:cubicBezTo>
                  <a:cubicBezTo>
                    <a:pt x="10317" y="589"/>
                    <a:pt x="13132" y="3404"/>
                    <a:pt x="13132" y="6854"/>
                  </a:cubicBezTo>
                  <a:cubicBezTo>
                    <a:pt x="13132" y="10334"/>
                    <a:pt x="10317" y="13149"/>
                    <a:pt x="6860" y="13149"/>
                  </a:cubicBezTo>
                  <a:cubicBezTo>
                    <a:pt x="3381" y="13149"/>
                    <a:pt x="565" y="10334"/>
                    <a:pt x="565" y="6854"/>
                  </a:cubicBezTo>
                  <a:cubicBezTo>
                    <a:pt x="565" y="5438"/>
                    <a:pt x="1059" y="4015"/>
                    <a:pt x="1964" y="2916"/>
                  </a:cubicBezTo>
                  <a:cubicBezTo>
                    <a:pt x="2058" y="2793"/>
                    <a:pt x="2035" y="2622"/>
                    <a:pt x="1911" y="2499"/>
                  </a:cubicBezTo>
                  <a:cubicBezTo>
                    <a:pt x="1862" y="2457"/>
                    <a:pt x="1802" y="2437"/>
                    <a:pt x="1742" y="2437"/>
                  </a:cubicBezTo>
                  <a:cubicBezTo>
                    <a:pt x="1660" y="2437"/>
                    <a:pt x="1578" y="2474"/>
                    <a:pt x="1523" y="2546"/>
                  </a:cubicBezTo>
                  <a:cubicBezTo>
                    <a:pt x="542" y="3768"/>
                    <a:pt x="1" y="5291"/>
                    <a:pt x="1" y="6854"/>
                  </a:cubicBezTo>
                  <a:cubicBezTo>
                    <a:pt x="1" y="10628"/>
                    <a:pt x="3063" y="13714"/>
                    <a:pt x="6860" y="13714"/>
                  </a:cubicBezTo>
                  <a:cubicBezTo>
                    <a:pt x="10634" y="13714"/>
                    <a:pt x="13720" y="10628"/>
                    <a:pt x="13720" y="6854"/>
                  </a:cubicBezTo>
                  <a:cubicBezTo>
                    <a:pt x="13720" y="3087"/>
                    <a:pt x="10634" y="1"/>
                    <a:pt x="686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59"/>
            <p:cNvSpPr/>
            <p:nvPr/>
          </p:nvSpPr>
          <p:spPr>
            <a:xfrm>
              <a:off x="3030135" y="2047582"/>
              <a:ext cx="203254" cy="223845"/>
            </a:xfrm>
            <a:custGeom>
              <a:rect b="b" l="l" r="r" t="t"/>
              <a:pathLst>
                <a:path extrusionOk="0" h="11491" w="10434">
                  <a:moveTo>
                    <a:pt x="4873" y="564"/>
                  </a:moveTo>
                  <a:cubicBezTo>
                    <a:pt x="5314" y="834"/>
                    <a:pt x="6049" y="1375"/>
                    <a:pt x="6196" y="2204"/>
                  </a:cubicBezTo>
                  <a:cubicBezTo>
                    <a:pt x="6290" y="2721"/>
                    <a:pt x="6143" y="3285"/>
                    <a:pt x="5779" y="3873"/>
                  </a:cubicBezTo>
                  <a:cubicBezTo>
                    <a:pt x="5608" y="3820"/>
                    <a:pt x="5408" y="3797"/>
                    <a:pt x="5214" y="3797"/>
                  </a:cubicBezTo>
                  <a:cubicBezTo>
                    <a:pt x="5091" y="3797"/>
                    <a:pt x="4997" y="3797"/>
                    <a:pt x="4873" y="3820"/>
                  </a:cubicBezTo>
                  <a:lnTo>
                    <a:pt x="4873" y="564"/>
                  </a:lnTo>
                  <a:close/>
                  <a:moveTo>
                    <a:pt x="2025" y="3015"/>
                  </a:moveTo>
                  <a:cubicBezTo>
                    <a:pt x="2231" y="3015"/>
                    <a:pt x="2441" y="3044"/>
                    <a:pt x="2646" y="3115"/>
                  </a:cubicBezTo>
                  <a:cubicBezTo>
                    <a:pt x="3134" y="3285"/>
                    <a:pt x="3551" y="3702"/>
                    <a:pt x="3892" y="4314"/>
                  </a:cubicBezTo>
                  <a:cubicBezTo>
                    <a:pt x="3674" y="4531"/>
                    <a:pt x="3498" y="4778"/>
                    <a:pt x="3381" y="5072"/>
                  </a:cubicBezTo>
                  <a:lnTo>
                    <a:pt x="559" y="3432"/>
                  </a:lnTo>
                  <a:cubicBezTo>
                    <a:pt x="885" y="3249"/>
                    <a:pt x="1440" y="3015"/>
                    <a:pt x="2025" y="3015"/>
                  </a:cubicBezTo>
                  <a:close/>
                  <a:moveTo>
                    <a:pt x="9523" y="2868"/>
                  </a:moveTo>
                  <a:lnTo>
                    <a:pt x="9523" y="2868"/>
                  </a:lnTo>
                  <a:cubicBezTo>
                    <a:pt x="9499" y="3356"/>
                    <a:pt x="9405" y="4290"/>
                    <a:pt x="8765" y="4825"/>
                  </a:cubicBezTo>
                  <a:cubicBezTo>
                    <a:pt x="8382" y="5143"/>
                    <a:pt x="7900" y="5293"/>
                    <a:pt x="7274" y="5293"/>
                  </a:cubicBezTo>
                  <a:cubicBezTo>
                    <a:pt x="7218" y="5293"/>
                    <a:pt x="7160" y="5292"/>
                    <a:pt x="7101" y="5289"/>
                  </a:cubicBezTo>
                  <a:cubicBezTo>
                    <a:pt x="7025" y="4996"/>
                    <a:pt x="6907" y="4731"/>
                    <a:pt x="6707" y="4484"/>
                  </a:cubicBezTo>
                  <a:lnTo>
                    <a:pt x="9523" y="2868"/>
                  </a:lnTo>
                  <a:close/>
                  <a:moveTo>
                    <a:pt x="5214" y="4361"/>
                  </a:moveTo>
                  <a:cubicBezTo>
                    <a:pt x="5973" y="4361"/>
                    <a:pt x="6584" y="4972"/>
                    <a:pt x="6584" y="5730"/>
                  </a:cubicBezTo>
                  <a:cubicBezTo>
                    <a:pt x="6584" y="6494"/>
                    <a:pt x="5973" y="7106"/>
                    <a:pt x="5214" y="7106"/>
                  </a:cubicBezTo>
                  <a:cubicBezTo>
                    <a:pt x="4456" y="7106"/>
                    <a:pt x="3845" y="6494"/>
                    <a:pt x="3845" y="5730"/>
                  </a:cubicBezTo>
                  <a:cubicBezTo>
                    <a:pt x="3845" y="4972"/>
                    <a:pt x="4456" y="4361"/>
                    <a:pt x="5214" y="4361"/>
                  </a:cubicBezTo>
                  <a:close/>
                  <a:moveTo>
                    <a:pt x="7025" y="6418"/>
                  </a:moveTo>
                  <a:lnTo>
                    <a:pt x="9846" y="8034"/>
                  </a:lnTo>
                  <a:cubicBezTo>
                    <a:pt x="9522" y="8216"/>
                    <a:pt x="8984" y="8461"/>
                    <a:pt x="8400" y="8461"/>
                  </a:cubicBezTo>
                  <a:cubicBezTo>
                    <a:pt x="8190" y="8461"/>
                    <a:pt x="7974" y="8430"/>
                    <a:pt x="7759" y="8352"/>
                  </a:cubicBezTo>
                  <a:cubicBezTo>
                    <a:pt x="7272" y="8181"/>
                    <a:pt x="6854" y="7764"/>
                    <a:pt x="6537" y="7153"/>
                  </a:cubicBezTo>
                  <a:cubicBezTo>
                    <a:pt x="6760" y="6959"/>
                    <a:pt x="6931" y="6688"/>
                    <a:pt x="7025" y="6418"/>
                  </a:cubicBezTo>
                  <a:close/>
                  <a:moveTo>
                    <a:pt x="3304" y="6171"/>
                  </a:moveTo>
                  <a:cubicBezTo>
                    <a:pt x="3381" y="6465"/>
                    <a:pt x="3527" y="6759"/>
                    <a:pt x="3721" y="6982"/>
                  </a:cubicBezTo>
                  <a:lnTo>
                    <a:pt x="906" y="8599"/>
                  </a:lnTo>
                  <a:cubicBezTo>
                    <a:pt x="906" y="8111"/>
                    <a:pt x="1029" y="7176"/>
                    <a:pt x="1664" y="6641"/>
                  </a:cubicBezTo>
                  <a:cubicBezTo>
                    <a:pt x="2029" y="6318"/>
                    <a:pt x="2546" y="6171"/>
                    <a:pt x="3157" y="6171"/>
                  </a:cubicBezTo>
                  <a:close/>
                  <a:moveTo>
                    <a:pt x="4885" y="1"/>
                  </a:moveTo>
                  <a:cubicBezTo>
                    <a:pt x="4787" y="1"/>
                    <a:pt x="4688" y="26"/>
                    <a:pt x="4603" y="76"/>
                  </a:cubicBezTo>
                  <a:cubicBezTo>
                    <a:pt x="4433" y="176"/>
                    <a:pt x="4309" y="370"/>
                    <a:pt x="4309" y="564"/>
                  </a:cubicBezTo>
                  <a:lnTo>
                    <a:pt x="4309" y="3920"/>
                  </a:lnTo>
                  <a:cubicBezTo>
                    <a:pt x="3915" y="3232"/>
                    <a:pt x="3428" y="2791"/>
                    <a:pt x="2840" y="2574"/>
                  </a:cubicBezTo>
                  <a:cubicBezTo>
                    <a:pt x="2570" y="2483"/>
                    <a:pt x="2299" y="2445"/>
                    <a:pt x="2037" y="2445"/>
                  </a:cubicBezTo>
                  <a:cubicBezTo>
                    <a:pt x="1320" y="2445"/>
                    <a:pt x="669" y="2723"/>
                    <a:pt x="295" y="2938"/>
                  </a:cubicBezTo>
                  <a:cubicBezTo>
                    <a:pt x="118" y="3038"/>
                    <a:pt x="1" y="3232"/>
                    <a:pt x="1" y="3432"/>
                  </a:cubicBezTo>
                  <a:cubicBezTo>
                    <a:pt x="1" y="3626"/>
                    <a:pt x="95" y="3820"/>
                    <a:pt x="265" y="3920"/>
                  </a:cubicBezTo>
                  <a:lnTo>
                    <a:pt x="3181" y="5613"/>
                  </a:lnTo>
                  <a:cubicBezTo>
                    <a:pt x="2399" y="5613"/>
                    <a:pt x="1788" y="5807"/>
                    <a:pt x="1294" y="6201"/>
                  </a:cubicBezTo>
                  <a:cubicBezTo>
                    <a:pt x="489" y="6906"/>
                    <a:pt x="342" y="8011"/>
                    <a:pt x="318" y="8599"/>
                  </a:cubicBezTo>
                  <a:cubicBezTo>
                    <a:pt x="318" y="8793"/>
                    <a:pt x="442" y="8992"/>
                    <a:pt x="612" y="9110"/>
                  </a:cubicBezTo>
                  <a:cubicBezTo>
                    <a:pt x="706" y="9163"/>
                    <a:pt x="806" y="9186"/>
                    <a:pt x="906" y="9186"/>
                  </a:cubicBezTo>
                  <a:cubicBezTo>
                    <a:pt x="1000" y="9186"/>
                    <a:pt x="1100" y="9163"/>
                    <a:pt x="1176" y="9110"/>
                  </a:cubicBezTo>
                  <a:lnTo>
                    <a:pt x="4086" y="7423"/>
                  </a:lnTo>
                  <a:lnTo>
                    <a:pt x="4086" y="7423"/>
                  </a:lnTo>
                  <a:cubicBezTo>
                    <a:pt x="3698" y="8111"/>
                    <a:pt x="3551" y="8746"/>
                    <a:pt x="3674" y="9357"/>
                  </a:cubicBezTo>
                  <a:cubicBezTo>
                    <a:pt x="3745" y="9798"/>
                    <a:pt x="4062" y="10679"/>
                    <a:pt x="5238" y="11391"/>
                  </a:cubicBezTo>
                  <a:cubicBezTo>
                    <a:pt x="5338" y="11438"/>
                    <a:pt x="5438" y="11491"/>
                    <a:pt x="5532" y="11491"/>
                  </a:cubicBezTo>
                  <a:cubicBezTo>
                    <a:pt x="5632" y="11491"/>
                    <a:pt x="5732" y="11461"/>
                    <a:pt x="5826" y="11414"/>
                  </a:cubicBezTo>
                  <a:cubicBezTo>
                    <a:pt x="5996" y="11291"/>
                    <a:pt x="6120" y="11120"/>
                    <a:pt x="6120" y="10903"/>
                  </a:cubicBezTo>
                  <a:lnTo>
                    <a:pt x="6120" y="9674"/>
                  </a:lnTo>
                  <a:cubicBezTo>
                    <a:pt x="6120" y="9527"/>
                    <a:pt x="5973" y="9380"/>
                    <a:pt x="5826" y="9380"/>
                  </a:cubicBezTo>
                  <a:cubicBezTo>
                    <a:pt x="5679" y="9380"/>
                    <a:pt x="5532" y="9527"/>
                    <a:pt x="5532" y="9674"/>
                  </a:cubicBezTo>
                  <a:lnTo>
                    <a:pt x="5532" y="10903"/>
                  </a:lnTo>
                  <a:cubicBezTo>
                    <a:pt x="5114" y="10656"/>
                    <a:pt x="4380" y="10092"/>
                    <a:pt x="4233" y="9257"/>
                  </a:cubicBezTo>
                  <a:cubicBezTo>
                    <a:pt x="4139" y="8746"/>
                    <a:pt x="4286" y="8181"/>
                    <a:pt x="4650" y="7594"/>
                  </a:cubicBezTo>
                  <a:cubicBezTo>
                    <a:pt x="4821" y="7641"/>
                    <a:pt x="5020" y="7693"/>
                    <a:pt x="5214" y="7693"/>
                  </a:cubicBezTo>
                  <a:cubicBezTo>
                    <a:pt x="5314" y="7693"/>
                    <a:pt x="5438" y="7670"/>
                    <a:pt x="5532" y="7641"/>
                  </a:cubicBezTo>
                  <a:lnTo>
                    <a:pt x="5532" y="8352"/>
                  </a:lnTo>
                  <a:cubicBezTo>
                    <a:pt x="5532" y="8522"/>
                    <a:pt x="5679" y="8646"/>
                    <a:pt x="5826" y="8646"/>
                  </a:cubicBezTo>
                  <a:cubicBezTo>
                    <a:pt x="5973" y="8646"/>
                    <a:pt x="6120" y="8522"/>
                    <a:pt x="6120" y="8352"/>
                  </a:cubicBezTo>
                  <a:lnTo>
                    <a:pt x="6120" y="7570"/>
                  </a:lnTo>
                  <a:cubicBezTo>
                    <a:pt x="6490" y="8228"/>
                    <a:pt x="6978" y="8669"/>
                    <a:pt x="7566" y="8893"/>
                  </a:cubicBezTo>
                  <a:cubicBezTo>
                    <a:pt x="7836" y="8992"/>
                    <a:pt x="8130" y="9016"/>
                    <a:pt x="8400" y="9016"/>
                  </a:cubicBezTo>
                  <a:cubicBezTo>
                    <a:pt x="9111" y="9016"/>
                    <a:pt x="9746" y="8746"/>
                    <a:pt x="10140" y="8522"/>
                  </a:cubicBezTo>
                  <a:cubicBezTo>
                    <a:pt x="10310" y="8428"/>
                    <a:pt x="10434" y="8258"/>
                    <a:pt x="10434" y="8034"/>
                  </a:cubicBezTo>
                  <a:cubicBezTo>
                    <a:pt x="10434" y="7840"/>
                    <a:pt x="10310" y="7641"/>
                    <a:pt x="10140" y="7547"/>
                  </a:cubicBezTo>
                  <a:lnTo>
                    <a:pt x="7248" y="5877"/>
                  </a:lnTo>
                  <a:lnTo>
                    <a:pt x="7272" y="5877"/>
                  </a:lnTo>
                  <a:cubicBezTo>
                    <a:pt x="8030" y="5877"/>
                    <a:pt x="8641" y="5660"/>
                    <a:pt x="9135" y="5266"/>
                  </a:cubicBezTo>
                  <a:cubicBezTo>
                    <a:pt x="9940" y="4584"/>
                    <a:pt x="10087" y="3479"/>
                    <a:pt x="10087" y="2868"/>
                  </a:cubicBezTo>
                  <a:cubicBezTo>
                    <a:pt x="10087" y="2674"/>
                    <a:pt x="9993" y="2474"/>
                    <a:pt x="9817" y="2380"/>
                  </a:cubicBezTo>
                  <a:cubicBezTo>
                    <a:pt x="9731" y="2318"/>
                    <a:pt x="9635" y="2287"/>
                    <a:pt x="9534" y="2287"/>
                  </a:cubicBezTo>
                  <a:cubicBezTo>
                    <a:pt x="9433" y="2287"/>
                    <a:pt x="9329" y="2318"/>
                    <a:pt x="9229" y="2380"/>
                  </a:cubicBezTo>
                  <a:lnTo>
                    <a:pt x="6343" y="4043"/>
                  </a:lnTo>
                  <a:cubicBezTo>
                    <a:pt x="6731" y="3379"/>
                    <a:pt x="6878" y="2721"/>
                    <a:pt x="6760" y="2110"/>
                  </a:cubicBezTo>
                  <a:cubicBezTo>
                    <a:pt x="6684" y="1669"/>
                    <a:pt x="6366" y="787"/>
                    <a:pt x="5167" y="76"/>
                  </a:cubicBezTo>
                  <a:cubicBezTo>
                    <a:pt x="5082" y="26"/>
                    <a:pt x="4984" y="1"/>
                    <a:pt x="488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7" name="Shape 3807"/>
        <p:cNvGrpSpPr/>
        <p:nvPr/>
      </p:nvGrpSpPr>
      <p:grpSpPr>
        <a:xfrm>
          <a:off x="0" y="0"/>
          <a:ext cx="0" cy="0"/>
          <a:chOff x="0" y="0"/>
          <a:chExt cx="0" cy="0"/>
        </a:xfrm>
      </p:grpSpPr>
      <p:sp>
        <p:nvSpPr>
          <p:cNvPr id="3808" name="Google Shape;3808;p260"/>
          <p:cNvSpPr txBox="1"/>
          <p:nvPr>
            <p:ph type="title"/>
          </p:nvPr>
        </p:nvSpPr>
        <p:spPr>
          <a:xfrm>
            <a:off x="252275" y="339275"/>
            <a:ext cx="6955200" cy="5251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Inter"/>
                <a:ea typeface="Inter"/>
                <a:cs typeface="Inter"/>
                <a:sym typeface="Inter"/>
              </a:rPr>
              <a:t>The VGA name also provides additional information, such as the size and type of its memory. In the case of the Nvidia RTX 3050 8GB DDR4 graphics card, "8GB DDR4" refers to the card's memory capacity and type.</a:t>
            </a:r>
            <a:endParaRPr sz="1200">
              <a:latin typeface="Inter"/>
              <a:ea typeface="Inter"/>
              <a:cs typeface="Inter"/>
              <a:sym typeface="Inter"/>
            </a:endParaRPr>
          </a:p>
          <a:p>
            <a:pPr indent="0" lvl="0" marL="0" rtl="0" algn="l">
              <a:lnSpc>
                <a:spcPct val="115000"/>
              </a:lnSpc>
              <a:spcBef>
                <a:spcPts val="0"/>
              </a:spcBef>
              <a:spcAft>
                <a:spcPts val="0"/>
              </a:spcAft>
              <a:buNone/>
            </a:pPr>
            <a:r>
              <a:t/>
            </a:r>
            <a:endParaRPr sz="1200">
              <a:latin typeface="Inter"/>
              <a:ea typeface="Inter"/>
              <a:cs typeface="Inter"/>
              <a:sym typeface="Inter"/>
            </a:endParaRPr>
          </a:p>
          <a:p>
            <a:pPr indent="0" lvl="0" marL="0" rtl="0" algn="l">
              <a:lnSpc>
                <a:spcPct val="115000"/>
              </a:lnSpc>
              <a:spcBef>
                <a:spcPts val="0"/>
              </a:spcBef>
              <a:spcAft>
                <a:spcPts val="0"/>
              </a:spcAft>
              <a:buNone/>
            </a:pPr>
            <a:r>
              <a:rPr lang="en" sz="1200">
                <a:latin typeface="Inter"/>
                <a:ea typeface="Inter"/>
                <a:cs typeface="Inter"/>
                <a:sym typeface="Inter"/>
              </a:rPr>
              <a:t>The 8GB in the VGA name signifies that the graphics card has 8 gigabytes of memory available to use. This specification is vital for the card's performance, as it allows it to store and quickly access data to be used in rendering graphics. </a:t>
            </a:r>
            <a:endParaRPr sz="1200">
              <a:latin typeface="Inter"/>
              <a:ea typeface="Inter"/>
              <a:cs typeface="Inter"/>
              <a:sym typeface="Inter"/>
            </a:endParaRPr>
          </a:p>
          <a:p>
            <a:pPr indent="0" lvl="0" marL="0" rtl="0" algn="l">
              <a:lnSpc>
                <a:spcPct val="115000"/>
              </a:lnSpc>
              <a:spcBef>
                <a:spcPts val="0"/>
              </a:spcBef>
              <a:spcAft>
                <a:spcPts val="0"/>
              </a:spcAft>
              <a:buNone/>
            </a:pPr>
            <a:r>
              <a:t/>
            </a:r>
            <a:endParaRPr sz="1200">
              <a:latin typeface="Inter"/>
              <a:ea typeface="Inter"/>
              <a:cs typeface="Inter"/>
              <a:sym typeface="Inter"/>
            </a:endParaRPr>
          </a:p>
          <a:p>
            <a:pPr indent="0" lvl="0" marL="0" rtl="0" algn="l">
              <a:lnSpc>
                <a:spcPct val="115000"/>
              </a:lnSpc>
              <a:spcBef>
                <a:spcPts val="0"/>
              </a:spcBef>
              <a:spcAft>
                <a:spcPts val="0"/>
              </a:spcAft>
              <a:buNone/>
            </a:pPr>
            <a:r>
              <a:rPr lang="en" sz="1200">
                <a:latin typeface="Inter"/>
                <a:ea typeface="Inter"/>
                <a:cs typeface="Inter"/>
                <a:sym typeface="Inter"/>
              </a:rPr>
              <a:t>DDR4 is short for Double Data Rate Fourth Generation. DDR4 is the most recent type of RAM, which is significantly faster and more efficient than older DDR3 RAM. The DDR4 specification of the graphics card ensures that it can perform well with modern requirements for gaming and other high-performance graphics-related tasks.</a:t>
            </a:r>
            <a:endParaRPr sz="1200">
              <a:latin typeface="Inter"/>
              <a:ea typeface="Inter"/>
              <a:cs typeface="Inter"/>
              <a:sym typeface="Inter"/>
            </a:endParaRPr>
          </a:p>
          <a:p>
            <a:pPr indent="0" lvl="0" marL="0" rtl="0" algn="l">
              <a:lnSpc>
                <a:spcPct val="115000"/>
              </a:lnSpc>
              <a:spcBef>
                <a:spcPts val="0"/>
              </a:spcBef>
              <a:spcAft>
                <a:spcPts val="0"/>
              </a:spcAft>
              <a:buNone/>
            </a:pPr>
            <a:r>
              <a:t/>
            </a:r>
            <a:endParaRPr sz="1200">
              <a:latin typeface="Inter"/>
              <a:ea typeface="Inter"/>
              <a:cs typeface="Inter"/>
              <a:sym typeface="Inter"/>
            </a:endParaRPr>
          </a:p>
          <a:p>
            <a:pPr indent="0" lvl="0" marL="0" rtl="0" algn="l">
              <a:lnSpc>
                <a:spcPct val="115000"/>
              </a:lnSpc>
              <a:spcBef>
                <a:spcPts val="0"/>
              </a:spcBef>
              <a:spcAft>
                <a:spcPts val="0"/>
              </a:spcAft>
              <a:buNone/>
            </a:pPr>
            <a:r>
              <a:t/>
            </a:r>
            <a:endParaRPr sz="1200">
              <a:latin typeface="Inter"/>
              <a:ea typeface="Inter"/>
              <a:cs typeface="Inter"/>
              <a:sym typeface="Inter"/>
            </a:endParaRPr>
          </a:p>
          <a:p>
            <a:pPr indent="0" lvl="0" marL="0" rtl="0" algn="l">
              <a:lnSpc>
                <a:spcPct val="115000"/>
              </a:lnSpc>
              <a:spcBef>
                <a:spcPts val="0"/>
              </a:spcBef>
              <a:spcAft>
                <a:spcPts val="0"/>
              </a:spcAft>
              <a:buNone/>
            </a:pPr>
            <a:r>
              <a:t/>
            </a:r>
            <a:endParaRPr sz="1200">
              <a:latin typeface="Inter"/>
              <a:ea typeface="Inter"/>
              <a:cs typeface="Inter"/>
              <a:sym typeface="Inter"/>
            </a:endParaRPr>
          </a:p>
          <a:p>
            <a:pPr indent="0" lvl="0" marL="0" rtl="0" algn="l">
              <a:lnSpc>
                <a:spcPct val="115000"/>
              </a:lnSpc>
              <a:spcBef>
                <a:spcPts val="0"/>
              </a:spcBef>
              <a:spcAft>
                <a:spcPts val="0"/>
              </a:spcAft>
              <a:buNone/>
            </a:pPr>
            <a:r>
              <a:rPr lang="en" sz="1200">
                <a:latin typeface="Inter"/>
                <a:ea typeface="Inter"/>
                <a:cs typeface="Inter"/>
                <a:sym typeface="Inter"/>
              </a:rPr>
              <a:t>In conclusion, the Nvidia RTX 3050 8GB DDR4 graphics card, we can ascertain that it belongs to Nvidia's RTX series, has a model number of 3050, and has 8GB of DDR4 memory.</a:t>
            </a:r>
            <a:endParaRPr sz="1200">
              <a:latin typeface="Inter"/>
              <a:ea typeface="Inter"/>
              <a:cs typeface="Inter"/>
              <a:sym typeface="Inter"/>
            </a:endParaRPr>
          </a:p>
          <a:p>
            <a:pPr indent="0" lvl="0" marL="0" rtl="0" algn="l">
              <a:spcBef>
                <a:spcPts val="0"/>
              </a:spcBef>
              <a:spcAft>
                <a:spcPts val="0"/>
              </a:spcAft>
              <a:buNone/>
            </a:pPr>
            <a:r>
              <a:t/>
            </a:r>
            <a:endParaRPr sz="5900"/>
          </a:p>
        </p:txBody>
      </p:sp>
      <p:cxnSp>
        <p:nvCxnSpPr>
          <p:cNvPr id="3809" name="Google Shape;3809;p260"/>
          <p:cNvCxnSpPr/>
          <p:nvPr/>
        </p:nvCxnSpPr>
        <p:spPr>
          <a:xfrm flipH="1" rot="10800000">
            <a:off x="295775" y="1461425"/>
            <a:ext cx="8590500" cy="32700"/>
          </a:xfrm>
          <a:prstGeom prst="straightConnector1">
            <a:avLst/>
          </a:prstGeom>
          <a:noFill/>
          <a:ln cap="flat" cmpd="sng" w="9525">
            <a:solidFill>
              <a:srgbClr val="000000"/>
            </a:solidFill>
            <a:prstDash val="solid"/>
            <a:round/>
            <a:headEnd len="med" w="med" type="none"/>
            <a:tailEnd len="med" w="med" type="none"/>
          </a:ln>
        </p:spPr>
      </p:cxnSp>
      <p:cxnSp>
        <p:nvCxnSpPr>
          <p:cNvPr id="3810" name="Google Shape;3810;p260"/>
          <p:cNvCxnSpPr/>
          <p:nvPr/>
        </p:nvCxnSpPr>
        <p:spPr>
          <a:xfrm flipH="1" rot="10800000">
            <a:off x="295775" y="3549425"/>
            <a:ext cx="8568900" cy="10800"/>
          </a:xfrm>
          <a:prstGeom prst="straightConnector1">
            <a:avLst/>
          </a:prstGeom>
          <a:noFill/>
          <a:ln cap="flat" cmpd="sng" w="9525">
            <a:solidFill>
              <a:srgbClr val="000000"/>
            </a:solidFill>
            <a:prstDash val="solid"/>
            <a:round/>
            <a:headEnd len="med" w="med" type="none"/>
            <a:tailEnd len="med" w="med" type="none"/>
          </a:ln>
        </p:spPr>
      </p:cxnSp>
      <p:pic>
        <p:nvPicPr>
          <p:cNvPr id="3811" name="Google Shape;3811;p260"/>
          <p:cNvPicPr preferRelativeResize="0"/>
          <p:nvPr/>
        </p:nvPicPr>
        <p:blipFill>
          <a:blip r:embed="rId3">
            <a:alphaModFix/>
          </a:blip>
          <a:stretch>
            <a:fillRect/>
          </a:stretch>
        </p:blipFill>
        <p:spPr>
          <a:xfrm rot="-1362485">
            <a:off x="6611725" y="1774486"/>
            <a:ext cx="2340626" cy="1462875"/>
          </a:xfrm>
          <a:prstGeom prst="rect">
            <a:avLst/>
          </a:prstGeom>
          <a:noFill/>
          <a:ln>
            <a:noFill/>
          </a:ln>
        </p:spPr>
      </p:pic>
      <p:grpSp>
        <p:nvGrpSpPr>
          <p:cNvPr id="3812" name="Google Shape;3812;p260"/>
          <p:cNvGrpSpPr/>
          <p:nvPr/>
        </p:nvGrpSpPr>
        <p:grpSpPr>
          <a:xfrm>
            <a:off x="7156113" y="655535"/>
            <a:ext cx="458051" cy="625982"/>
            <a:chOff x="7079972" y="3480284"/>
            <a:chExt cx="168892" cy="379820"/>
          </a:xfrm>
        </p:grpSpPr>
        <p:sp>
          <p:nvSpPr>
            <p:cNvPr id="3813" name="Google Shape;3813;p260"/>
            <p:cNvSpPr/>
            <p:nvPr/>
          </p:nvSpPr>
          <p:spPr>
            <a:xfrm>
              <a:off x="7101497" y="3822291"/>
              <a:ext cx="125510" cy="32532"/>
            </a:xfrm>
            <a:custGeom>
              <a:rect b="b" l="l" r="r" t="t"/>
              <a:pathLst>
                <a:path extrusionOk="0" h="1670" w="6443">
                  <a:moveTo>
                    <a:pt x="0" y="1"/>
                  </a:moveTo>
                  <a:lnTo>
                    <a:pt x="0" y="1423"/>
                  </a:lnTo>
                  <a:cubicBezTo>
                    <a:pt x="0" y="1570"/>
                    <a:pt x="124" y="1670"/>
                    <a:pt x="247" y="1670"/>
                  </a:cubicBezTo>
                  <a:lnTo>
                    <a:pt x="6219" y="1670"/>
                  </a:lnTo>
                  <a:cubicBezTo>
                    <a:pt x="6342" y="1670"/>
                    <a:pt x="6442" y="1570"/>
                    <a:pt x="6442" y="1423"/>
                  </a:cubicBezTo>
                  <a:lnTo>
                    <a:pt x="6442" y="1"/>
                  </a:ln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60"/>
            <p:cNvSpPr/>
            <p:nvPr/>
          </p:nvSpPr>
          <p:spPr>
            <a:xfrm>
              <a:off x="7085231" y="3486011"/>
              <a:ext cx="157905" cy="336303"/>
            </a:xfrm>
            <a:custGeom>
              <a:rect b="b" l="l" r="r" t="t"/>
              <a:pathLst>
                <a:path extrusionOk="0" h="17264" w="8106">
                  <a:moveTo>
                    <a:pt x="247" y="0"/>
                  </a:moveTo>
                  <a:cubicBezTo>
                    <a:pt x="124" y="0"/>
                    <a:pt x="0" y="124"/>
                    <a:pt x="0" y="247"/>
                  </a:cubicBezTo>
                  <a:lnTo>
                    <a:pt x="0" y="17023"/>
                  </a:lnTo>
                  <a:cubicBezTo>
                    <a:pt x="0" y="17170"/>
                    <a:pt x="124" y="17264"/>
                    <a:pt x="247" y="17264"/>
                  </a:cubicBezTo>
                  <a:lnTo>
                    <a:pt x="7889" y="17264"/>
                  </a:lnTo>
                  <a:cubicBezTo>
                    <a:pt x="8012" y="17264"/>
                    <a:pt x="8106" y="17170"/>
                    <a:pt x="8106" y="17023"/>
                  </a:cubicBezTo>
                  <a:lnTo>
                    <a:pt x="8106" y="247"/>
                  </a:lnTo>
                  <a:cubicBezTo>
                    <a:pt x="8106" y="124"/>
                    <a:pt x="8012" y="0"/>
                    <a:pt x="7889" y="0"/>
                  </a:cubicBezTo>
                  <a:lnTo>
                    <a:pt x="5414" y="0"/>
                  </a:lnTo>
                  <a:cubicBezTo>
                    <a:pt x="5314" y="0"/>
                    <a:pt x="5220" y="100"/>
                    <a:pt x="5196" y="194"/>
                  </a:cubicBezTo>
                  <a:cubicBezTo>
                    <a:pt x="5097" y="735"/>
                    <a:pt x="4632" y="1152"/>
                    <a:pt x="4068" y="1152"/>
                  </a:cubicBezTo>
                  <a:cubicBezTo>
                    <a:pt x="3504" y="1152"/>
                    <a:pt x="3039" y="735"/>
                    <a:pt x="2939" y="194"/>
                  </a:cubicBezTo>
                  <a:cubicBezTo>
                    <a:pt x="2916" y="100"/>
                    <a:pt x="2816" y="0"/>
                    <a:pt x="2698"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60"/>
            <p:cNvSpPr/>
            <p:nvPr/>
          </p:nvSpPr>
          <p:spPr>
            <a:xfrm>
              <a:off x="7132061" y="3588144"/>
              <a:ext cx="64829" cy="31967"/>
            </a:xfrm>
            <a:custGeom>
              <a:rect b="b" l="l" r="r" t="t"/>
              <a:pathLst>
                <a:path extrusionOk="0" h="1641" w="3328">
                  <a:moveTo>
                    <a:pt x="218" y="0"/>
                  </a:moveTo>
                  <a:cubicBezTo>
                    <a:pt x="95" y="0"/>
                    <a:pt x="1" y="94"/>
                    <a:pt x="1" y="194"/>
                  </a:cubicBezTo>
                  <a:lnTo>
                    <a:pt x="1" y="1440"/>
                  </a:lnTo>
                  <a:cubicBezTo>
                    <a:pt x="1" y="1564"/>
                    <a:pt x="95" y="1640"/>
                    <a:pt x="218" y="1640"/>
                  </a:cubicBezTo>
                  <a:lnTo>
                    <a:pt x="3110" y="1640"/>
                  </a:lnTo>
                  <a:cubicBezTo>
                    <a:pt x="3233" y="1640"/>
                    <a:pt x="3327" y="1564"/>
                    <a:pt x="3327" y="1440"/>
                  </a:cubicBezTo>
                  <a:lnTo>
                    <a:pt x="3327" y="194"/>
                  </a:lnTo>
                  <a:cubicBezTo>
                    <a:pt x="3327" y="94"/>
                    <a:pt x="3233" y="0"/>
                    <a:pt x="3110"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60"/>
            <p:cNvSpPr/>
            <p:nvPr/>
          </p:nvSpPr>
          <p:spPr>
            <a:xfrm>
              <a:off x="7132061" y="3710204"/>
              <a:ext cx="64829" cy="32532"/>
            </a:xfrm>
            <a:custGeom>
              <a:rect b="b" l="l" r="r" t="t"/>
              <a:pathLst>
                <a:path extrusionOk="0" h="1670" w="3328">
                  <a:moveTo>
                    <a:pt x="218" y="0"/>
                  </a:moveTo>
                  <a:cubicBezTo>
                    <a:pt x="95" y="0"/>
                    <a:pt x="1" y="100"/>
                    <a:pt x="1" y="224"/>
                  </a:cubicBezTo>
                  <a:lnTo>
                    <a:pt x="1" y="1470"/>
                  </a:lnTo>
                  <a:cubicBezTo>
                    <a:pt x="1" y="1570"/>
                    <a:pt x="95" y="1669"/>
                    <a:pt x="218" y="1669"/>
                  </a:cubicBezTo>
                  <a:lnTo>
                    <a:pt x="3110" y="1669"/>
                  </a:lnTo>
                  <a:cubicBezTo>
                    <a:pt x="3233" y="1669"/>
                    <a:pt x="3327" y="1570"/>
                    <a:pt x="3327" y="1470"/>
                  </a:cubicBezTo>
                  <a:lnTo>
                    <a:pt x="3327" y="224"/>
                  </a:lnTo>
                  <a:cubicBezTo>
                    <a:pt x="3327" y="100"/>
                    <a:pt x="3233" y="0"/>
                    <a:pt x="3110"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60"/>
            <p:cNvSpPr/>
            <p:nvPr/>
          </p:nvSpPr>
          <p:spPr>
            <a:xfrm>
              <a:off x="7177858" y="3588144"/>
              <a:ext cx="19032" cy="31967"/>
            </a:xfrm>
            <a:custGeom>
              <a:rect b="b" l="l" r="r" t="t"/>
              <a:pathLst>
                <a:path extrusionOk="0" h="1641" w="977">
                  <a:moveTo>
                    <a:pt x="1" y="0"/>
                  </a:moveTo>
                  <a:cubicBezTo>
                    <a:pt x="118" y="0"/>
                    <a:pt x="218" y="94"/>
                    <a:pt x="218" y="194"/>
                  </a:cubicBezTo>
                  <a:lnTo>
                    <a:pt x="218" y="1440"/>
                  </a:lnTo>
                  <a:cubicBezTo>
                    <a:pt x="218" y="1564"/>
                    <a:pt x="118" y="1640"/>
                    <a:pt x="1" y="1640"/>
                  </a:cubicBezTo>
                  <a:lnTo>
                    <a:pt x="759" y="1640"/>
                  </a:lnTo>
                  <a:cubicBezTo>
                    <a:pt x="882" y="1640"/>
                    <a:pt x="976" y="1564"/>
                    <a:pt x="976" y="1440"/>
                  </a:cubicBezTo>
                  <a:lnTo>
                    <a:pt x="976" y="194"/>
                  </a:lnTo>
                  <a:cubicBezTo>
                    <a:pt x="976" y="94"/>
                    <a:pt x="882" y="0"/>
                    <a:pt x="759"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60"/>
            <p:cNvSpPr/>
            <p:nvPr/>
          </p:nvSpPr>
          <p:spPr>
            <a:xfrm>
              <a:off x="7177858" y="3710204"/>
              <a:ext cx="19032" cy="32532"/>
            </a:xfrm>
            <a:custGeom>
              <a:rect b="b" l="l" r="r" t="t"/>
              <a:pathLst>
                <a:path extrusionOk="0" h="1670" w="977">
                  <a:moveTo>
                    <a:pt x="1" y="0"/>
                  </a:moveTo>
                  <a:cubicBezTo>
                    <a:pt x="118" y="0"/>
                    <a:pt x="218" y="100"/>
                    <a:pt x="218" y="224"/>
                  </a:cubicBezTo>
                  <a:lnTo>
                    <a:pt x="218" y="1470"/>
                  </a:lnTo>
                  <a:cubicBezTo>
                    <a:pt x="218" y="1570"/>
                    <a:pt x="118" y="1669"/>
                    <a:pt x="1" y="1669"/>
                  </a:cubicBezTo>
                  <a:lnTo>
                    <a:pt x="759" y="1669"/>
                  </a:lnTo>
                  <a:cubicBezTo>
                    <a:pt x="882" y="1669"/>
                    <a:pt x="976" y="1570"/>
                    <a:pt x="976" y="1470"/>
                  </a:cubicBezTo>
                  <a:lnTo>
                    <a:pt x="976" y="224"/>
                  </a:lnTo>
                  <a:cubicBezTo>
                    <a:pt x="976" y="100"/>
                    <a:pt x="882" y="0"/>
                    <a:pt x="759"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60"/>
            <p:cNvSpPr/>
            <p:nvPr/>
          </p:nvSpPr>
          <p:spPr>
            <a:xfrm>
              <a:off x="7079972" y="3480284"/>
              <a:ext cx="168892" cy="277220"/>
            </a:xfrm>
            <a:custGeom>
              <a:rect b="b" l="l" r="r" t="t"/>
              <a:pathLst>
                <a:path extrusionOk="0" h="14231" w="8670">
                  <a:moveTo>
                    <a:pt x="517" y="1"/>
                  </a:moveTo>
                  <a:cubicBezTo>
                    <a:pt x="223" y="1"/>
                    <a:pt x="0" y="247"/>
                    <a:pt x="0" y="541"/>
                  </a:cubicBezTo>
                  <a:lnTo>
                    <a:pt x="0" y="3774"/>
                  </a:lnTo>
                  <a:cubicBezTo>
                    <a:pt x="0" y="3945"/>
                    <a:pt x="124" y="4068"/>
                    <a:pt x="270" y="4068"/>
                  </a:cubicBezTo>
                  <a:cubicBezTo>
                    <a:pt x="441" y="4068"/>
                    <a:pt x="564" y="3945"/>
                    <a:pt x="564" y="3774"/>
                  </a:cubicBezTo>
                  <a:lnTo>
                    <a:pt x="564" y="588"/>
                  </a:lnTo>
                  <a:lnTo>
                    <a:pt x="2939" y="588"/>
                  </a:lnTo>
                  <a:cubicBezTo>
                    <a:pt x="3062" y="1247"/>
                    <a:pt x="3650" y="1717"/>
                    <a:pt x="4338" y="1717"/>
                  </a:cubicBezTo>
                  <a:cubicBezTo>
                    <a:pt x="5026" y="1717"/>
                    <a:pt x="5584" y="1247"/>
                    <a:pt x="5731" y="588"/>
                  </a:cubicBezTo>
                  <a:lnTo>
                    <a:pt x="8111" y="588"/>
                  </a:lnTo>
                  <a:lnTo>
                    <a:pt x="8111" y="13937"/>
                  </a:lnTo>
                  <a:cubicBezTo>
                    <a:pt x="8111" y="14084"/>
                    <a:pt x="8229" y="14231"/>
                    <a:pt x="8376" y="14231"/>
                  </a:cubicBezTo>
                  <a:cubicBezTo>
                    <a:pt x="8552" y="14231"/>
                    <a:pt x="8670" y="14084"/>
                    <a:pt x="8670" y="13937"/>
                  </a:cubicBezTo>
                  <a:lnTo>
                    <a:pt x="8670" y="541"/>
                  </a:lnTo>
                  <a:cubicBezTo>
                    <a:pt x="8670" y="247"/>
                    <a:pt x="8429" y="1"/>
                    <a:pt x="8159" y="1"/>
                  </a:cubicBezTo>
                  <a:lnTo>
                    <a:pt x="5684" y="1"/>
                  </a:lnTo>
                  <a:cubicBezTo>
                    <a:pt x="5437" y="1"/>
                    <a:pt x="5220" y="194"/>
                    <a:pt x="5173" y="441"/>
                  </a:cubicBezTo>
                  <a:cubicBezTo>
                    <a:pt x="5096" y="859"/>
                    <a:pt x="4755" y="1153"/>
                    <a:pt x="4338" y="1153"/>
                  </a:cubicBezTo>
                  <a:cubicBezTo>
                    <a:pt x="3921" y="1153"/>
                    <a:pt x="3580" y="859"/>
                    <a:pt x="3503" y="441"/>
                  </a:cubicBezTo>
                  <a:cubicBezTo>
                    <a:pt x="3456" y="194"/>
                    <a:pt x="3233" y="1"/>
                    <a:pt x="296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60"/>
            <p:cNvSpPr/>
            <p:nvPr/>
          </p:nvSpPr>
          <p:spPr>
            <a:xfrm>
              <a:off x="7104809" y="3537068"/>
              <a:ext cx="11006" cy="11474"/>
            </a:xfrm>
            <a:custGeom>
              <a:rect b="b" l="l" r="r" t="t"/>
              <a:pathLst>
                <a:path extrusionOk="0" h="589" w="565">
                  <a:moveTo>
                    <a:pt x="294" y="1"/>
                  </a:moveTo>
                  <a:cubicBezTo>
                    <a:pt x="124" y="1"/>
                    <a:pt x="1" y="148"/>
                    <a:pt x="1" y="295"/>
                  </a:cubicBezTo>
                  <a:cubicBezTo>
                    <a:pt x="1" y="465"/>
                    <a:pt x="124" y="589"/>
                    <a:pt x="294" y="589"/>
                  </a:cubicBezTo>
                  <a:cubicBezTo>
                    <a:pt x="441" y="589"/>
                    <a:pt x="565" y="465"/>
                    <a:pt x="565" y="295"/>
                  </a:cubicBezTo>
                  <a:cubicBezTo>
                    <a:pt x="565" y="148"/>
                    <a:pt x="441"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60"/>
            <p:cNvSpPr/>
            <p:nvPr/>
          </p:nvSpPr>
          <p:spPr>
            <a:xfrm>
              <a:off x="7132061" y="3537068"/>
              <a:ext cx="10889" cy="11474"/>
            </a:xfrm>
            <a:custGeom>
              <a:rect b="b" l="l" r="r" t="t"/>
              <a:pathLst>
                <a:path extrusionOk="0" h="589" w="559">
                  <a:moveTo>
                    <a:pt x="265" y="1"/>
                  </a:moveTo>
                  <a:cubicBezTo>
                    <a:pt x="118" y="1"/>
                    <a:pt x="1" y="148"/>
                    <a:pt x="1" y="295"/>
                  </a:cubicBezTo>
                  <a:cubicBezTo>
                    <a:pt x="1" y="465"/>
                    <a:pt x="118" y="589"/>
                    <a:pt x="265" y="589"/>
                  </a:cubicBezTo>
                  <a:cubicBezTo>
                    <a:pt x="441" y="589"/>
                    <a:pt x="559" y="465"/>
                    <a:pt x="559" y="295"/>
                  </a:cubicBezTo>
                  <a:cubicBezTo>
                    <a:pt x="559" y="148"/>
                    <a:pt x="441" y="1"/>
                    <a:pt x="26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60"/>
            <p:cNvSpPr/>
            <p:nvPr/>
          </p:nvSpPr>
          <p:spPr>
            <a:xfrm>
              <a:off x="7158748" y="3537068"/>
              <a:ext cx="11454" cy="11474"/>
            </a:xfrm>
            <a:custGeom>
              <a:rect b="b" l="l" r="r" t="t"/>
              <a:pathLst>
                <a:path extrusionOk="0" h="589" w="588">
                  <a:moveTo>
                    <a:pt x="294" y="1"/>
                  </a:moveTo>
                  <a:cubicBezTo>
                    <a:pt x="123" y="1"/>
                    <a:pt x="0" y="148"/>
                    <a:pt x="0" y="295"/>
                  </a:cubicBezTo>
                  <a:cubicBezTo>
                    <a:pt x="0" y="465"/>
                    <a:pt x="123" y="589"/>
                    <a:pt x="294" y="589"/>
                  </a:cubicBezTo>
                  <a:cubicBezTo>
                    <a:pt x="441" y="589"/>
                    <a:pt x="588" y="465"/>
                    <a:pt x="588" y="295"/>
                  </a:cubicBezTo>
                  <a:cubicBezTo>
                    <a:pt x="588" y="148"/>
                    <a:pt x="441"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60"/>
            <p:cNvSpPr/>
            <p:nvPr/>
          </p:nvSpPr>
          <p:spPr>
            <a:xfrm>
              <a:off x="7185884" y="3537068"/>
              <a:ext cx="11006" cy="11474"/>
            </a:xfrm>
            <a:custGeom>
              <a:rect b="b" l="l" r="r" t="t"/>
              <a:pathLst>
                <a:path extrusionOk="0" h="589" w="565">
                  <a:moveTo>
                    <a:pt x="270" y="1"/>
                  </a:moveTo>
                  <a:cubicBezTo>
                    <a:pt x="124" y="1"/>
                    <a:pt x="0" y="148"/>
                    <a:pt x="0" y="295"/>
                  </a:cubicBezTo>
                  <a:cubicBezTo>
                    <a:pt x="0" y="465"/>
                    <a:pt x="124" y="589"/>
                    <a:pt x="270" y="589"/>
                  </a:cubicBezTo>
                  <a:cubicBezTo>
                    <a:pt x="441" y="589"/>
                    <a:pt x="564" y="465"/>
                    <a:pt x="564" y="295"/>
                  </a:cubicBezTo>
                  <a:cubicBezTo>
                    <a:pt x="564" y="148"/>
                    <a:pt x="441" y="1"/>
                    <a:pt x="27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60"/>
            <p:cNvSpPr/>
            <p:nvPr/>
          </p:nvSpPr>
          <p:spPr>
            <a:xfrm>
              <a:off x="7212668" y="3537068"/>
              <a:ext cx="11474" cy="11474"/>
            </a:xfrm>
            <a:custGeom>
              <a:rect b="b" l="l" r="r" t="t"/>
              <a:pathLst>
                <a:path extrusionOk="0" h="589" w="589">
                  <a:moveTo>
                    <a:pt x="294" y="1"/>
                  </a:moveTo>
                  <a:cubicBezTo>
                    <a:pt x="147" y="1"/>
                    <a:pt x="1" y="148"/>
                    <a:pt x="1" y="295"/>
                  </a:cubicBezTo>
                  <a:cubicBezTo>
                    <a:pt x="1" y="465"/>
                    <a:pt x="147" y="589"/>
                    <a:pt x="294" y="589"/>
                  </a:cubicBezTo>
                  <a:cubicBezTo>
                    <a:pt x="441" y="589"/>
                    <a:pt x="588" y="465"/>
                    <a:pt x="588" y="295"/>
                  </a:cubicBezTo>
                  <a:cubicBezTo>
                    <a:pt x="588" y="148"/>
                    <a:pt x="441"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60"/>
            <p:cNvSpPr/>
            <p:nvPr/>
          </p:nvSpPr>
          <p:spPr>
            <a:xfrm>
              <a:off x="7104809" y="3568099"/>
              <a:ext cx="11006" cy="10909"/>
            </a:xfrm>
            <a:custGeom>
              <a:rect b="b" l="l" r="r" t="t"/>
              <a:pathLst>
                <a:path extrusionOk="0" h="560" w="565">
                  <a:moveTo>
                    <a:pt x="294" y="1"/>
                  </a:moveTo>
                  <a:cubicBezTo>
                    <a:pt x="124" y="1"/>
                    <a:pt x="1" y="118"/>
                    <a:pt x="1" y="265"/>
                  </a:cubicBezTo>
                  <a:cubicBezTo>
                    <a:pt x="1" y="442"/>
                    <a:pt x="124" y="559"/>
                    <a:pt x="294" y="559"/>
                  </a:cubicBezTo>
                  <a:cubicBezTo>
                    <a:pt x="441" y="559"/>
                    <a:pt x="565" y="442"/>
                    <a:pt x="565" y="265"/>
                  </a:cubicBezTo>
                  <a:cubicBezTo>
                    <a:pt x="565" y="118"/>
                    <a:pt x="441"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60"/>
            <p:cNvSpPr/>
            <p:nvPr/>
          </p:nvSpPr>
          <p:spPr>
            <a:xfrm>
              <a:off x="7212668" y="3568099"/>
              <a:ext cx="11474" cy="10909"/>
            </a:xfrm>
            <a:custGeom>
              <a:rect b="b" l="l" r="r" t="t"/>
              <a:pathLst>
                <a:path extrusionOk="0" h="560" w="589">
                  <a:moveTo>
                    <a:pt x="294" y="1"/>
                  </a:moveTo>
                  <a:cubicBezTo>
                    <a:pt x="147" y="1"/>
                    <a:pt x="1" y="118"/>
                    <a:pt x="1" y="265"/>
                  </a:cubicBezTo>
                  <a:cubicBezTo>
                    <a:pt x="1" y="442"/>
                    <a:pt x="147" y="559"/>
                    <a:pt x="294" y="559"/>
                  </a:cubicBezTo>
                  <a:cubicBezTo>
                    <a:pt x="441" y="559"/>
                    <a:pt x="588" y="442"/>
                    <a:pt x="588" y="265"/>
                  </a:cubicBezTo>
                  <a:cubicBezTo>
                    <a:pt x="588" y="118"/>
                    <a:pt x="441"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60"/>
            <p:cNvSpPr/>
            <p:nvPr/>
          </p:nvSpPr>
          <p:spPr>
            <a:xfrm>
              <a:off x="7104809" y="3598565"/>
              <a:ext cx="11006" cy="11006"/>
            </a:xfrm>
            <a:custGeom>
              <a:rect b="b" l="l" r="r" t="t"/>
              <a:pathLst>
                <a:path extrusionOk="0" h="565" w="565">
                  <a:moveTo>
                    <a:pt x="294" y="0"/>
                  </a:moveTo>
                  <a:cubicBezTo>
                    <a:pt x="124" y="0"/>
                    <a:pt x="1" y="124"/>
                    <a:pt x="1" y="294"/>
                  </a:cubicBezTo>
                  <a:cubicBezTo>
                    <a:pt x="1" y="441"/>
                    <a:pt x="124" y="565"/>
                    <a:pt x="294" y="565"/>
                  </a:cubicBezTo>
                  <a:cubicBezTo>
                    <a:pt x="441" y="565"/>
                    <a:pt x="565" y="441"/>
                    <a:pt x="565" y="294"/>
                  </a:cubicBezTo>
                  <a:cubicBezTo>
                    <a:pt x="565" y="124"/>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60"/>
            <p:cNvSpPr/>
            <p:nvPr/>
          </p:nvSpPr>
          <p:spPr>
            <a:xfrm>
              <a:off x="7212668" y="3598565"/>
              <a:ext cx="11474" cy="11006"/>
            </a:xfrm>
            <a:custGeom>
              <a:rect b="b" l="l" r="r" t="t"/>
              <a:pathLst>
                <a:path extrusionOk="0" h="565" w="589">
                  <a:moveTo>
                    <a:pt x="294" y="0"/>
                  </a:moveTo>
                  <a:cubicBezTo>
                    <a:pt x="147" y="0"/>
                    <a:pt x="1" y="124"/>
                    <a:pt x="1" y="294"/>
                  </a:cubicBezTo>
                  <a:cubicBezTo>
                    <a:pt x="1" y="441"/>
                    <a:pt x="147" y="565"/>
                    <a:pt x="294" y="565"/>
                  </a:cubicBezTo>
                  <a:cubicBezTo>
                    <a:pt x="441" y="565"/>
                    <a:pt x="588" y="441"/>
                    <a:pt x="588" y="294"/>
                  </a:cubicBezTo>
                  <a:cubicBezTo>
                    <a:pt x="588" y="124"/>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60"/>
            <p:cNvSpPr/>
            <p:nvPr/>
          </p:nvSpPr>
          <p:spPr>
            <a:xfrm>
              <a:off x="7104809" y="3629129"/>
              <a:ext cx="11006" cy="11006"/>
            </a:xfrm>
            <a:custGeom>
              <a:rect b="b" l="l" r="r" t="t"/>
              <a:pathLst>
                <a:path extrusionOk="0" h="565" w="565">
                  <a:moveTo>
                    <a:pt x="294" y="1"/>
                  </a:moveTo>
                  <a:cubicBezTo>
                    <a:pt x="124" y="1"/>
                    <a:pt x="1" y="124"/>
                    <a:pt x="1" y="295"/>
                  </a:cubicBezTo>
                  <a:cubicBezTo>
                    <a:pt x="1" y="442"/>
                    <a:pt x="124" y="565"/>
                    <a:pt x="294" y="565"/>
                  </a:cubicBezTo>
                  <a:cubicBezTo>
                    <a:pt x="441" y="565"/>
                    <a:pt x="565" y="442"/>
                    <a:pt x="565" y="295"/>
                  </a:cubicBezTo>
                  <a:cubicBezTo>
                    <a:pt x="565" y="124"/>
                    <a:pt x="441"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60"/>
            <p:cNvSpPr/>
            <p:nvPr/>
          </p:nvSpPr>
          <p:spPr>
            <a:xfrm>
              <a:off x="7212668" y="3629129"/>
              <a:ext cx="11474" cy="11006"/>
            </a:xfrm>
            <a:custGeom>
              <a:rect b="b" l="l" r="r" t="t"/>
              <a:pathLst>
                <a:path extrusionOk="0" h="565" w="589">
                  <a:moveTo>
                    <a:pt x="294" y="1"/>
                  </a:moveTo>
                  <a:cubicBezTo>
                    <a:pt x="147" y="1"/>
                    <a:pt x="1" y="124"/>
                    <a:pt x="1" y="295"/>
                  </a:cubicBezTo>
                  <a:cubicBezTo>
                    <a:pt x="1" y="442"/>
                    <a:pt x="147" y="565"/>
                    <a:pt x="294" y="565"/>
                  </a:cubicBezTo>
                  <a:cubicBezTo>
                    <a:pt x="441" y="565"/>
                    <a:pt x="588" y="442"/>
                    <a:pt x="588" y="295"/>
                  </a:cubicBezTo>
                  <a:cubicBezTo>
                    <a:pt x="588" y="124"/>
                    <a:pt x="441"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60"/>
            <p:cNvSpPr/>
            <p:nvPr/>
          </p:nvSpPr>
          <p:spPr>
            <a:xfrm>
              <a:off x="7104809" y="3659713"/>
              <a:ext cx="11006" cy="11454"/>
            </a:xfrm>
            <a:custGeom>
              <a:rect b="b" l="l" r="r" t="t"/>
              <a:pathLst>
                <a:path extrusionOk="0" h="588" w="565">
                  <a:moveTo>
                    <a:pt x="294" y="0"/>
                  </a:moveTo>
                  <a:cubicBezTo>
                    <a:pt x="124" y="0"/>
                    <a:pt x="1" y="147"/>
                    <a:pt x="1" y="294"/>
                  </a:cubicBezTo>
                  <a:cubicBezTo>
                    <a:pt x="1" y="441"/>
                    <a:pt x="124" y="588"/>
                    <a:pt x="294" y="588"/>
                  </a:cubicBezTo>
                  <a:cubicBezTo>
                    <a:pt x="441" y="588"/>
                    <a:pt x="565" y="441"/>
                    <a:pt x="565" y="294"/>
                  </a:cubicBezTo>
                  <a:cubicBezTo>
                    <a:pt x="565" y="147"/>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60"/>
            <p:cNvSpPr/>
            <p:nvPr/>
          </p:nvSpPr>
          <p:spPr>
            <a:xfrm>
              <a:off x="7132061" y="3659713"/>
              <a:ext cx="10889" cy="11454"/>
            </a:xfrm>
            <a:custGeom>
              <a:rect b="b" l="l" r="r" t="t"/>
              <a:pathLst>
                <a:path extrusionOk="0" h="588" w="559">
                  <a:moveTo>
                    <a:pt x="265" y="0"/>
                  </a:moveTo>
                  <a:cubicBezTo>
                    <a:pt x="118" y="0"/>
                    <a:pt x="1" y="147"/>
                    <a:pt x="1" y="294"/>
                  </a:cubicBezTo>
                  <a:cubicBezTo>
                    <a:pt x="1" y="441"/>
                    <a:pt x="118" y="588"/>
                    <a:pt x="265" y="588"/>
                  </a:cubicBezTo>
                  <a:cubicBezTo>
                    <a:pt x="441" y="588"/>
                    <a:pt x="559" y="441"/>
                    <a:pt x="559" y="294"/>
                  </a:cubicBezTo>
                  <a:cubicBezTo>
                    <a:pt x="559" y="147"/>
                    <a:pt x="441" y="0"/>
                    <a:pt x="26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60"/>
            <p:cNvSpPr/>
            <p:nvPr/>
          </p:nvSpPr>
          <p:spPr>
            <a:xfrm>
              <a:off x="7158748" y="3659713"/>
              <a:ext cx="11454" cy="11454"/>
            </a:xfrm>
            <a:custGeom>
              <a:rect b="b" l="l" r="r" t="t"/>
              <a:pathLst>
                <a:path extrusionOk="0" h="588" w="588">
                  <a:moveTo>
                    <a:pt x="294" y="0"/>
                  </a:moveTo>
                  <a:cubicBezTo>
                    <a:pt x="123" y="0"/>
                    <a:pt x="0" y="147"/>
                    <a:pt x="0" y="294"/>
                  </a:cubicBezTo>
                  <a:cubicBezTo>
                    <a:pt x="0" y="441"/>
                    <a:pt x="123" y="588"/>
                    <a:pt x="294" y="588"/>
                  </a:cubicBezTo>
                  <a:cubicBezTo>
                    <a:pt x="441" y="588"/>
                    <a:pt x="588" y="441"/>
                    <a:pt x="588" y="294"/>
                  </a:cubicBezTo>
                  <a:cubicBezTo>
                    <a:pt x="588" y="147"/>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60"/>
            <p:cNvSpPr/>
            <p:nvPr/>
          </p:nvSpPr>
          <p:spPr>
            <a:xfrm>
              <a:off x="7185884" y="3659713"/>
              <a:ext cx="11006" cy="11454"/>
            </a:xfrm>
            <a:custGeom>
              <a:rect b="b" l="l" r="r" t="t"/>
              <a:pathLst>
                <a:path extrusionOk="0" h="588" w="565">
                  <a:moveTo>
                    <a:pt x="270" y="0"/>
                  </a:moveTo>
                  <a:cubicBezTo>
                    <a:pt x="124" y="0"/>
                    <a:pt x="0" y="147"/>
                    <a:pt x="0" y="294"/>
                  </a:cubicBezTo>
                  <a:cubicBezTo>
                    <a:pt x="0" y="441"/>
                    <a:pt x="124" y="588"/>
                    <a:pt x="270" y="588"/>
                  </a:cubicBezTo>
                  <a:cubicBezTo>
                    <a:pt x="441" y="588"/>
                    <a:pt x="564" y="441"/>
                    <a:pt x="564" y="294"/>
                  </a:cubicBezTo>
                  <a:cubicBezTo>
                    <a:pt x="564" y="147"/>
                    <a:pt x="441" y="0"/>
                    <a:pt x="27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60"/>
            <p:cNvSpPr/>
            <p:nvPr/>
          </p:nvSpPr>
          <p:spPr>
            <a:xfrm>
              <a:off x="7212668" y="3659713"/>
              <a:ext cx="11474" cy="11454"/>
            </a:xfrm>
            <a:custGeom>
              <a:rect b="b" l="l" r="r" t="t"/>
              <a:pathLst>
                <a:path extrusionOk="0" h="588" w="589">
                  <a:moveTo>
                    <a:pt x="294" y="0"/>
                  </a:moveTo>
                  <a:cubicBezTo>
                    <a:pt x="147" y="0"/>
                    <a:pt x="1" y="147"/>
                    <a:pt x="1" y="294"/>
                  </a:cubicBezTo>
                  <a:cubicBezTo>
                    <a:pt x="1" y="441"/>
                    <a:pt x="147" y="588"/>
                    <a:pt x="294" y="588"/>
                  </a:cubicBezTo>
                  <a:cubicBezTo>
                    <a:pt x="441" y="588"/>
                    <a:pt x="588" y="441"/>
                    <a:pt x="588" y="294"/>
                  </a:cubicBezTo>
                  <a:cubicBezTo>
                    <a:pt x="588" y="147"/>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60"/>
            <p:cNvSpPr/>
            <p:nvPr/>
          </p:nvSpPr>
          <p:spPr>
            <a:xfrm>
              <a:off x="7104809" y="3690627"/>
              <a:ext cx="11006" cy="11006"/>
            </a:xfrm>
            <a:custGeom>
              <a:rect b="b" l="l" r="r" t="t"/>
              <a:pathLst>
                <a:path extrusionOk="0" h="565" w="565">
                  <a:moveTo>
                    <a:pt x="294" y="0"/>
                  </a:moveTo>
                  <a:cubicBezTo>
                    <a:pt x="124" y="0"/>
                    <a:pt x="1" y="123"/>
                    <a:pt x="1" y="270"/>
                  </a:cubicBezTo>
                  <a:cubicBezTo>
                    <a:pt x="1" y="441"/>
                    <a:pt x="124" y="564"/>
                    <a:pt x="294" y="564"/>
                  </a:cubicBezTo>
                  <a:cubicBezTo>
                    <a:pt x="441" y="564"/>
                    <a:pt x="565" y="441"/>
                    <a:pt x="565" y="270"/>
                  </a:cubicBezTo>
                  <a:cubicBezTo>
                    <a:pt x="565" y="123"/>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60"/>
            <p:cNvSpPr/>
            <p:nvPr/>
          </p:nvSpPr>
          <p:spPr>
            <a:xfrm>
              <a:off x="7212668" y="3690627"/>
              <a:ext cx="11474" cy="11006"/>
            </a:xfrm>
            <a:custGeom>
              <a:rect b="b" l="l" r="r" t="t"/>
              <a:pathLst>
                <a:path extrusionOk="0" h="565" w="589">
                  <a:moveTo>
                    <a:pt x="294" y="0"/>
                  </a:moveTo>
                  <a:cubicBezTo>
                    <a:pt x="147" y="0"/>
                    <a:pt x="1" y="123"/>
                    <a:pt x="1" y="270"/>
                  </a:cubicBezTo>
                  <a:cubicBezTo>
                    <a:pt x="1" y="441"/>
                    <a:pt x="147" y="564"/>
                    <a:pt x="294" y="564"/>
                  </a:cubicBezTo>
                  <a:cubicBezTo>
                    <a:pt x="441" y="564"/>
                    <a:pt x="588" y="441"/>
                    <a:pt x="588" y="270"/>
                  </a:cubicBezTo>
                  <a:cubicBezTo>
                    <a:pt x="588" y="123"/>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60"/>
            <p:cNvSpPr/>
            <p:nvPr/>
          </p:nvSpPr>
          <p:spPr>
            <a:xfrm>
              <a:off x="7104809" y="3721191"/>
              <a:ext cx="11006" cy="11006"/>
            </a:xfrm>
            <a:custGeom>
              <a:rect b="b" l="l" r="r" t="t"/>
              <a:pathLst>
                <a:path extrusionOk="0" h="565" w="565">
                  <a:moveTo>
                    <a:pt x="294" y="0"/>
                  </a:moveTo>
                  <a:cubicBezTo>
                    <a:pt x="124" y="0"/>
                    <a:pt x="1" y="124"/>
                    <a:pt x="1" y="271"/>
                  </a:cubicBezTo>
                  <a:cubicBezTo>
                    <a:pt x="1" y="441"/>
                    <a:pt x="124" y="565"/>
                    <a:pt x="294" y="565"/>
                  </a:cubicBezTo>
                  <a:cubicBezTo>
                    <a:pt x="441" y="565"/>
                    <a:pt x="565" y="441"/>
                    <a:pt x="565" y="271"/>
                  </a:cubicBezTo>
                  <a:cubicBezTo>
                    <a:pt x="565" y="124"/>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60"/>
            <p:cNvSpPr/>
            <p:nvPr/>
          </p:nvSpPr>
          <p:spPr>
            <a:xfrm>
              <a:off x="7212668" y="3721191"/>
              <a:ext cx="11474" cy="11006"/>
            </a:xfrm>
            <a:custGeom>
              <a:rect b="b" l="l" r="r" t="t"/>
              <a:pathLst>
                <a:path extrusionOk="0" h="565" w="589">
                  <a:moveTo>
                    <a:pt x="294" y="0"/>
                  </a:moveTo>
                  <a:cubicBezTo>
                    <a:pt x="147" y="0"/>
                    <a:pt x="1" y="124"/>
                    <a:pt x="1" y="271"/>
                  </a:cubicBezTo>
                  <a:cubicBezTo>
                    <a:pt x="1" y="441"/>
                    <a:pt x="147" y="565"/>
                    <a:pt x="294" y="565"/>
                  </a:cubicBezTo>
                  <a:cubicBezTo>
                    <a:pt x="441" y="565"/>
                    <a:pt x="588" y="441"/>
                    <a:pt x="588" y="271"/>
                  </a:cubicBezTo>
                  <a:cubicBezTo>
                    <a:pt x="588" y="124"/>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60"/>
            <p:cNvSpPr/>
            <p:nvPr/>
          </p:nvSpPr>
          <p:spPr>
            <a:xfrm>
              <a:off x="7104809" y="3751755"/>
              <a:ext cx="11006" cy="11026"/>
            </a:xfrm>
            <a:custGeom>
              <a:rect b="b" l="l" r="r" t="t"/>
              <a:pathLst>
                <a:path extrusionOk="0" h="566" w="565">
                  <a:moveTo>
                    <a:pt x="294" y="1"/>
                  </a:moveTo>
                  <a:cubicBezTo>
                    <a:pt x="124" y="1"/>
                    <a:pt x="1" y="124"/>
                    <a:pt x="1" y="295"/>
                  </a:cubicBezTo>
                  <a:cubicBezTo>
                    <a:pt x="1" y="442"/>
                    <a:pt x="124" y="565"/>
                    <a:pt x="294" y="565"/>
                  </a:cubicBezTo>
                  <a:cubicBezTo>
                    <a:pt x="441" y="565"/>
                    <a:pt x="565" y="442"/>
                    <a:pt x="565" y="295"/>
                  </a:cubicBezTo>
                  <a:cubicBezTo>
                    <a:pt x="565" y="124"/>
                    <a:pt x="441"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60"/>
            <p:cNvSpPr/>
            <p:nvPr/>
          </p:nvSpPr>
          <p:spPr>
            <a:xfrm>
              <a:off x="7212668" y="3751755"/>
              <a:ext cx="11474" cy="11026"/>
            </a:xfrm>
            <a:custGeom>
              <a:rect b="b" l="l" r="r" t="t"/>
              <a:pathLst>
                <a:path extrusionOk="0" h="566" w="589">
                  <a:moveTo>
                    <a:pt x="294" y="1"/>
                  </a:moveTo>
                  <a:cubicBezTo>
                    <a:pt x="147" y="1"/>
                    <a:pt x="1" y="124"/>
                    <a:pt x="1" y="295"/>
                  </a:cubicBezTo>
                  <a:cubicBezTo>
                    <a:pt x="1" y="442"/>
                    <a:pt x="147" y="565"/>
                    <a:pt x="294" y="565"/>
                  </a:cubicBezTo>
                  <a:cubicBezTo>
                    <a:pt x="441" y="565"/>
                    <a:pt x="588" y="442"/>
                    <a:pt x="588" y="295"/>
                  </a:cubicBezTo>
                  <a:cubicBezTo>
                    <a:pt x="588" y="124"/>
                    <a:pt x="441"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60"/>
            <p:cNvSpPr/>
            <p:nvPr/>
          </p:nvSpPr>
          <p:spPr>
            <a:xfrm>
              <a:off x="7104809" y="3782221"/>
              <a:ext cx="11006" cy="11006"/>
            </a:xfrm>
            <a:custGeom>
              <a:rect b="b" l="l" r="r" t="t"/>
              <a:pathLst>
                <a:path extrusionOk="0" h="565" w="565">
                  <a:moveTo>
                    <a:pt x="294" y="0"/>
                  </a:moveTo>
                  <a:cubicBezTo>
                    <a:pt x="124" y="0"/>
                    <a:pt x="1" y="124"/>
                    <a:pt x="1" y="294"/>
                  </a:cubicBezTo>
                  <a:cubicBezTo>
                    <a:pt x="1" y="441"/>
                    <a:pt x="124" y="565"/>
                    <a:pt x="294" y="565"/>
                  </a:cubicBezTo>
                  <a:cubicBezTo>
                    <a:pt x="441" y="565"/>
                    <a:pt x="565" y="441"/>
                    <a:pt x="565" y="294"/>
                  </a:cubicBezTo>
                  <a:cubicBezTo>
                    <a:pt x="565" y="124"/>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60"/>
            <p:cNvSpPr/>
            <p:nvPr/>
          </p:nvSpPr>
          <p:spPr>
            <a:xfrm>
              <a:off x="7132061" y="3782221"/>
              <a:ext cx="10889" cy="11006"/>
            </a:xfrm>
            <a:custGeom>
              <a:rect b="b" l="l" r="r" t="t"/>
              <a:pathLst>
                <a:path extrusionOk="0" h="565" w="559">
                  <a:moveTo>
                    <a:pt x="265" y="0"/>
                  </a:moveTo>
                  <a:cubicBezTo>
                    <a:pt x="118" y="0"/>
                    <a:pt x="1" y="124"/>
                    <a:pt x="1" y="294"/>
                  </a:cubicBezTo>
                  <a:cubicBezTo>
                    <a:pt x="1" y="441"/>
                    <a:pt x="118" y="565"/>
                    <a:pt x="265" y="565"/>
                  </a:cubicBezTo>
                  <a:cubicBezTo>
                    <a:pt x="441" y="565"/>
                    <a:pt x="559" y="441"/>
                    <a:pt x="559" y="294"/>
                  </a:cubicBezTo>
                  <a:cubicBezTo>
                    <a:pt x="559" y="124"/>
                    <a:pt x="441" y="0"/>
                    <a:pt x="26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60"/>
            <p:cNvSpPr/>
            <p:nvPr/>
          </p:nvSpPr>
          <p:spPr>
            <a:xfrm>
              <a:off x="7158748" y="3782221"/>
              <a:ext cx="11454" cy="11006"/>
            </a:xfrm>
            <a:custGeom>
              <a:rect b="b" l="l" r="r" t="t"/>
              <a:pathLst>
                <a:path extrusionOk="0" h="565" w="588">
                  <a:moveTo>
                    <a:pt x="294" y="0"/>
                  </a:moveTo>
                  <a:cubicBezTo>
                    <a:pt x="123" y="0"/>
                    <a:pt x="0" y="124"/>
                    <a:pt x="0" y="294"/>
                  </a:cubicBezTo>
                  <a:cubicBezTo>
                    <a:pt x="0" y="441"/>
                    <a:pt x="123" y="565"/>
                    <a:pt x="294" y="565"/>
                  </a:cubicBezTo>
                  <a:cubicBezTo>
                    <a:pt x="441" y="565"/>
                    <a:pt x="588" y="441"/>
                    <a:pt x="588" y="294"/>
                  </a:cubicBezTo>
                  <a:cubicBezTo>
                    <a:pt x="588" y="124"/>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60"/>
            <p:cNvSpPr/>
            <p:nvPr/>
          </p:nvSpPr>
          <p:spPr>
            <a:xfrm>
              <a:off x="7185884" y="3782221"/>
              <a:ext cx="11006" cy="11006"/>
            </a:xfrm>
            <a:custGeom>
              <a:rect b="b" l="l" r="r" t="t"/>
              <a:pathLst>
                <a:path extrusionOk="0" h="565" w="565">
                  <a:moveTo>
                    <a:pt x="270" y="0"/>
                  </a:moveTo>
                  <a:cubicBezTo>
                    <a:pt x="124" y="0"/>
                    <a:pt x="0" y="124"/>
                    <a:pt x="0" y="294"/>
                  </a:cubicBezTo>
                  <a:cubicBezTo>
                    <a:pt x="0" y="441"/>
                    <a:pt x="124" y="565"/>
                    <a:pt x="270" y="565"/>
                  </a:cubicBezTo>
                  <a:cubicBezTo>
                    <a:pt x="441" y="565"/>
                    <a:pt x="564" y="441"/>
                    <a:pt x="564" y="294"/>
                  </a:cubicBezTo>
                  <a:cubicBezTo>
                    <a:pt x="564" y="124"/>
                    <a:pt x="441" y="0"/>
                    <a:pt x="27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60"/>
            <p:cNvSpPr/>
            <p:nvPr/>
          </p:nvSpPr>
          <p:spPr>
            <a:xfrm>
              <a:off x="7212668" y="3782221"/>
              <a:ext cx="11474" cy="11006"/>
            </a:xfrm>
            <a:custGeom>
              <a:rect b="b" l="l" r="r" t="t"/>
              <a:pathLst>
                <a:path extrusionOk="0" h="565" w="589">
                  <a:moveTo>
                    <a:pt x="294" y="0"/>
                  </a:moveTo>
                  <a:cubicBezTo>
                    <a:pt x="147" y="0"/>
                    <a:pt x="1" y="124"/>
                    <a:pt x="1" y="294"/>
                  </a:cubicBezTo>
                  <a:cubicBezTo>
                    <a:pt x="1" y="441"/>
                    <a:pt x="147" y="565"/>
                    <a:pt x="294" y="565"/>
                  </a:cubicBezTo>
                  <a:cubicBezTo>
                    <a:pt x="441" y="565"/>
                    <a:pt x="588" y="441"/>
                    <a:pt x="588" y="294"/>
                  </a:cubicBezTo>
                  <a:cubicBezTo>
                    <a:pt x="588" y="124"/>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60"/>
            <p:cNvSpPr/>
            <p:nvPr/>
          </p:nvSpPr>
          <p:spPr>
            <a:xfrm>
              <a:off x="7079972" y="3574294"/>
              <a:ext cx="168892" cy="285811"/>
            </a:xfrm>
            <a:custGeom>
              <a:rect b="b" l="l" r="r" t="t"/>
              <a:pathLst>
                <a:path extrusionOk="0" h="14672" w="8670">
                  <a:moveTo>
                    <a:pt x="7277" y="13025"/>
                  </a:moveTo>
                  <a:lnTo>
                    <a:pt x="7277" y="14107"/>
                  </a:lnTo>
                  <a:lnTo>
                    <a:pt x="6666" y="14107"/>
                  </a:lnTo>
                  <a:lnTo>
                    <a:pt x="6666" y="13760"/>
                  </a:lnTo>
                  <a:cubicBezTo>
                    <a:pt x="6666" y="13613"/>
                    <a:pt x="6542" y="13496"/>
                    <a:pt x="6372" y="13496"/>
                  </a:cubicBezTo>
                  <a:cubicBezTo>
                    <a:pt x="6225" y="13496"/>
                    <a:pt x="6101" y="13613"/>
                    <a:pt x="6101" y="13760"/>
                  </a:cubicBezTo>
                  <a:lnTo>
                    <a:pt x="6101" y="14107"/>
                  </a:lnTo>
                  <a:lnTo>
                    <a:pt x="5290" y="14107"/>
                  </a:lnTo>
                  <a:lnTo>
                    <a:pt x="5290" y="13760"/>
                  </a:lnTo>
                  <a:cubicBezTo>
                    <a:pt x="5290" y="13613"/>
                    <a:pt x="5173" y="13496"/>
                    <a:pt x="5026" y="13496"/>
                  </a:cubicBezTo>
                  <a:cubicBezTo>
                    <a:pt x="4849" y="13496"/>
                    <a:pt x="4732" y="13613"/>
                    <a:pt x="4732" y="13760"/>
                  </a:cubicBezTo>
                  <a:lnTo>
                    <a:pt x="4732" y="14107"/>
                  </a:lnTo>
                  <a:lnTo>
                    <a:pt x="3944" y="14107"/>
                  </a:lnTo>
                  <a:lnTo>
                    <a:pt x="3944" y="13760"/>
                  </a:lnTo>
                  <a:cubicBezTo>
                    <a:pt x="3944" y="13613"/>
                    <a:pt x="3821" y="13496"/>
                    <a:pt x="3650" y="13496"/>
                  </a:cubicBezTo>
                  <a:cubicBezTo>
                    <a:pt x="3503" y="13496"/>
                    <a:pt x="3356" y="13613"/>
                    <a:pt x="3356" y="13760"/>
                  </a:cubicBezTo>
                  <a:lnTo>
                    <a:pt x="3356" y="14107"/>
                  </a:lnTo>
                  <a:lnTo>
                    <a:pt x="2575" y="14107"/>
                  </a:lnTo>
                  <a:lnTo>
                    <a:pt x="2575" y="13760"/>
                  </a:lnTo>
                  <a:cubicBezTo>
                    <a:pt x="2575" y="13613"/>
                    <a:pt x="2451" y="13496"/>
                    <a:pt x="2304" y="13496"/>
                  </a:cubicBezTo>
                  <a:cubicBezTo>
                    <a:pt x="2134" y="13496"/>
                    <a:pt x="2010" y="13613"/>
                    <a:pt x="2010" y="13760"/>
                  </a:cubicBezTo>
                  <a:lnTo>
                    <a:pt x="2010" y="14107"/>
                  </a:lnTo>
                  <a:lnTo>
                    <a:pt x="1399" y="14107"/>
                  </a:lnTo>
                  <a:lnTo>
                    <a:pt x="1399" y="13025"/>
                  </a:lnTo>
                  <a:close/>
                  <a:moveTo>
                    <a:pt x="270" y="0"/>
                  </a:moveTo>
                  <a:cubicBezTo>
                    <a:pt x="124" y="0"/>
                    <a:pt x="0" y="124"/>
                    <a:pt x="0" y="294"/>
                  </a:cubicBezTo>
                  <a:lnTo>
                    <a:pt x="0" y="12491"/>
                  </a:lnTo>
                  <a:cubicBezTo>
                    <a:pt x="0" y="12784"/>
                    <a:pt x="223" y="13025"/>
                    <a:pt x="517" y="13025"/>
                  </a:cubicBezTo>
                  <a:lnTo>
                    <a:pt x="835" y="13025"/>
                  </a:lnTo>
                  <a:lnTo>
                    <a:pt x="835" y="14154"/>
                  </a:lnTo>
                  <a:cubicBezTo>
                    <a:pt x="835" y="14448"/>
                    <a:pt x="1058" y="14671"/>
                    <a:pt x="1352" y="14671"/>
                  </a:cubicBezTo>
                  <a:lnTo>
                    <a:pt x="7324" y="14671"/>
                  </a:lnTo>
                  <a:cubicBezTo>
                    <a:pt x="7618" y="14671"/>
                    <a:pt x="7841" y="14448"/>
                    <a:pt x="7841" y="14154"/>
                  </a:cubicBezTo>
                  <a:lnTo>
                    <a:pt x="7841" y="13025"/>
                  </a:lnTo>
                  <a:lnTo>
                    <a:pt x="8159" y="13025"/>
                  </a:lnTo>
                  <a:cubicBezTo>
                    <a:pt x="8429" y="13025"/>
                    <a:pt x="8670" y="12784"/>
                    <a:pt x="8670" y="12491"/>
                  </a:cubicBezTo>
                  <a:lnTo>
                    <a:pt x="8670" y="10433"/>
                  </a:lnTo>
                  <a:cubicBezTo>
                    <a:pt x="8670" y="10286"/>
                    <a:pt x="8552" y="10163"/>
                    <a:pt x="8376" y="10163"/>
                  </a:cubicBezTo>
                  <a:cubicBezTo>
                    <a:pt x="8229" y="10163"/>
                    <a:pt x="8111" y="10286"/>
                    <a:pt x="8111" y="10433"/>
                  </a:cubicBezTo>
                  <a:lnTo>
                    <a:pt x="8111" y="12467"/>
                  </a:lnTo>
                  <a:lnTo>
                    <a:pt x="564" y="12467"/>
                  </a:lnTo>
                  <a:lnTo>
                    <a:pt x="564" y="294"/>
                  </a:lnTo>
                  <a:cubicBezTo>
                    <a:pt x="564" y="124"/>
                    <a:pt x="441" y="0"/>
                    <a:pt x="27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60"/>
            <p:cNvSpPr/>
            <p:nvPr/>
          </p:nvSpPr>
          <p:spPr>
            <a:xfrm>
              <a:off x="7126334" y="3573261"/>
              <a:ext cx="76284" cy="61615"/>
            </a:xfrm>
            <a:custGeom>
              <a:rect b="b" l="l" r="r" t="t"/>
              <a:pathLst>
                <a:path extrusionOk="0" h="3163" w="3916">
                  <a:moveTo>
                    <a:pt x="3327" y="1029"/>
                  </a:moveTo>
                  <a:lnTo>
                    <a:pt x="3327" y="2134"/>
                  </a:lnTo>
                  <a:lnTo>
                    <a:pt x="559" y="2134"/>
                  </a:lnTo>
                  <a:lnTo>
                    <a:pt x="559" y="1029"/>
                  </a:lnTo>
                  <a:close/>
                  <a:moveTo>
                    <a:pt x="953" y="0"/>
                  </a:moveTo>
                  <a:cubicBezTo>
                    <a:pt x="782" y="0"/>
                    <a:pt x="659" y="124"/>
                    <a:pt x="659" y="294"/>
                  </a:cubicBezTo>
                  <a:lnTo>
                    <a:pt x="659" y="471"/>
                  </a:lnTo>
                  <a:lnTo>
                    <a:pt x="512" y="471"/>
                  </a:lnTo>
                  <a:cubicBezTo>
                    <a:pt x="218" y="471"/>
                    <a:pt x="1" y="688"/>
                    <a:pt x="1" y="958"/>
                  </a:cubicBezTo>
                  <a:lnTo>
                    <a:pt x="1" y="2204"/>
                  </a:lnTo>
                  <a:cubicBezTo>
                    <a:pt x="1" y="2475"/>
                    <a:pt x="218" y="2698"/>
                    <a:pt x="512" y="2698"/>
                  </a:cubicBezTo>
                  <a:lnTo>
                    <a:pt x="659" y="2698"/>
                  </a:lnTo>
                  <a:lnTo>
                    <a:pt x="659" y="2892"/>
                  </a:lnTo>
                  <a:cubicBezTo>
                    <a:pt x="659" y="3039"/>
                    <a:pt x="782" y="3163"/>
                    <a:pt x="953" y="3163"/>
                  </a:cubicBezTo>
                  <a:cubicBezTo>
                    <a:pt x="1100" y="3163"/>
                    <a:pt x="1223" y="3039"/>
                    <a:pt x="1223" y="2892"/>
                  </a:cubicBezTo>
                  <a:lnTo>
                    <a:pt x="1223" y="2698"/>
                  </a:lnTo>
                  <a:lnTo>
                    <a:pt x="1664" y="2698"/>
                  </a:lnTo>
                  <a:lnTo>
                    <a:pt x="1664" y="2892"/>
                  </a:lnTo>
                  <a:cubicBezTo>
                    <a:pt x="1664" y="3039"/>
                    <a:pt x="1787" y="3163"/>
                    <a:pt x="1958" y="3163"/>
                  </a:cubicBezTo>
                  <a:cubicBezTo>
                    <a:pt x="2105" y="3163"/>
                    <a:pt x="2252" y="3039"/>
                    <a:pt x="2252" y="2892"/>
                  </a:cubicBezTo>
                  <a:lnTo>
                    <a:pt x="2252" y="2698"/>
                  </a:lnTo>
                  <a:lnTo>
                    <a:pt x="2669" y="2698"/>
                  </a:lnTo>
                  <a:lnTo>
                    <a:pt x="2669" y="2892"/>
                  </a:lnTo>
                  <a:cubicBezTo>
                    <a:pt x="2669" y="3039"/>
                    <a:pt x="2816" y="3163"/>
                    <a:pt x="2963" y="3163"/>
                  </a:cubicBezTo>
                  <a:cubicBezTo>
                    <a:pt x="3110" y="3163"/>
                    <a:pt x="3257" y="3039"/>
                    <a:pt x="3257" y="2892"/>
                  </a:cubicBezTo>
                  <a:lnTo>
                    <a:pt x="3257" y="2698"/>
                  </a:lnTo>
                  <a:lnTo>
                    <a:pt x="3404" y="2698"/>
                  </a:lnTo>
                  <a:cubicBezTo>
                    <a:pt x="3698" y="2698"/>
                    <a:pt x="3915" y="2475"/>
                    <a:pt x="3915" y="2204"/>
                  </a:cubicBezTo>
                  <a:lnTo>
                    <a:pt x="3915" y="958"/>
                  </a:lnTo>
                  <a:cubicBezTo>
                    <a:pt x="3915" y="688"/>
                    <a:pt x="3698" y="471"/>
                    <a:pt x="3404" y="471"/>
                  </a:cubicBezTo>
                  <a:lnTo>
                    <a:pt x="3257" y="471"/>
                  </a:lnTo>
                  <a:lnTo>
                    <a:pt x="3257" y="294"/>
                  </a:lnTo>
                  <a:cubicBezTo>
                    <a:pt x="3257" y="124"/>
                    <a:pt x="3110" y="0"/>
                    <a:pt x="2963" y="0"/>
                  </a:cubicBezTo>
                  <a:cubicBezTo>
                    <a:pt x="2816" y="0"/>
                    <a:pt x="2669" y="124"/>
                    <a:pt x="2669" y="294"/>
                  </a:cubicBezTo>
                  <a:lnTo>
                    <a:pt x="2669" y="471"/>
                  </a:lnTo>
                  <a:lnTo>
                    <a:pt x="2252" y="471"/>
                  </a:lnTo>
                  <a:lnTo>
                    <a:pt x="2252" y="294"/>
                  </a:lnTo>
                  <a:cubicBezTo>
                    <a:pt x="2252" y="124"/>
                    <a:pt x="2105" y="0"/>
                    <a:pt x="1958" y="0"/>
                  </a:cubicBezTo>
                  <a:cubicBezTo>
                    <a:pt x="1787" y="0"/>
                    <a:pt x="1664" y="124"/>
                    <a:pt x="1664" y="294"/>
                  </a:cubicBezTo>
                  <a:lnTo>
                    <a:pt x="1664" y="471"/>
                  </a:lnTo>
                  <a:lnTo>
                    <a:pt x="1223" y="471"/>
                  </a:lnTo>
                  <a:lnTo>
                    <a:pt x="1223" y="294"/>
                  </a:lnTo>
                  <a:cubicBezTo>
                    <a:pt x="1223" y="124"/>
                    <a:pt x="1100" y="0"/>
                    <a:pt x="95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60"/>
            <p:cNvSpPr/>
            <p:nvPr/>
          </p:nvSpPr>
          <p:spPr>
            <a:xfrm>
              <a:off x="7126334" y="3695887"/>
              <a:ext cx="76284" cy="61615"/>
            </a:xfrm>
            <a:custGeom>
              <a:rect b="b" l="l" r="r" t="t"/>
              <a:pathLst>
                <a:path extrusionOk="0" h="3163" w="3916">
                  <a:moveTo>
                    <a:pt x="3327" y="1029"/>
                  </a:moveTo>
                  <a:lnTo>
                    <a:pt x="3327" y="2134"/>
                  </a:lnTo>
                  <a:lnTo>
                    <a:pt x="559" y="2134"/>
                  </a:lnTo>
                  <a:lnTo>
                    <a:pt x="559" y="1029"/>
                  </a:lnTo>
                  <a:close/>
                  <a:moveTo>
                    <a:pt x="953" y="0"/>
                  </a:moveTo>
                  <a:cubicBezTo>
                    <a:pt x="782" y="0"/>
                    <a:pt x="659" y="124"/>
                    <a:pt x="659" y="271"/>
                  </a:cubicBezTo>
                  <a:lnTo>
                    <a:pt x="659" y="465"/>
                  </a:lnTo>
                  <a:lnTo>
                    <a:pt x="512" y="465"/>
                  </a:lnTo>
                  <a:cubicBezTo>
                    <a:pt x="218" y="465"/>
                    <a:pt x="1" y="688"/>
                    <a:pt x="1" y="959"/>
                  </a:cubicBezTo>
                  <a:lnTo>
                    <a:pt x="1" y="2205"/>
                  </a:lnTo>
                  <a:cubicBezTo>
                    <a:pt x="1" y="2475"/>
                    <a:pt x="218" y="2698"/>
                    <a:pt x="512" y="2698"/>
                  </a:cubicBezTo>
                  <a:lnTo>
                    <a:pt x="659" y="2698"/>
                  </a:lnTo>
                  <a:lnTo>
                    <a:pt x="659" y="2869"/>
                  </a:lnTo>
                  <a:cubicBezTo>
                    <a:pt x="659" y="3039"/>
                    <a:pt x="782" y="3163"/>
                    <a:pt x="953" y="3163"/>
                  </a:cubicBezTo>
                  <a:cubicBezTo>
                    <a:pt x="1100" y="3163"/>
                    <a:pt x="1223" y="3039"/>
                    <a:pt x="1223" y="2869"/>
                  </a:cubicBezTo>
                  <a:lnTo>
                    <a:pt x="1223" y="2698"/>
                  </a:lnTo>
                  <a:lnTo>
                    <a:pt x="1664" y="2698"/>
                  </a:lnTo>
                  <a:lnTo>
                    <a:pt x="1664" y="2869"/>
                  </a:lnTo>
                  <a:cubicBezTo>
                    <a:pt x="1664" y="3039"/>
                    <a:pt x="1787" y="3163"/>
                    <a:pt x="1958" y="3163"/>
                  </a:cubicBezTo>
                  <a:cubicBezTo>
                    <a:pt x="2105" y="3163"/>
                    <a:pt x="2252" y="3039"/>
                    <a:pt x="2252" y="2869"/>
                  </a:cubicBezTo>
                  <a:lnTo>
                    <a:pt x="2252" y="2698"/>
                  </a:lnTo>
                  <a:lnTo>
                    <a:pt x="2669" y="2698"/>
                  </a:lnTo>
                  <a:lnTo>
                    <a:pt x="2669" y="2869"/>
                  </a:lnTo>
                  <a:cubicBezTo>
                    <a:pt x="2669" y="3039"/>
                    <a:pt x="2816" y="3163"/>
                    <a:pt x="2963" y="3163"/>
                  </a:cubicBezTo>
                  <a:cubicBezTo>
                    <a:pt x="3110" y="3163"/>
                    <a:pt x="3257" y="3039"/>
                    <a:pt x="3257" y="2869"/>
                  </a:cubicBezTo>
                  <a:lnTo>
                    <a:pt x="3257" y="2698"/>
                  </a:lnTo>
                  <a:lnTo>
                    <a:pt x="3404" y="2698"/>
                  </a:lnTo>
                  <a:cubicBezTo>
                    <a:pt x="3698" y="2698"/>
                    <a:pt x="3915" y="2475"/>
                    <a:pt x="3915" y="2205"/>
                  </a:cubicBezTo>
                  <a:lnTo>
                    <a:pt x="3915" y="959"/>
                  </a:lnTo>
                  <a:cubicBezTo>
                    <a:pt x="3915" y="688"/>
                    <a:pt x="3698" y="465"/>
                    <a:pt x="3404" y="465"/>
                  </a:cubicBezTo>
                  <a:lnTo>
                    <a:pt x="3257" y="465"/>
                  </a:lnTo>
                  <a:lnTo>
                    <a:pt x="3257" y="271"/>
                  </a:lnTo>
                  <a:cubicBezTo>
                    <a:pt x="3257" y="124"/>
                    <a:pt x="3110" y="0"/>
                    <a:pt x="2963" y="0"/>
                  </a:cubicBezTo>
                  <a:cubicBezTo>
                    <a:pt x="2816" y="0"/>
                    <a:pt x="2669" y="124"/>
                    <a:pt x="2669" y="271"/>
                  </a:cubicBezTo>
                  <a:lnTo>
                    <a:pt x="2669" y="465"/>
                  </a:lnTo>
                  <a:lnTo>
                    <a:pt x="2252" y="465"/>
                  </a:lnTo>
                  <a:lnTo>
                    <a:pt x="2252" y="271"/>
                  </a:lnTo>
                  <a:cubicBezTo>
                    <a:pt x="2252" y="124"/>
                    <a:pt x="2105" y="0"/>
                    <a:pt x="1958" y="0"/>
                  </a:cubicBezTo>
                  <a:cubicBezTo>
                    <a:pt x="1787" y="0"/>
                    <a:pt x="1664" y="124"/>
                    <a:pt x="1664" y="271"/>
                  </a:cubicBezTo>
                  <a:lnTo>
                    <a:pt x="1664" y="465"/>
                  </a:lnTo>
                  <a:lnTo>
                    <a:pt x="1223" y="465"/>
                  </a:lnTo>
                  <a:lnTo>
                    <a:pt x="1223" y="271"/>
                  </a:lnTo>
                  <a:cubicBezTo>
                    <a:pt x="1223" y="124"/>
                    <a:pt x="1100" y="0"/>
                    <a:pt x="95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50" name="Google Shape;3850;p260"/>
          <p:cNvPicPr preferRelativeResize="0"/>
          <p:nvPr/>
        </p:nvPicPr>
        <p:blipFill>
          <a:blip r:embed="rId4">
            <a:alphaModFix/>
          </a:blip>
          <a:stretch>
            <a:fillRect/>
          </a:stretch>
        </p:blipFill>
        <p:spPr>
          <a:xfrm>
            <a:off x="6798551" y="3534575"/>
            <a:ext cx="2008426" cy="1463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4" name="Shape 3854"/>
        <p:cNvGrpSpPr/>
        <p:nvPr/>
      </p:nvGrpSpPr>
      <p:grpSpPr>
        <a:xfrm>
          <a:off x="0" y="0"/>
          <a:ext cx="0" cy="0"/>
          <a:chOff x="0" y="0"/>
          <a:chExt cx="0" cy="0"/>
        </a:xfrm>
      </p:grpSpPr>
      <p:sp>
        <p:nvSpPr>
          <p:cNvPr id="3855" name="Google Shape;3855;p261"/>
          <p:cNvSpPr/>
          <p:nvPr/>
        </p:nvSpPr>
        <p:spPr>
          <a:xfrm>
            <a:off x="4793600" y="4526076"/>
            <a:ext cx="3882084" cy="345719"/>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61"/>
          <p:cNvSpPr txBox="1"/>
          <p:nvPr>
            <p:ph type="ctrTitle"/>
          </p:nvPr>
        </p:nvSpPr>
        <p:spPr>
          <a:xfrm>
            <a:off x="991175" y="1159450"/>
            <a:ext cx="6737100" cy="11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END GAMING PC</a:t>
            </a:r>
            <a:endParaRPr>
              <a:solidFill>
                <a:schemeClr val="accent4"/>
              </a:solidFill>
            </a:endParaRPr>
          </a:p>
        </p:txBody>
      </p:sp>
      <p:grpSp>
        <p:nvGrpSpPr>
          <p:cNvPr id="3857" name="Google Shape;3857;p261"/>
          <p:cNvGrpSpPr/>
          <p:nvPr/>
        </p:nvGrpSpPr>
        <p:grpSpPr>
          <a:xfrm>
            <a:off x="-68526" y="456871"/>
            <a:ext cx="9143667" cy="6017009"/>
            <a:chOff x="1135320" y="852100"/>
            <a:chExt cx="7459955" cy="3384525"/>
          </a:xfrm>
        </p:grpSpPr>
        <p:sp>
          <p:nvSpPr>
            <p:cNvPr id="3858" name="Google Shape;3858;p261"/>
            <p:cNvSpPr/>
            <p:nvPr/>
          </p:nvSpPr>
          <p:spPr>
            <a:xfrm>
              <a:off x="7189925" y="19037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61"/>
            <p:cNvSpPr/>
            <p:nvPr/>
          </p:nvSpPr>
          <p:spPr>
            <a:xfrm>
              <a:off x="6709213" y="8521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61"/>
            <p:cNvSpPr/>
            <p:nvPr/>
          </p:nvSpPr>
          <p:spPr>
            <a:xfrm flipH="1" rot="10800000">
              <a:off x="2127125" y="33803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61"/>
            <p:cNvSpPr/>
            <p:nvPr/>
          </p:nvSpPr>
          <p:spPr>
            <a:xfrm flipH="1" rot="10800000">
              <a:off x="3747975" y="40953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61"/>
            <p:cNvSpPr/>
            <p:nvPr/>
          </p:nvSpPr>
          <p:spPr>
            <a:xfrm flipH="1" rot="10800000">
              <a:off x="8453975" y="14473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3" name="Google Shape;3863;p261"/>
            <p:cNvGrpSpPr/>
            <p:nvPr/>
          </p:nvGrpSpPr>
          <p:grpSpPr>
            <a:xfrm rot="-7546048">
              <a:off x="3607059" y="3077631"/>
              <a:ext cx="161701" cy="641985"/>
              <a:chOff x="7004550" y="3676293"/>
              <a:chExt cx="161700" cy="641982"/>
            </a:xfrm>
          </p:grpSpPr>
          <p:sp>
            <p:nvSpPr>
              <p:cNvPr id="3864" name="Google Shape;3864;p261"/>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61"/>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61"/>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1"/>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261"/>
            <p:cNvGrpSpPr/>
            <p:nvPr/>
          </p:nvGrpSpPr>
          <p:grpSpPr>
            <a:xfrm>
              <a:off x="1135320" y="2873426"/>
              <a:ext cx="545147" cy="506901"/>
              <a:chOff x="4818730" y="3307263"/>
              <a:chExt cx="1827512" cy="1699300"/>
            </a:xfrm>
          </p:grpSpPr>
          <p:sp>
            <p:nvSpPr>
              <p:cNvPr id="3869" name="Google Shape;3869;p261"/>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61"/>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61"/>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61"/>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61"/>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61"/>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61"/>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61"/>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61"/>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61"/>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61"/>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1"/>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61"/>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61"/>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61"/>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61"/>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61"/>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61"/>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61"/>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61"/>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61"/>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61"/>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61"/>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61"/>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61"/>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4" name="Google Shape;3894;p261"/>
          <p:cNvGrpSpPr/>
          <p:nvPr/>
        </p:nvGrpSpPr>
        <p:grpSpPr>
          <a:xfrm>
            <a:off x="4895437" y="1879852"/>
            <a:ext cx="3571424" cy="2991952"/>
            <a:chOff x="946249" y="2346025"/>
            <a:chExt cx="3067970" cy="2454633"/>
          </a:xfrm>
        </p:grpSpPr>
        <p:sp>
          <p:nvSpPr>
            <p:cNvPr id="3895" name="Google Shape;3895;p261"/>
            <p:cNvSpPr/>
            <p:nvPr/>
          </p:nvSpPr>
          <p:spPr>
            <a:xfrm flipH="1">
              <a:off x="1070044" y="2632071"/>
              <a:ext cx="994456" cy="799908"/>
            </a:xfrm>
            <a:custGeom>
              <a:rect b="b" l="l" r="r" t="t"/>
              <a:pathLst>
                <a:path extrusionOk="0" h="55733" w="69288">
                  <a:moveTo>
                    <a:pt x="69287" y="1"/>
                  </a:moveTo>
                  <a:lnTo>
                    <a:pt x="247" y="12041"/>
                  </a:lnTo>
                  <a:lnTo>
                    <a:pt x="1" y="55733"/>
                  </a:lnTo>
                  <a:lnTo>
                    <a:pt x="69287" y="55733"/>
                  </a:lnTo>
                  <a:lnTo>
                    <a:pt x="69287" y="1"/>
                  </a:ln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61"/>
            <p:cNvSpPr/>
            <p:nvPr/>
          </p:nvSpPr>
          <p:spPr>
            <a:xfrm flipH="1">
              <a:off x="1070044" y="2632071"/>
              <a:ext cx="992935" cy="544749"/>
            </a:xfrm>
            <a:custGeom>
              <a:rect b="b" l="l" r="r" t="t"/>
              <a:pathLst>
                <a:path extrusionOk="0" h="37955" w="69182">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61"/>
            <p:cNvSpPr/>
            <p:nvPr/>
          </p:nvSpPr>
          <p:spPr>
            <a:xfrm flipH="1">
              <a:off x="1070401" y="2631383"/>
              <a:ext cx="991428" cy="216292"/>
            </a:xfrm>
            <a:custGeom>
              <a:rect b="b" l="l" r="r" t="t"/>
              <a:pathLst>
                <a:path extrusionOk="0" h="15070" w="69077">
                  <a:moveTo>
                    <a:pt x="69076" y="1"/>
                  </a:moveTo>
                  <a:lnTo>
                    <a:pt x="1" y="12042"/>
                  </a:lnTo>
                  <a:lnTo>
                    <a:pt x="1" y="15069"/>
                  </a:lnTo>
                  <a:lnTo>
                    <a:pt x="69076" y="4895"/>
                  </a:lnTo>
                  <a:lnTo>
                    <a:pt x="6907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61"/>
            <p:cNvSpPr/>
            <p:nvPr/>
          </p:nvSpPr>
          <p:spPr>
            <a:xfrm flipH="1">
              <a:off x="1070402" y="3351227"/>
              <a:ext cx="994958" cy="81379"/>
            </a:xfrm>
            <a:custGeom>
              <a:rect b="b" l="l" r="r" t="t"/>
              <a:pathLst>
                <a:path extrusionOk="0" h="5670" w="69323">
                  <a:moveTo>
                    <a:pt x="69322" y="1"/>
                  </a:moveTo>
                  <a:lnTo>
                    <a:pt x="36" y="2430"/>
                  </a:lnTo>
                  <a:lnTo>
                    <a:pt x="0" y="5669"/>
                  </a:lnTo>
                  <a:lnTo>
                    <a:pt x="69322" y="5669"/>
                  </a:lnTo>
                  <a:lnTo>
                    <a:pt x="6932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61"/>
            <p:cNvSpPr/>
            <p:nvPr/>
          </p:nvSpPr>
          <p:spPr>
            <a:xfrm flipH="1">
              <a:off x="1902273" y="3018686"/>
              <a:ext cx="154131" cy="301977"/>
            </a:xfrm>
            <a:custGeom>
              <a:rect b="b" l="l" r="r" t="t"/>
              <a:pathLst>
                <a:path extrusionOk="0" h="21040" w="10739">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61"/>
            <p:cNvSpPr/>
            <p:nvPr/>
          </p:nvSpPr>
          <p:spPr>
            <a:xfrm flipH="1">
              <a:off x="1842637" y="2748803"/>
              <a:ext cx="106639" cy="301187"/>
            </a:xfrm>
            <a:custGeom>
              <a:rect b="b" l="l" r="r" t="t"/>
              <a:pathLst>
                <a:path extrusionOk="0" h="20985" w="743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61"/>
            <p:cNvSpPr/>
            <p:nvPr/>
          </p:nvSpPr>
          <p:spPr>
            <a:xfrm flipH="1">
              <a:off x="1881056" y="2953128"/>
              <a:ext cx="147558" cy="162040"/>
            </a:xfrm>
            <a:custGeom>
              <a:rect b="b" l="l" r="r" t="t"/>
              <a:pathLst>
                <a:path extrusionOk="0" h="11290" w="10281">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61"/>
            <p:cNvSpPr/>
            <p:nvPr/>
          </p:nvSpPr>
          <p:spPr>
            <a:xfrm flipH="1">
              <a:off x="1819904" y="3131700"/>
              <a:ext cx="134426" cy="143783"/>
            </a:xfrm>
            <a:custGeom>
              <a:rect b="b" l="l" r="r" t="t"/>
              <a:pathLst>
                <a:path extrusionOk="0" h="10018" w="9366">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61"/>
            <p:cNvSpPr/>
            <p:nvPr/>
          </p:nvSpPr>
          <p:spPr>
            <a:xfrm flipH="1">
              <a:off x="1921974" y="2964224"/>
              <a:ext cx="98559" cy="127881"/>
            </a:xfrm>
            <a:custGeom>
              <a:rect b="b" l="l" r="r" t="t"/>
              <a:pathLst>
                <a:path extrusionOk="0" h="8910" w="6867">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61"/>
            <p:cNvSpPr/>
            <p:nvPr/>
          </p:nvSpPr>
          <p:spPr>
            <a:xfrm flipH="1">
              <a:off x="1705173" y="2729554"/>
              <a:ext cx="68734" cy="167336"/>
            </a:xfrm>
            <a:custGeom>
              <a:rect b="b" l="l" r="r" t="t"/>
              <a:pathLst>
                <a:path extrusionOk="0" h="11659" w="4789">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61"/>
            <p:cNvSpPr/>
            <p:nvPr/>
          </p:nvSpPr>
          <p:spPr>
            <a:xfrm flipH="1">
              <a:off x="1730444" y="2852416"/>
              <a:ext cx="119772" cy="251255"/>
            </a:xfrm>
            <a:custGeom>
              <a:rect b="b" l="l" r="r" t="t"/>
              <a:pathLst>
                <a:path extrusionOk="0" h="17506" w="8345">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61"/>
            <p:cNvSpPr/>
            <p:nvPr/>
          </p:nvSpPr>
          <p:spPr>
            <a:xfrm flipH="1">
              <a:off x="1807257" y="3031749"/>
              <a:ext cx="31848" cy="64270"/>
            </a:xfrm>
            <a:custGeom>
              <a:rect b="b" l="l" r="r" t="t"/>
              <a:pathLst>
                <a:path extrusionOk="0" h="4478" w="2219">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61"/>
            <p:cNvSpPr/>
            <p:nvPr/>
          </p:nvSpPr>
          <p:spPr>
            <a:xfrm flipH="1">
              <a:off x="1766320" y="2933276"/>
              <a:ext cx="43474" cy="73585"/>
            </a:xfrm>
            <a:custGeom>
              <a:rect b="b" l="l" r="r" t="t"/>
              <a:pathLst>
                <a:path extrusionOk="0" h="5127" w="3029">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61"/>
            <p:cNvSpPr/>
            <p:nvPr/>
          </p:nvSpPr>
          <p:spPr>
            <a:xfrm flipH="1">
              <a:off x="2602212" y="3226929"/>
              <a:ext cx="140999" cy="412821"/>
            </a:xfrm>
            <a:custGeom>
              <a:rect b="b" l="l" r="r" t="t"/>
              <a:pathLst>
                <a:path extrusionOk="0" h="28763" w="9824">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61"/>
            <p:cNvSpPr/>
            <p:nvPr/>
          </p:nvSpPr>
          <p:spPr>
            <a:xfrm flipH="1">
              <a:off x="2298557" y="3613013"/>
              <a:ext cx="648833" cy="37919"/>
            </a:xfrm>
            <a:custGeom>
              <a:rect b="b" l="l" r="r" t="t"/>
              <a:pathLst>
                <a:path extrusionOk="0" h="2642" w="45207">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61"/>
            <p:cNvSpPr/>
            <p:nvPr/>
          </p:nvSpPr>
          <p:spPr>
            <a:xfrm flipH="1">
              <a:off x="2935249" y="3410871"/>
              <a:ext cx="18701" cy="416883"/>
            </a:xfrm>
            <a:custGeom>
              <a:rect b="b" l="l" r="r" t="t"/>
              <a:pathLst>
                <a:path extrusionOk="0" h="29046" w="1303">
                  <a:moveTo>
                    <a:pt x="0" y="0"/>
                  </a:moveTo>
                  <a:lnTo>
                    <a:pt x="0" y="29046"/>
                  </a:lnTo>
                  <a:lnTo>
                    <a:pt x="1303" y="29046"/>
                  </a:lnTo>
                  <a:lnTo>
                    <a:pt x="1303" y="0"/>
                  </a:ln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61"/>
            <p:cNvSpPr/>
            <p:nvPr/>
          </p:nvSpPr>
          <p:spPr>
            <a:xfrm flipH="1">
              <a:off x="2894812" y="3410871"/>
              <a:ext cx="19218" cy="416883"/>
            </a:xfrm>
            <a:custGeom>
              <a:rect b="b" l="l" r="r" t="t"/>
              <a:pathLst>
                <a:path extrusionOk="0" h="29046" w="1339">
                  <a:moveTo>
                    <a:pt x="1" y="0"/>
                  </a:moveTo>
                  <a:lnTo>
                    <a:pt x="1" y="29046"/>
                  </a:lnTo>
                  <a:lnTo>
                    <a:pt x="1338" y="29046"/>
                  </a:lnTo>
                  <a:lnTo>
                    <a:pt x="1338" y="0"/>
                  </a:ln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61"/>
            <p:cNvSpPr/>
            <p:nvPr/>
          </p:nvSpPr>
          <p:spPr>
            <a:xfrm flipH="1">
              <a:off x="2787670" y="3410871"/>
              <a:ext cx="18716" cy="416883"/>
            </a:xfrm>
            <a:custGeom>
              <a:rect b="b" l="l" r="r" t="t"/>
              <a:pathLst>
                <a:path extrusionOk="0" h="29046" w="1304">
                  <a:moveTo>
                    <a:pt x="1" y="0"/>
                  </a:moveTo>
                  <a:lnTo>
                    <a:pt x="1" y="29046"/>
                  </a:lnTo>
                  <a:lnTo>
                    <a:pt x="1303" y="29046"/>
                  </a:lnTo>
                  <a:lnTo>
                    <a:pt x="1303" y="0"/>
                  </a:ln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61"/>
            <p:cNvSpPr/>
            <p:nvPr/>
          </p:nvSpPr>
          <p:spPr>
            <a:xfrm flipH="1">
              <a:off x="2687659" y="3818199"/>
              <a:ext cx="405774" cy="836794"/>
            </a:xfrm>
            <a:custGeom>
              <a:rect b="b" l="l" r="r" t="t"/>
              <a:pathLst>
                <a:path extrusionOk="0" h="58303" w="28272">
                  <a:moveTo>
                    <a:pt x="704" y="1"/>
                  </a:moveTo>
                  <a:lnTo>
                    <a:pt x="0" y="58303"/>
                  </a:lnTo>
                  <a:lnTo>
                    <a:pt x="28271" y="58303"/>
                  </a:lnTo>
                  <a:lnTo>
                    <a:pt x="28271" y="12816"/>
                  </a:lnTo>
                  <a:cubicBezTo>
                    <a:pt x="28236" y="5704"/>
                    <a:pt x="23589" y="1"/>
                    <a:pt x="17850" y="1"/>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61"/>
            <p:cNvSpPr/>
            <p:nvPr/>
          </p:nvSpPr>
          <p:spPr>
            <a:xfrm flipH="1">
              <a:off x="2716463" y="3874800"/>
              <a:ext cx="367869" cy="19218"/>
            </a:xfrm>
            <a:custGeom>
              <a:rect b="b" l="l" r="r" t="t"/>
              <a:pathLst>
                <a:path extrusionOk="0" h="1339" w="25631">
                  <a:moveTo>
                    <a:pt x="0" y="1"/>
                  </a:moveTo>
                  <a:lnTo>
                    <a:pt x="0" y="1339"/>
                  </a:lnTo>
                  <a:lnTo>
                    <a:pt x="25630" y="1339"/>
                  </a:lnTo>
                  <a:cubicBezTo>
                    <a:pt x="25384" y="881"/>
                    <a:pt x="25067" y="423"/>
                    <a:pt x="24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61"/>
            <p:cNvSpPr/>
            <p:nvPr/>
          </p:nvSpPr>
          <p:spPr>
            <a:xfrm flipH="1">
              <a:off x="3020153" y="3818199"/>
              <a:ext cx="102089" cy="836794"/>
            </a:xfrm>
            <a:custGeom>
              <a:rect b="b" l="l" r="r" t="t"/>
              <a:pathLst>
                <a:path extrusionOk="0" h="58303" w="7113">
                  <a:moveTo>
                    <a:pt x="1" y="1"/>
                  </a:moveTo>
                  <a:lnTo>
                    <a:pt x="1" y="58303"/>
                  </a:lnTo>
                  <a:lnTo>
                    <a:pt x="7112" y="58303"/>
                  </a:lnTo>
                  <a:lnTo>
                    <a:pt x="7112" y="5493"/>
                  </a:lnTo>
                  <a:cubicBezTo>
                    <a:pt x="7112" y="2465"/>
                    <a:pt x="5141" y="1"/>
                    <a:pt x="2676"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61"/>
            <p:cNvSpPr/>
            <p:nvPr/>
          </p:nvSpPr>
          <p:spPr>
            <a:xfrm flipH="1">
              <a:off x="2748280" y="4119921"/>
              <a:ext cx="214268" cy="212747"/>
            </a:xfrm>
            <a:custGeom>
              <a:rect b="b" l="l" r="r" t="t"/>
              <a:pathLst>
                <a:path extrusionOk="0" h="14823" w="14929">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61"/>
            <p:cNvSpPr/>
            <p:nvPr/>
          </p:nvSpPr>
          <p:spPr>
            <a:xfrm flipH="1">
              <a:off x="2748280" y="4359974"/>
              <a:ext cx="214268" cy="213249"/>
            </a:xfrm>
            <a:custGeom>
              <a:rect b="b" l="l" r="r" t="t"/>
              <a:pathLst>
                <a:path extrusionOk="0" h="14858" w="14929">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61"/>
            <p:cNvSpPr/>
            <p:nvPr/>
          </p:nvSpPr>
          <p:spPr>
            <a:xfrm flipH="1">
              <a:off x="2715444" y="3947578"/>
              <a:ext cx="267818" cy="24270"/>
            </a:xfrm>
            <a:custGeom>
              <a:rect b="b" l="l" r="r" t="t"/>
              <a:pathLst>
                <a:path extrusionOk="0" h="1691" w="1866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61"/>
            <p:cNvSpPr/>
            <p:nvPr/>
          </p:nvSpPr>
          <p:spPr>
            <a:xfrm flipH="1">
              <a:off x="2715444" y="4012777"/>
              <a:ext cx="267818" cy="24270"/>
            </a:xfrm>
            <a:custGeom>
              <a:rect b="b" l="l" r="r" t="t"/>
              <a:pathLst>
                <a:path extrusionOk="0" h="1691" w="1866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61"/>
            <p:cNvSpPr/>
            <p:nvPr/>
          </p:nvSpPr>
          <p:spPr>
            <a:xfrm flipH="1">
              <a:off x="2775562" y="4143663"/>
              <a:ext cx="169288" cy="166259"/>
            </a:xfrm>
            <a:custGeom>
              <a:rect b="b" l="l" r="r" t="t"/>
              <a:pathLst>
                <a:path extrusionOk="0" h="11584" w="11795">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61"/>
            <p:cNvSpPr/>
            <p:nvPr/>
          </p:nvSpPr>
          <p:spPr>
            <a:xfrm flipH="1">
              <a:off x="2777087" y="4386459"/>
              <a:ext cx="194548" cy="166561"/>
            </a:xfrm>
            <a:custGeom>
              <a:rect b="b" l="l" r="r" t="t"/>
              <a:pathLst>
                <a:path extrusionOk="0" h="11605" w="13555">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61"/>
            <p:cNvSpPr/>
            <p:nvPr/>
          </p:nvSpPr>
          <p:spPr>
            <a:xfrm flipH="1">
              <a:off x="1394421" y="3669556"/>
              <a:ext cx="435857" cy="929339"/>
            </a:xfrm>
            <a:custGeom>
              <a:rect b="b" l="l" r="r" t="t"/>
              <a:pathLst>
                <a:path extrusionOk="0" h="64751" w="30368">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61"/>
            <p:cNvSpPr/>
            <p:nvPr/>
          </p:nvSpPr>
          <p:spPr>
            <a:xfrm flipH="1">
              <a:off x="1376943" y="3644852"/>
              <a:ext cx="1902969" cy="39943"/>
            </a:xfrm>
            <a:custGeom>
              <a:rect b="b" l="l" r="r" t="t"/>
              <a:pathLst>
                <a:path extrusionOk="0" h="2783" w="132588">
                  <a:moveTo>
                    <a:pt x="0" y="1"/>
                  </a:moveTo>
                  <a:lnTo>
                    <a:pt x="0" y="2782"/>
                  </a:lnTo>
                  <a:lnTo>
                    <a:pt x="132588" y="2782"/>
                  </a:lnTo>
                  <a:lnTo>
                    <a:pt x="132588"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61"/>
            <p:cNvSpPr/>
            <p:nvPr/>
          </p:nvSpPr>
          <p:spPr>
            <a:xfrm flipH="1">
              <a:off x="1732074" y="3607458"/>
              <a:ext cx="884789" cy="37919"/>
            </a:xfrm>
            <a:custGeom>
              <a:rect b="b" l="l" r="r" t="t"/>
              <a:pathLst>
                <a:path extrusionOk="0" h="2642" w="61647">
                  <a:moveTo>
                    <a:pt x="0" y="1"/>
                  </a:moveTo>
                  <a:lnTo>
                    <a:pt x="0" y="2641"/>
                  </a:lnTo>
                  <a:lnTo>
                    <a:pt x="61647" y="2641"/>
                  </a:lnTo>
                  <a:lnTo>
                    <a:pt x="61647"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61"/>
            <p:cNvSpPr/>
            <p:nvPr/>
          </p:nvSpPr>
          <p:spPr>
            <a:xfrm flipH="1">
              <a:off x="1732074" y="3607458"/>
              <a:ext cx="884789" cy="11138"/>
            </a:xfrm>
            <a:custGeom>
              <a:rect b="b" l="l" r="r" t="t"/>
              <a:pathLst>
                <a:path extrusionOk="0" h="776" w="61647">
                  <a:moveTo>
                    <a:pt x="0" y="1"/>
                  </a:moveTo>
                  <a:lnTo>
                    <a:pt x="0" y="775"/>
                  </a:lnTo>
                  <a:lnTo>
                    <a:pt x="61647" y="775"/>
                  </a:lnTo>
                  <a:lnTo>
                    <a:pt x="616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61"/>
            <p:cNvSpPr/>
            <p:nvPr/>
          </p:nvSpPr>
          <p:spPr>
            <a:xfrm flipH="1">
              <a:off x="2658534" y="3663298"/>
              <a:ext cx="607742" cy="1087188"/>
            </a:xfrm>
            <a:custGeom>
              <a:rect b="b" l="l" r="r" t="t"/>
              <a:pathLst>
                <a:path extrusionOk="0" h="75749" w="42344">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61"/>
            <p:cNvSpPr/>
            <p:nvPr/>
          </p:nvSpPr>
          <p:spPr>
            <a:xfrm flipH="1">
              <a:off x="1376943" y="3668107"/>
              <a:ext cx="1902969" cy="39929"/>
            </a:xfrm>
            <a:custGeom>
              <a:rect b="b" l="l" r="r" t="t"/>
              <a:pathLst>
                <a:path extrusionOk="0" h="2782" w="132588">
                  <a:moveTo>
                    <a:pt x="0" y="0"/>
                  </a:moveTo>
                  <a:lnTo>
                    <a:pt x="0" y="2782"/>
                  </a:lnTo>
                  <a:lnTo>
                    <a:pt x="132588" y="2782"/>
                  </a:lnTo>
                  <a:lnTo>
                    <a:pt x="13258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61"/>
            <p:cNvSpPr/>
            <p:nvPr/>
          </p:nvSpPr>
          <p:spPr>
            <a:xfrm flipH="1">
              <a:off x="2132872" y="2633593"/>
              <a:ext cx="1125824" cy="799908"/>
            </a:xfrm>
            <a:custGeom>
              <a:rect b="b" l="l" r="r" t="t"/>
              <a:pathLst>
                <a:path extrusionOk="0" h="55733" w="78441">
                  <a:moveTo>
                    <a:pt x="1" y="0"/>
                  </a:moveTo>
                  <a:lnTo>
                    <a:pt x="1" y="55733"/>
                  </a:lnTo>
                  <a:lnTo>
                    <a:pt x="78441" y="55733"/>
                  </a:lnTo>
                  <a:lnTo>
                    <a:pt x="78124" y="12041"/>
                  </a:lnTo>
                  <a:lnTo>
                    <a:pt x="1" y="0"/>
                  </a:ln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61"/>
            <p:cNvSpPr/>
            <p:nvPr/>
          </p:nvSpPr>
          <p:spPr>
            <a:xfrm flipH="1">
              <a:off x="2132872" y="2855459"/>
              <a:ext cx="1125824" cy="578076"/>
            </a:xfrm>
            <a:custGeom>
              <a:rect b="b" l="l" r="r" t="t"/>
              <a:pathLst>
                <a:path extrusionOk="0" h="40277" w="78441">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61"/>
            <p:cNvSpPr/>
            <p:nvPr/>
          </p:nvSpPr>
          <p:spPr>
            <a:xfrm flipH="1">
              <a:off x="2136801" y="2632573"/>
              <a:ext cx="1121777" cy="205686"/>
            </a:xfrm>
            <a:custGeom>
              <a:rect b="b" l="l" r="r" t="t"/>
              <a:pathLst>
                <a:path extrusionOk="0" h="14331" w="78159">
                  <a:moveTo>
                    <a:pt x="0" y="1"/>
                  </a:moveTo>
                  <a:lnTo>
                    <a:pt x="0" y="4437"/>
                  </a:lnTo>
                  <a:lnTo>
                    <a:pt x="78159" y="14330"/>
                  </a:lnTo>
                  <a:lnTo>
                    <a:pt x="78159" y="12042"/>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61"/>
            <p:cNvSpPr/>
            <p:nvPr/>
          </p:nvSpPr>
          <p:spPr>
            <a:xfrm flipH="1">
              <a:off x="2132753" y="3353753"/>
              <a:ext cx="1125824" cy="78853"/>
            </a:xfrm>
            <a:custGeom>
              <a:rect b="b" l="l" r="r" t="t"/>
              <a:pathLst>
                <a:path extrusionOk="0" h="5494" w="78441">
                  <a:moveTo>
                    <a:pt x="0" y="1"/>
                  </a:moveTo>
                  <a:lnTo>
                    <a:pt x="0" y="5493"/>
                  </a:lnTo>
                  <a:lnTo>
                    <a:pt x="78440" y="5493"/>
                  </a:lnTo>
                  <a:lnTo>
                    <a:pt x="78440" y="2078"/>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61"/>
            <p:cNvSpPr/>
            <p:nvPr/>
          </p:nvSpPr>
          <p:spPr>
            <a:xfrm flipH="1">
              <a:off x="2235932" y="3248131"/>
              <a:ext cx="882263" cy="57625"/>
            </a:xfrm>
            <a:custGeom>
              <a:rect b="b" l="l" r="r" t="t"/>
              <a:pathLst>
                <a:path extrusionOk="0" h="4015" w="61471">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61"/>
            <p:cNvSpPr/>
            <p:nvPr/>
          </p:nvSpPr>
          <p:spPr>
            <a:xfrm flipH="1">
              <a:off x="2340021" y="2796504"/>
              <a:ext cx="808505" cy="448544"/>
            </a:xfrm>
            <a:custGeom>
              <a:rect b="b" l="l" r="r" t="t"/>
              <a:pathLst>
                <a:path extrusionOk="0" h="31252" w="56332">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61"/>
            <p:cNvSpPr/>
            <p:nvPr/>
          </p:nvSpPr>
          <p:spPr>
            <a:xfrm flipH="1">
              <a:off x="2421361" y="2895178"/>
              <a:ext cx="557867" cy="344833"/>
            </a:xfrm>
            <a:custGeom>
              <a:rect b="b" l="l" r="r" t="t"/>
              <a:pathLst>
                <a:path extrusionOk="0" h="24026" w="38869">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61"/>
            <p:cNvSpPr/>
            <p:nvPr/>
          </p:nvSpPr>
          <p:spPr>
            <a:xfrm flipH="1">
              <a:off x="2190342" y="2898910"/>
              <a:ext cx="174340" cy="26796"/>
            </a:xfrm>
            <a:custGeom>
              <a:rect b="b" l="l" r="r" t="t"/>
              <a:pathLst>
                <a:path extrusionOk="0" h="1867" w="12147">
                  <a:moveTo>
                    <a:pt x="35" y="1"/>
                  </a:moveTo>
                  <a:lnTo>
                    <a:pt x="0" y="459"/>
                  </a:lnTo>
                  <a:lnTo>
                    <a:pt x="12111" y="1867"/>
                  </a:lnTo>
                  <a:lnTo>
                    <a:pt x="12146" y="1444"/>
                  </a:lnTo>
                  <a:lnTo>
                    <a:pt x="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61"/>
            <p:cNvSpPr/>
            <p:nvPr/>
          </p:nvSpPr>
          <p:spPr>
            <a:xfrm flipH="1">
              <a:off x="2190342" y="2953501"/>
              <a:ext cx="174340" cy="24270"/>
            </a:xfrm>
            <a:custGeom>
              <a:rect b="b" l="l" r="r" t="t"/>
              <a:pathLst>
                <a:path extrusionOk="0" h="1691" w="12147">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61"/>
            <p:cNvSpPr/>
            <p:nvPr/>
          </p:nvSpPr>
          <p:spPr>
            <a:xfrm flipH="1">
              <a:off x="2190342" y="3004030"/>
              <a:ext cx="174340" cy="25791"/>
            </a:xfrm>
            <a:custGeom>
              <a:rect b="b" l="l" r="r" t="t"/>
              <a:pathLst>
                <a:path extrusionOk="0" h="1797" w="12147">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61"/>
            <p:cNvSpPr/>
            <p:nvPr/>
          </p:nvSpPr>
          <p:spPr>
            <a:xfrm flipH="1">
              <a:off x="2190342" y="3058621"/>
              <a:ext cx="173837" cy="23753"/>
            </a:xfrm>
            <a:custGeom>
              <a:rect b="b" l="l" r="r" t="t"/>
              <a:pathLst>
                <a:path extrusionOk="0" h="1655" w="12112">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61"/>
            <p:cNvSpPr/>
            <p:nvPr/>
          </p:nvSpPr>
          <p:spPr>
            <a:xfrm flipH="1">
              <a:off x="2190845" y="3115221"/>
              <a:ext cx="174857" cy="26796"/>
            </a:xfrm>
            <a:custGeom>
              <a:rect b="b" l="l" r="r" t="t"/>
              <a:pathLst>
                <a:path extrusionOk="0" h="1867" w="12183">
                  <a:moveTo>
                    <a:pt x="71" y="0"/>
                  </a:moveTo>
                  <a:lnTo>
                    <a:pt x="1" y="458"/>
                  </a:lnTo>
                  <a:lnTo>
                    <a:pt x="12112" y="1866"/>
                  </a:lnTo>
                  <a:lnTo>
                    <a:pt x="12182" y="1444"/>
                  </a:lnTo>
                  <a:lnTo>
                    <a:pt x="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61"/>
            <p:cNvSpPr/>
            <p:nvPr/>
          </p:nvSpPr>
          <p:spPr>
            <a:xfrm flipH="1">
              <a:off x="2736178" y="2825630"/>
              <a:ext cx="410324" cy="148965"/>
            </a:xfrm>
            <a:custGeom>
              <a:rect b="b" l="l" r="r" t="t"/>
              <a:pathLst>
                <a:path extrusionOk="0" h="10379" w="28589">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61"/>
            <p:cNvSpPr/>
            <p:nvPr/>
          </p:nvSpPr>
          <p:spPr>
            <a:xfrm flipH="1">
              <a:off x="2725036" y="2885273"/>
              <a:ext cx="185449" cy="33427"/>
            </a:xfrm>
            <a:custGeom>
              <a:rect b="b" l="l" r="r" t="t"/>
              <a:pathLst>
                <a:path extrusionOk="0" h="2329" w="12921">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61"/>
            <p:cNvSpPr/>
            <p:nvPr/>
          </p:nvSpPr>
          <p:spPr>
            <a:xfrm flipH="1">
              <a:off x="2773035" y="2929988"/>
              <a:ext cx="170307" cy="30671"/>
            </a:xfrm>
            <a:custGeom>
              <a:rect b="b" l="l" r="r" t="t"/>
              <a:pathLst>
                <a:path extrusionOk="0" h="2137" w="11866">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61"/>
            <p:cNvSpPr/>
            <p:nvPr/>
          </p:nvSpPr>
          <p:spPr>
            <a:xfrm flipH="1">
              <a:off x="2730088" y="2889307"/>
              <a:ext cx="177368" cy="12716"/>
            </a:xfrm>
            <a:custGeom>
              <a:rect b="b" l="l" r="r" t="t"/>
              <a:pathLst>
                <a:path extrusionOk="0" h="886" w="12358">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61"/>
            <p:cNvSpPr/>
            <p:nvPr/>
          </p:nvSpPr>
          <p:spPr>
            <a:xfrm flipH="1">
              <a:off x="2776580" y="2934295"/>
              <a:ext cx="161207" cy="10190"/>
            </a:xfrm>
            <a:custGeom>
              <a:rect b="b" l="l" r="r" t="t"/>
              <a:pathLst>
                <a:path extrusionOk="0" h="710" w="11232">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61"/>
            <p:cNvSpPr/>
            <p:nvPr/>
          </p:nvSpPr>
          <p:spPr>
            <a:xfrm flipH="1">
              <a:off x="2874603" y="2899930"/>
              <a:ext cx="31346" cy="12659"/>
            </a:xfrm>
            <a:custGeom>
              <a:rect b="b" l="l" r="r" t="t"/>
              <a:pathLst>
                <a:path extrusionOk="0" h="882" w="2184">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61"/>
            <p:cNvSpPr/>
            <p:nvPr/>
          </p:nvSpPr>
          <p:spPr>
            <a:xfrm flipH="1">
              <a:off x="2906441" y="2942879"/>
              <a:ext cx="31346" cy="10721"/>
            </a:xfrm>
            <a:custGeom>
              <a:rect b="b" l="l" r="r" t="t"/>
              <a:pathLst>
                <a:path extrusionOk="0" h="747" w="2184">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61"/>
            <p:cNvSpPr/>
            <p:nvPr/>
          </p:nvSpPr>
          <p:spPr>
            <a:xfrm flipH="1">
              <a:off x="2748755" y="2852229"/>
              <a:ext cx="20237" cy="2139"/>
            </a:xfrm>
            <a:custGeom>
              <a:rect b="b" l="l" r="r" t="t"/>
              <a:pathLst>
                <a:path extrusionOk="0" h="149" w="141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61"/>
            <p:cNvSpPr/>
            <p:nvPr/>
          </p:nvSpPr>
          <p:spPr>
            <a:xfrm flipH="1">
              <a:off x="2760383" y="2867201"/>
              <a:ext cx="26294" cy="2440"/>
            </a:xfrm>
            <a:custGeom>
              <a:rect b="b" l="l" r="r" t="t"/>
              <a:pathLst>
                <a:path extrusionOk="0" h="170" w="1832">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61"/>
            <p:cNvSpPr/>
            <p:nvPr/>
          </p:nvSpPr>
          <p:spPr>
            <a:xfrm flipH="1">
              <a:off x="2791216" y="2957377"/>
              <a:ext cx="24270" cy="2569"/>
            </a:xfrm>
            <a:custGeom>
              <a:rect b="b" l="l" r="r" t="t"/>
              <a:pathLst>
                <a:path extrusionOk="0" h="179" w="1691">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61"/>
            <p:cNvSpPr/>
            <p:nvPr/>
          </p:nvSpPr>
          <p:spPr>
            <a:xfrm flipH="1">
              <a:off x="2986803" y="2901724"/>
              <a:ext cx="67213" cy="14898"/>
            </a:xfrm>
            <a:custGeom>
              <a:rect b="b" l="l" r="r" t="t"/>
              <a:pathLst>
                <a:path extrusionOk="0" h="1038" w="4683">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61"/>
            <p:cNvSpPr/>
            <p:nvPr/>
          </p:nvSpPr>
          <p:spPr>
            <a:xfrm flipH="1">
              <a:off x="2624452" y="3299177"/>
              <a:ext cx="69236" cy="28317"/>
            </a:xfrm>
            <a:custGeom>
              <a:rect b="b" l="l" r="r" t="t"/>
              <a:pathLst>
                <a:path extrusionOk="0" h="1973" w="4824">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61"/>
            <p:cNvSpPr/>
            <p:nvPr/>
          </p:nvSpPr>
          <p:spPr>
            <a:xfrm flipH="1">
              <a:off x="2514285" y="3132590"/>
              <a:ext cx="102075" cy="103912"/>
            </a:xfrm>
            <a:custGeom>
              <a:rect b="b" l="l" r="r" t="t"/>
              <a:pathLst>
                <a:path extrusionOk="0" h="7240" w="7112">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61"/>
            <p:cNvSpPr/>
            <p:nvPr/>
          </p:nvSpPr>
          <p:spPr>
            <a:xfrm flipH="1">
              <a:off x="2518319" y="3128356"/>
              <a:ext cx="103611" cy="58630"/>
            </a:xfrm>
            <a:custGeom>
              <a:rect b="b" l="l" r="r" t="t"/>
              <a:pathLst>
                <a:path extrusionOk="0" h="4085" w="7219">
                  <a:moveTo>
                    <a:pt x="811" y="1"/>
                  </a:moveTo>
                  <a:cubicBezTo>
                    <a:pt x="1" y="1127"/>
                    <a:pt x="71" y="2641"/>
                    <a:pt x="212" y="4049"/>
                  </a:cubicBezTo>
                  <a:lnTo>
                    <a:pt x="7218" y="4085"/>
                  </a:lnTo>
                  <a:cubicBezTo>
                    <a:pt x="6937" y="2712"/>
                    <a:pt x="6373" y="1092"/>
                    <a:pt x="5176" y="1"/>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61"/>
            <p:cNvSpPr/>
            <p:nvPr/>
          </p:nvSpPr>
          <p:spPr>
            <a:xfrm flipH="1">
              <a:off x="2732608" y="3053812"/>
              <a:ext cx="133909" cy="38680"/>
            </a:xfrm>
            <a:custGeom>
              <a:rect b="b" l="l" r="r" t="t"/>
              <a:pathLst>
                <a:path extrusionOk="0" h="2695" w="933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61"/>
            <p:cNvSpPr/>
            <p:nvPr/>
          </p:nvSpPr>
          <p:spPr>
            <a:xfrm flipH="1">
              <a:off x="2582542" y="3081100"/>
              <a:ext cx="413869" cy="154892"/>
            </a:xfrm>
            <a:custGeom>
              <a:rect b="b" l="l" r="r" t="t"/>
              <a:pathLst>
                <a:path extrusionOk="0" h="10792" w="28836">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61"/>
            <p:cNvSpPr/>
            <p:nvPr/>
          </p:nvSpPr>
          <p:spPr>
            <a:xfrm flipH="1">
              <a:off x="2922115" y="3108647"/>
              <a:ext cx="127350" cy="118250"/>
            </a:xfrm>
            <a:custGeom>
              <a:rect b="b" l="l" r="r" t="t"/>
              <a:pathLst>
                <a:path extrusionOk="0" h="8239" w="8873">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61"/>
            <p:cNvSpPr/>
            <p:nvPr/>
          </p:nvSpPr>
          <p:spPr>
            <a:xfrm flipH="1">
              <a:off x="2898878" y="3103092"/>
              <a:ext cx="147056" cy="69236"/>
            </a:xfrm>
            <a:custGeom>
              <a:rect b="b" l="l" r="r" t="t"/>
              <a:pathLst>
                <a:path extrusionOk="0" h="4824" w="10246">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61"/>
            <p:cNvSpPr/>
            <p:nvPr/>
          </p:nvSpPr>
          <p:spPr>
            <a:xfrm flipH="1">
              <a:off x="2494588" y="2912562"/>
              <a:ext cx="285012" cy="225062"/>
            </a:xfrm>
            <a:custGeom>
              <a:rect b="b" l="l" r="r" t="t"/>
              <a:pathLst>
                <a:path extrusionOk="0" h="15681" w="19858">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61"/>
            <p:cNvSpPr/>
            <p:nvPr/>
          </p:nvSpPr>
          <p:spPr>
            <a:xfrm flipH="1">
              <a:off x="2453525" y="2894891"/>
              <a:ext cx="121393" cy="106108"/>
            </a:xfrm>
            <a:custGeom>
              <a:rect b="b" l="l" r="r" t="t"/>
              <a:pathLst>
                <a:path extrusionOk="0" h="7393" w="8458">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61"/>
            <p:cNvSpPr/>
            <p:nvPr/>
          </p:nvSpPr>
          <p:spPr>
            <a:xfrm flipH="1">
              <a:off x="2464238" y="2903446"/>
              <a:ext cx="49028" cy="44981"/>
            </a:xfrm>
            <a:custGeom>
              <a:rect b="b" l="l" r="r" t="t"/>
              <a:pathLst>
                <a:path extrusionOk="0" h="3134" w="3416">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61"/>
            <p:cNvSpPr/>
            <p:nvPr/>
          </p:nvSpPr>
          <p:spPr>
            <a:xfrm flipH="1">
              <a:off x="2937787" y="3186478"/>
              <a:ext cx="101573" cy="3043"/>
            </a:xfrm>
            <a:custGeom>
              <a:rect b="b" l="l" r="r" t="t"/>
              <a:pathLst>
                <a:path extrusionOk="0" h="212" w="7077">
                  <a:moveTo>
                    <a:pt x="0" y="0"/>
                  </a:moveTo>
                  <a:lnTo>
                    <a:pt x="0" y="212"/>
                  </a:lnTo>
                  <a:lnTo>
                    <a:pt x="7077" y="212"/>
                  </a:lnTo>
                  <a:lnTo>
                    <a:pt x="7077"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61"/>
            <p:cNvSpPr/>
            <p:nvPr/>
          </p:nvSpPr>
          <p:spPr>
            <a:xfrm flipH="1">
              <a:off x="2929190" y="3200632"/>
              <a:ext cx="114720" cy="3043"/>
            </a:xfrm>
            <a:custGeom>
              <a:rect b="b" l="l" r="r" t="t"/>
              <a:pathLst>
                <a:path extrusionOk="0" h="212" w="7993">
                  <a:moveTo>
                    <a:pt x="1" y="0"/>
                  </a:moveTo>
                  <a:lnTo>
                    <a:pt x="1" y="211"/>
                  </a:lnTo>
                  <a:lnTo>
                    <a:pt x="7992" y="211"/>
                  </a:lnTo>
                  <a:lnTo>
                    <a:pt x="7992"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61"/>
            <p:cNvSpPr/>
            <p:nvPr/>
          </p:nvSpPr>
          <p:spPr>
            <a:xfrm flipH="1">
              <a:off x="2531966" y="3196584"/>
              <a:ext cx="72265" cy="3043"/>
            </a:xfrm>
            <a:custGeom>
              <a:rect b="b" l="l" r="r" t="t"/>
              <a:pathLst>
                <a:path extrusionOk="0" h="212" w="5035">
                  <a:moveTo>
                    <a:pt x="0" y="1"/>
                  </a:moveTo>
                  <a:lnTo>
                    <a:pt x="0" y="212"/>
                  </a:lnTo>
                  <a:lnTo>
                    <a:pt x="5035" y="212"/>
                  </a:lnTo>
                  <a:lnTo>
                    <a:pt x="5035"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61"/>
            <p:cNvSpPr/>
            <p:nvPr/>
          </p:nvSpPr>
          <p:spPr>
            <a:xfrm flipH="1">
              <a:off x="2537519" y="3212259"/>
              <a:ext cx="60151" cy="3545"/>
            </a:xfrm>
            <a:custGeom>
              <a:rect b="b" l="l" r="r" t="t"/>
              <a:pathLst>
                <a:path extrusionOk="0" h="247" w="4191">
                  <a:moveTo>
                    <a:pt x="1" y="0"/>
                  </a:moveTo>
                  <a:lnTo>
                    <a:pt x="1" y="246"/>
                  </a:lnTo>
                  <a:lnTo>
                    <a:pt x="4190" y="246"/>
                  </a:lnTo>
                  <a:lnTo>
                    <a:pt x="4190"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61"/>
            <p:cNvSpPr/>
            <p:nvPr/>
          </p:nvSpPr>
          <p:spPr>
            <a:xfrm flipH="1">
              <a:off x="2544593" y="2954004"/>
              <a:ext cx="38422" cy="49028"/>
            </a:xfrm>
            <a:custGeom>
              <a:rect b="b" l="l" r="r" t="t"/>
              <a:pathLst>
                <a:path extrusionOk="0" h="3416" w="2677">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61"/>
            <p:cNvSpPr/>
            <p:nvPr/>
          </p:nvSpPr>
          <p:spPr>
            <a:xfrm flipH="1">
              <a:off x="2820534" y="3093488"/>
              <a:ext cx="62161" cy="10119"/>
            </a:xfrm>
            <a:custGeom>
              <a:rect b="b" l="l" r="r" t="t"/>
              <a:pathLst>
                <a:path extrusionOk="0" h="705" w="4331">
                  <a:moveTo>
                    <a:pt x="352" y="0"/>
                  </a:moveTo>
                  <a:cubicBezTo>
                    <a:pt x="247" y="247"/>
                    <a:pt x="106" y="458"/>
                    <a:pt x="0" y="705"/>
                  </a:cubicBezTo>
                  <a:lnTo>
                    <a:pt x="4331" y="669"/>
                  </a:lnTo>
                  <a:lnTo>
                    <a:pt x="4120" y="36"/>
                  </a:lnTo>
                  <a:lnTo>
                    <a:pt x="3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61"/>
            <p:cNvSpPr/>
            <p:nvPr/>
          </p:nvSpPr>
          <p:spPr>
            <a:xfrm flipH="1">
              <a:off x="2624949" y="3100536"/>
              <a:ext cx="30327" cy="33599"/>
            </a:xfrm>
            <a:custGeom>
              <a:rect b="b" l="l" r="r" t="t"/>
              <a:pathLst>
                <a:path extrusionOk="0" h="2341" w="2113">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61"/>
            <p:cNvSpPr/>
            <p:nvPr/>
          </p:nvSpPr>
          <p:spPr>
            <a:xfrm flipH="1">
              <a:off x="2462216" y="2896384"/>
              <a:ext cx="67227" cy="67227"/>
            </a:xfrm>
            <a:custGeom>
              <a:rect b="b" l="l" r="r" t="t"/>
              <a:pathLst>
                <a:path extrusionOk="0" h="4684" w="4684">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61"/>
            <p:cNvSpPr/>
            <p:nvPr/>
          </p:nvSpPr>
          <p:spPr>
            <a:xfrm flipH="1">
              <a:off x="3412906" y="2346025"/>
              <a:ext cx="601312" cy="2284502"/>
            </a:xfrm>
            <a:custGeom>
              <a:rect b="b" l="l" r="r" t="t"/>
              <a:pathLst>
                <a:path extrusionOk="0" h="159171" w="41896">
                  <a:moveTo>
                    <a:pt x="0" y="1"/>
                  </a:moveTo>
                  <a:lnTo>
                    <a:pt x="0" y="159170"/>
                  </a:lnTo>
                  <a:lnTo>
                    <a:pt x="41896" y="159170"/>
                  </a:lnTo>
                  <a:lnTo>
                    <a:pt x="41896"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61"/>
            <p:cNvSpPr/>
            <p:nvPr/>
          </p:nvSpPr>
          <p:spPr>
            <a:xfrm flipH="1">
              <a:off x="3902040" y="2346025"/>
              <a:ext cx="112179" cy="2284502"/>
            </a:xfrm>
            <a:custGeom>
              <a:rect b="b" l="l" r="r" t="t"/>
              <a:pathLst>
                <a:path extrusionOk="0" h="159171" w="7816">
                  <a:moveTo>
                    <a:pt x="0" y="1"/>
                  </a:moveTo>
                  <a:lnTo>
                    <a:pt x="0" y="159170"/>
                  </a:lnTo>
                  <a:lnTo>
                    <a:pt x="7816" y="159170"/>
                  </a:lnTo>
                  <a:lnTo>
                    <a:pt x="7816" y="1"/>
                  </a:ln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61"/>
            <p:cNvSpPr/>
            <p:nvPr/>
          </p:nvSpPr>
          <p:spPr>
            <a:xfrm flipH="1">
              <a:off x="3472527" y="2346025"/>
              <a:ext cx="541692" cy="2284502"/>
            </a:xfrm>
            <a:custGeom>
              <a:rect b="b" l="l" r="r" t="t"/>
              <a:pathLst>
                <a:path extrusionOk="0" h="159171" w="37742">
                  <a:moveTo>
                    <a:pt x="0" y="1"/>
                  </a:moveTo>
                  <a:lnTo>
                    <a:pt x="0" y="159170"/>
                  </a:lnTo>
                  <a:lnTo>
                    <a:pt x="37741" y="159170"/>
                  </a:lnTo>
                  <a:lnTo>
                    <a:pt x="37741"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61"/>
            <p:cNvSpPr/>
            <p:nvPr/>
          </p:nvSpPr>
          <p:spPr>
            <a:xfrm flipH="1">
              <a:off x="3913148" y="2346025"/>
              <a:ext cx="101070" cy="2284502"/>
            </a:xfrm>
            <a:custGeom>
              <a:rect b="b" l="l" r="r" t="t"/>
              <a:pathLst>
                <a:path extrusionOk="0" h="159171" w="7042">
                  <a:moveTo>
                    <a:pt x="0" y="1"/>
                  </a:moveTo>
                  <a:lnTo>
                    <a:pt x="0" y="159170"/>
                  </a:lnTo>
                  <a:lnTo>
                    <a:pt x="7041" y="159170"/>
                  </a:lnTo>
                  <a:lnTo>
                    <a:pt x="7041" y="1"/>
                  </a:ln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61"/>
            <p:cNvSpPr/>
            <p:nvPr/>
          </p:nvSpPr>
          <p:spPr>
            <a:xfrm flipH="1">
              <a:off x="3471503" y="2346542"/>
              <a:ext cx="405257" cy="2284487"/>
            </a:xfrm>
            <a:custGeom>
              <a:rect b="b" l="l" r="r" t="t"/>
              <a:pathLst>
                <a:path extrusionOk="0" h="159170" w="28236">
                  <a:moveTo>
                    <a:pt x="0" y="0"/>
                  </a:moveTo>
                  <a:lnTo>
                    <a:pt x="0" y="159169"/>
                  </a:lnTo>
                  <a:lnTo>
                    <a:pt x="28236" y="159169"/>
                  </a:lnTo>
                  <a:lnTo>
                    <a:pt x="28236" y="0"/>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61"/>
            <p:cNvSpPr/>
            <p:nvPr/>
          </p:nvSpPr>
          <p:spPr>
            <a:xfrm flipH="1">
              <a:off x="3471469" y="2346542"/>
              <a:ext cx="170292" cy="2284487"/>
            </a:xfrm>
            <a:custGeom>
              <a:rect b="b" l="l" r="r" t="t"/>
              <a:pathLst>
                <a:path extrusionOk="0" h="159170" w="11865">
                  <a:moveTo>
                    <a:pt x="0" y="0"/>
                  </a:moveTo>
                  <a:lnTo>
                    <a:pt x="0" y="159169"/>
                  </a:lnTo>
                  <a:lnTo>
                    <a:pt x="11865" y="159169"/>
                  </a:lnTo>
                  <a:lnTo>
                    <a:pt x="1186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61"/>
            <p:cNvSpPr/>
            <p:nvPr/>
          </p:nvSpPr>
          <p:spPr>
            <a:xfrm flipH="1">
              <a:off x="3912144" y="2346542"/>
              <a:ext cx="101070" cy="2284487"/>
            </a:xfrm>
            <a:custGeom>
              <a:rect b="b" l="l" r="r" t="t"/>
              <a:pathLst>
                <a:path extrusionOk="0" h="159170" w="7042">
                  <a:moveTo>
                    <a:pt x="0" y="0"/>
                  </a:moveTo>
                  <a:lnTo>
                    <a:pt x="0" y="159169"/>
                  </a:lnTo>
                  <a:lnTo>
                    <a:pt x="7042" y="159169"/>
                  </a:lnTo>
                  <a:lnTo>
                    <a:pt x="704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61"/>
            <p:cNvSpPr/>
            <p:nvPr/>
          </p:nvSpPr>
          <p:spPr>
            <a:xfrm flipH="1">
              <a:off x="3416421" y="2851411"/>
              <a:ext cx="485617" cy="16190"/>
            </a:xfrm>
            <a:custGeom>
              <a:rect b="b" l="l" r="r" t="t"/>
              <a:pathLst>
                <a:path extrusionOk="0" h="1128" w="33835">
                  <a:moveTo>
                    <a:pt x="1" y="0"/>
                  </a:moveTo>
                  <a:lnTo>
                    <a:pt x="1" y="1127"/>
                  </a:lnTo>
                  <a:lnTo>
                    <a:pt x="33834" y="1127"/>
                  </a:lnTo>
                  <a:lnTo>
                    <a:pt x="33834" y="0"/>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61"/>
            <p:cNvSpPr/>
            <p:nvPr/>
          </p:nvSpPr>
          <p:spPr>
            <a:xfrm flipH="1">
              <a:off x="3416421" y="3386611"/>
              <a:ext cx="485617" cy="15673"/>
            </a:xfrm>
            <a:custGeom>
              <a:rect b="b" l="l" r="r" t="t"/>
              <a:pathLst>
                <a:path extrusionOk="0" h="1092" w="33835">
                  <a:moveTo>
                    <a:pt x="1" y="0"/>
                  </a:moveTo>
                  <a:lnTo>
                    <a:pt x="1" y="1092"/>
                  </a:lnTo>
                  <a:lnTo>
                    <a:pt x="33834" y="1092"/>
                  </a:lnTo>
                  <a:lnTo>
                    <a:pt x="33834" y="0"/>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61"/>
            <p:cNvSpPr/>
            <p:nvPr/>
          </p:nvSpPr>
          <p:spPr>
            <a:xfrm flipH="1">
              <a:off x="3416421" y="3921295"/>
              <a:ext cx="485617" cy="15687"/>
            </a:xfrm>
            <a:custGeom>
              <a:rect b="b" l="l" r="r" t="t"/>
              <a:pathLst>
                <a:path extrusionOk="0" h="1093" w="33835">
                  <a:moveTo>
                    <a:pt x="1" y="1"/>
                  </a:moveTo>
                  <a:lnTo>
                    <a:pt x="1" y="1092"/>
                  </a:lnTo>
                  <a:lnTo>
                    <a:pt x="33834" y="1092"/>
                  </a:lnTo>
                  <a:lnTo>
                    <a:pt x="33834"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61"/>
            <p:cNvSpPr/>
            <p:nvPr/>
          </p:nvSpPr>
          <p:spPr>
            <a:xfrm flipH="1">
              <a:off x="3416421" y="4455993"/>
              <a:ext cx="485617" cy="16190"/>
            </a:xfrm>
            <a:custGeom>
              <a:rect b="b" l="l" r="r" t="t"/>
              <a:pathLst>
                <a:path extrusionOk="0" h="1128" w="33835">
                  <a:moveTo>
                    <a:pt x="1" y="1"/>
                  </a:moveTo>
                  <a:lnTo>
                    <a:pt x="1" y="1127"/>
                  </a:lnTo>
                  <a:lnTo>
                    <a:pt x="33834" y="1127"/>
                  </a:lnTo>
                  <a:lnTo>
                    <a:pt x="33834"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61"/>
            <p:cNvSpPr/>
            <p:nvPr/>
          </p:nvSpPr>
          <p:spPr>
            <a:xfrm flipH="1">
              <a:off x="3493196" y="2529995"/>
              <a:ext cx="125326" cy="129689"/>
            </a:xfrm>
            <a:custGeom>
              <a:rect b="b" l="l" r="r" t="t"/>
              <a:pathLst>
                <a:path extrusionOk="0" h="9036" w="8732">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61"/>
            <p:cNvSpPr/>
            <p:nvPr/>
          </p:nvSpPr>
          <p:spPr>
            <a:xfrm flipH="1">
              <a:off x="3507326" y="2589782"/>
              <a:ext cx="62936" cy="54023"/>
            </a:xfrm>
            <a:custGeom>
              <a:rect b="b" l="l" r="r" t="t"/>
              <a:pathLst>
                <a:path extrusionOk="0" h="3764" w="4385">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61"/>
            <p:cNvSpPr/>
            <p:nvPr/>
          </p:nvSpPr>
          <p:spPr>
            <a:xfrm flipH="1">
              <a:off x="3550815" y="2558489"/>
              <a:ext cx="227401" cy="168082"/>
            </a:xfrm>
            <a:custGeom>
              <a:rect b="b" l="l" r="r" t="t"/>
              <a:pathLst>
                <a:path extrusionOk="0" h="11711" w="15844">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61"/>
            <p:cNvSpPr/>
            <p:nvPr/>
          </p:nvSpPr>
          <p:spPr>
            <a:xfrm flipH="1">
              <a:off x="3582634" y="2659359"/>
              <a:ext cx="88942" cy="66725"/>
            </a:xfrm>
            <a:custGeom>
              <a:rect b="b" l="l" r="r" t="t"/>
              <a:pathLst>
                <a:path extrusionOk="0" h="4649" w="6197">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61"/>
            <p:cNvSpPr/>
            <p:nvPr/>
          </p:nvSpPr>
          <p:spPr>
            <a:xfrm flipH="1">
              <a:off x="3653389" y="2574466"/>
              <a:ext cx="101070" cy="85914"/>
            </a:xfrm>
            <a:custGeom>
              <a:rect b="b" l="l" r="r" t="t"/>
              <a:pathLst>
                <a:path extrusionOk="0" h="5986" w="7042">
                  <a:moveTo>
                    <a:pt x="71" y="0"/>
                  </a:moveTo>
                  <a:lnTo>
                    <a:pt x="0" y="211"/>
                  </a:lnTo>
                  <a:cubicBezTo>
                    <a:pt x="2922" y="1232"/>
                    <a:pt x="5352" y="3274"/>
                    <a:pt x="6865" y="5985"/>
                  </a:cubicBezTo>
                  <a:lnTo>
                    <a:pt x="7041" y="5880"/>
                  </a:lnTo>
                  <a:cubicBezTo>
                    <a:pt x="5528" y="3134"/>
                    <a:pt x="3028" y="1021"/>
                    <a:pt x="71" y="0"/>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61"/>
            <p:cNvSpPr/>
            <p:nvPr/>
          </p:nvSpPr>
          <p:spPr>
            <a:xfrm flipH="1">
              <a:off x="3572017" y="2563341"/>
              <a:ext cx="24772" cy="80360"/>
            </a:xfrm>
            <a:custGeom>
              <a:rect b="b" l="l" r="r" t="t"/>
              <a:pathLst>
                <a:path extrusionOk="0" h="5599" w="1726">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61"/>
            <p:cNvSpPr/>
            <p:nvPr/>
          </p:nvSpPr>
          <p:spPr>
            <a:xfrm flipH="1">
              <a:off x="3660973" y="2699796"/>
              <a:ext cx="138975" cy="137956"/>
            </a:xfrm>
            <a:custGeom>
              <a:rect b="b" l="l" r="r" t="t"/>
              <a:pathLst>
                <a:path extrusionOk="0" h="9612" w="9683">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61"/>
            <p:cNvSpPr/>
            <p:nvPr/>
          </p:nvSpPr>
          <p:spPr>
            <a:xfrm flipH="1">
              <a:off x="3504303" y="2706873"/>
              <a:ext cx="103094" cy="112581"/>
            </a:xfrm>
            <a:custGeom>
              <a:rect b="b" l="l" r="r" t="t"/>
              <a:pathLst>
                <a:path extrusionOk="0" h="7844" w="7183">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61"/>
            <p:cNvSpPr/>
            <p:nvPr/>
          </p:nvSpPr>
          <p:spPr>
            <a:xfrm flipH="1">
              <a:off x="3600324" y="2514578"/>
              <a:ext cx="126345" cy="106539"/>
            </a:xfrm>
            <a:custGeom>
              <a:rect b="b" l="l" r="r" t="t"/>
              <a:pathLst>
                <a:path extrusionOk="0" h="7423" w="8803">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61"/>
            <p:cNvSpPr/>
            <p:nvPr/>
          </p:nvSpPr>
          <p:spPr>
            <a:xfrm flipH="1">
              <a:off x="3655404" y="2566370"/>
              <a:ext cx="37403" cy="32867"/>
            </a:xfrm>
            <a:custGeom>
              <a:rect b="b" l="l" r="r" t="t"/>
              <a:pathLst>
                <a:path extrusionOk="0" h="2290" w="2606">
                  <a:moveTo>
                    <a:pt x="0" y="1"/>
                  </a:moveTo>
                  <a:lnTo>
                    <a:pt x="0" y="1"/>
                  </a:lnTo>
                  <a:cubicBezTo>
                    <a:pt x="740" y="881"/>
                    <a:pt x="1620" y="1656"/>
                    <a:pt x="2606" y="2289"/>
                  </a:cubicBezTo>
                  <a:cubicBezTo>
                    <a:pt x="2535" y="1233"/>
                    <a:pt x="951" y="388"/>
                    <a:pt x="0" y="1"/>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61"/>
            <p:cNvSpPr/>
            <p:nvPr/>
          </p:nvSpPr>
          <p:spPr>
            <a:xfrm flipH="1">
              <a:off x="3605360" y="2557283"/>
              <a:ext cx="11640" cy="32351"/>
            </a:xfrm>
            <a:custGeom>
              <a:rect b="b" l="l" r="r" t="t"/>
              <a:pathLst>
                <a:path extrusionOk="0" h="2254" w="811">
                  <a:moveTo>
                    <a:pt x="247" y="0"/>
                  </a:moveTo>
                  <a:lnTo>
                    <a:pt x="247" y="0"/>
                  </a:lnTo>
                  <a:cubicBezTo>
                    <a:pt x="36" y="740"/>
                    <a:pt x="0" y="1514"/>
                    <a:pt x="141" y="2253"/>
                  </a:cubicBezTo>
                  <a:cubicBezTo>
                    <a:pt x="775" y="1655"/>
                    <a:pt x="810" y="669"/>
                    <a:pt x="247" y="0"/>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61"/>
            <p:cNvSpPr/>
            <p:nvPr/>
          </p:nvSpPr>
          <p:spPr>
            <a:xfrm flipH="1">
              <a:off x="3753960" y="2529995"/>
              <a:ext cx="124824" cy="129689"/>
            </a:xfrm>
            <a:custGeom>
              <a:rect b="b" l="l" r="r" t="t"/>
              <a:pathLst>
                <a:path extrusionOk="0" h="9036" w="8697">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61"/>
            <p:cNvSpPr/>
            <p:nvPr/>
          </p:nvSpPr>
          <p:spPr>
            <a:xfrm flipH="1">
              <a:off x="3767602" y="2589782"/>
              <a:ext cx="62563" cy="54023"/>
            </a:xfrm>
            <a:custGeom>
              <a:rect b="b" l="l" r="r" t="t"/>
              <a:pathLst>
                <a:path extrusionOk="0" h="3764" w="4359">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61"/>
            <p:cNvSpPr/>
            <p:nvPr/>
          </p:nvSpPr>
          <p:spPr>
            <a:xfrm flipH="1">
              <a:off x="3681173" y="2609836"/>
              <a:ext cx="59649" cy="53578"/>
            </a:xfrm>
            <a:custGeom>
              <a:rect b="b" l="l" r="r" t="t"/>
              <a:pathLst>
                <a:path extrusionOk="0" h="3733" w="4156">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61"/>
            <p:cNvSpPr/>
            <p:nvPr/>
          </p:nvSpPr>
          <p:spPr>
            <a:xfrm flipH="1">
              <a:off x="3562915" y="2602759"/>
              <a:ext cx="17194" cy="42024"/>
            </a:xfrm>
            <a:custGeom>
              <a:rect b="b" l="l" r="r" t="t"/>
              <a:pathLst>
                <a:path extrusionOk="0" h="2928" w="1198">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61"/>
            <p:cNvSpPr/>
            <p:nvPr/>
          </p:nvSpPr>
          <p:spPr>
            <a:xfrm flipH="1">
              <a:off x="3565442" y="2695246"/>
              <a:ext cx="24270" cy="32351"/>
            </a:xfrm>
            <a:custGeom>
              <a:rect b="b" l="l" r="r" t="t"/>
              <a:pathLst>
                <a:path extrusionOk="0" h="2254" w="1691">
                  <a:moveTo>
                    <a:pt x="1303" y="1"/>
                  </a:moveTo>
                  <a:lnTo>
                    <a:pt x="0" y="2007"/>
                  </a:lnTo>
                  <a:lnTo>
                    <a:pt x="353" y="2254"/>
                  </a:lnTo>
                  <a:lnTo>
                    <a:pt x="1690" y="247"/>
                  </a:lnTo>
                  <a:lnTo>
                    <a:pt x="1303"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61"/>
            <p:cNvSpPr/>
            <p:nvPr/>
          </p:nvSpPr>
          <p:spPr>
            <a:xfrm flipH="1">
              <a:off x="3674107" y="2691715"/>
              <a:ext cx="34374" cy="41450"/>
            </a:xfrm>
            <a:custGeom>
              <a:rect b="b" l="l" r="r" t="t"/>
              <a:pathLst>
                <a:path extrusionOk="0" h="2888" w="2395">
                  <a:moveTo>
                    <a:pt x="1" y="0"/>
                  </a:moveTo>
                  <a:lnTo>
                    <a:pt x="1" y="423"/>
                  </a:lnTo>
                  <a:cubicBezTo>
                    <a:pt x="1128" y="458"/>
                    <a:pt x="1867" y="1655"/>
                    <a:pt x="1409" y="2676"/>
                  </a:cubicBezTo>
                  <a:lnTo>
                    <a:pt x="1796" y="2887"/>
                  </a:lnTo>
                  <a:cubicBezTo>
                    <a:pt x="2395" y="1549"/>
                    <a:pt x="1444" y="35"/>
                    <a:pt x="1" y="0"/>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61"/>
            <p:cNvSpPr/>
            <p:nvPr/>
          </p:nvSpPr>
          <p:spPr>
            <a:xfrm flipH="1">
              <a:off x="3728685" y="2710405"/>
              <a:ext cx="44478" cy="43474"/>
            </a:xfrm>
            <a:custGeom>
              <a:rect b="b" l="l" r="r" t="t"/>
              <a:pathLst>
                <a:path extrusionOk="0" h="3029" w="3099">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61"/>
            <p:cNvSpPr/>
            <p:nvPr/>
          </p:nvSpPr>
          <p:spPr>
            <a:xfrm flipH="1">
              <a:off x="3528552" y="2715974"/>
              <a:ext cx="31346" cy="34503"/>
            </a:xfrm>
            <a:custGeom>
              <a:rect b="b" l="l" r="r" t="t"/>
              <a:pathLst>
                <a:path extrusionOk="0" h="2404" w="2184">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61"/>
            <p:cNvSpPr/>
            <p:nvPr/>
          </p:nvSpPr>
          <p:spPr>
            <a:xfrm flipH="1">
              <a:off x="3478540" y="2815395"/>
              <a:ext cx="129359" cy="32996"/>
            </a:xfrm>
            <a:custGeom>
              <a:rect b="b" l="l" r="r" t="t"/>
              <a:pathLst>
                <a:path extrusionOk="0" h="2299" w="9013">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61"/>
            <p:cNvSpPr/>
            <p:nvPr/>
          </p:nvSpPr>
          <p:spPr>
            <a:xfrm flipH="1">
              <a:off x="3691303" y="2815395"/>
              <a:ext cx="129359" cy="32996"/>
            </a:xfrm>
            <a:custGeom>
              <a:rect b="b" l="l" r="r" t="t"/>
              <a:pathLst>
                <a:path extrusionOk="0" h="2299" w="9013">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61"/>
            <p:cNvSpPr/>
            <p:nvPr/>
          </p:nvSpPr>
          <p:spPr>
            <a:xfrm flipH="1">
              <a:off x="3566986" y="3000499"/>
              <a:ext cx="178387" cy="297125"/>
            </a:xfrm>
            <a:custGeom>
              <a:rect b="b" l="l" r="r" t="t"/>
              <a:pathLst>
                <a:path extrusionOk="0" h="20702" w="12429">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61"/>
            <p:cNvSpPr/>
            <p:nvPr/>
          </p:nvSpPr>
          <p:spPr>
            <a:xfrm flipH="1">
              <a:off x="3708477" y="2988369"/>
              <a:ext cx="69236" cy="114476"/>
            </a:xfrm>
            <a:custGeom>
              <a:rect b="b" l="l" r="r" t="t"/>
              <a:pathLst>
                <a:path extrusionOk="0" h="7976" w="4824">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61"/>
            <p:cNvSpPr/>
            <p:nvPr/>
          </p:nvSpPr>
          <p:spPr>
            <a:xfrm flipH="1">
              <a:off x="3612972" y="2979440"/>
              <a:ext cx="140985" cy="135272"/>
            </a:xfrm>
            <a:custGeom>
              <a:rect b="b" l="l" r="r" t="t"/>
              <a:pathLst>
                <a:path extrusionOk="0" h="9425" w="9823">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61"/>
            <p:cNvSpPr/>
            <p:nvPr/>
          </p:nvSpPr>
          <p:spPr>
            <a:xfrm flipH="1">
              <a:off x="3635702" y="3114719"/>
              <a:ext cx="85914" cy="35379"/>
            </a:xfrm>
            <a:custGeom>
              <a:rect b="b" l="l" r="r" t="t"/>
              <a:pathLst>
                <a:path extrusionOk="0" h="2465" w="5986">
                  <a:moveTo>
                    <a:pt x="1" y="0"/>
                  </a:moveTo>
                  <a:cubicBezTo>
                    <a:pt x="141" y="810"/>
                    <a:pt x="141" y="1655"/>
                    <a:pt x="1" y="2465"/>
                  </a:cubicBezTo>
                  <a:cubicBezTo>
                    <a:pt x="1409" y="2429"/>
                    <a:pt x="4577" y="2113"/>
                    <a:pt x="5986" y="2077"/>
                  </a:cubicBezTo>
                  <a:cubicBezTo>
                    <a:pt x="5669" y="1444"/>
                    <a:pt x="5563" y="704"/>
                    <a:pt x="56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61"/>
            <p:cNvSpPr/>
            <p:nvPr/>
          </p:nvSpPr>
          <p:spPr>
            <a:xfrm flipH="1">
              <a:off x="3717567" y="3287047"/>
              <a:ext cx="97540" cy="100439"/>
            </a:xfrm>
            <a:custGeom>
              <a:rect b="b" l="l" r="r" t="t"/>
              <a:pathLst>
                <a:path extrusionOk="0" h="6998" w="6796">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61"/>
            <p:cNvSpPr/>
            <p:nvPr/>
          </p:nvSpPr>
          <p:spPr>
            <a:xfrm flipH="1">
              <a:off x="3573027" y="3290076"/>
              <a:ext cx="65706" cy="96793"/>
            </a:xfrm>
            <a:custGeom>
              <a:rect b="b" l="l" r="r" t="t"/>
              <a:pathLst>
                <a:path extrusionOk="0" h="6744" w="4578">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61"/>
            <p:cNvSpPr/>
            <p:nvPr/>
          </p:nvSpPr>
          <p:spPr>
            <a:xfrm flipH="1">
              <a:off x="3663996" y="3135935"/>
              <a:ext cx="98042" cy="159184"/>
            </a:xfrm>
            <a:custGeom>
              <a:rect b="b" l="l" r="r" t="t"/>
              <a:pathLst>
                <a:path extrusionOk="0" h="11091" w="6831">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61"/>
            <p:cNvSpPr/>
            <p:nvPr/>
          </p:nvSpPr>
          <p:spPr>
            <a:xfrm flipH="1">
              <a:off x="3594765" y="3136452"/>
              <a:ext cx="98544" cy="157160"/>
            </a:xfrm>
            <a:custGeom>
              <a:rect b="b" l="l" r="r" t="t"/>
              <a:pathLst>
                <a:path extrusionOk="0" h="10950" w="6866">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61"/>
            <p:cNvSpPr/>
            <p:nvPr/>
          </p:nvSpPr>
          <p:spPr>
            <a:xfrm flipH="1">
              <a:off x="3738287" y="3062568"/>
              <a:ext cx="36900" cy="38005"/>
            </a:xfrm>
            <a:custGeom>
              <a:rect b="b" l="l" r="r" t="t"/>
              <a:pathLst>
                <a:path extrusionOk="0" h="2648" w="2571">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61"/>
            <p:cNvSpPr/>
            <p:nvPr/>
          </p:nvSpPr>
          <p:spPr>
            <a:xfrm flipH="1">
              <a:off x="3660464" y="3054573"/>
              <a:ext cx="89961" cy="44981"/>
            </a:xfrm>
            <a:custGeom>
              <a:rect b="b" l="l" r="r" t="t"/>
              <a:pathLst>
                <a:path extrusionOk="0" h="3134" w="6268">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61"/>
            <p:cNvSpPr/>
            <p:nvPr/>
          </p:nvSpPr>
          <p:spPr>
            <a:xfrm flipH="1">
              <a:off x="3634678" y="3051544"/>
              <a:ext cx="54597" cy="25275"/>
            </a:xfrm>
            <a:custGeom>
              <a:rect b="b" l="l" r="r" t="t"/>
              <a:pathLst>
                <a:path extrusionOk="0" h="1761" w="3804">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61"/>
            <p:cNvSpPr/>
            <p:nvPr/>
          </p:nvSpPr>
          <p:spPr>
            <a:xfrm flipH="1">
              <a:off x="3657435" y="3039917"/>
              <a:ext cx="89445" cy="49530"/>
            </a:xfrm>
            <a:custGeom>
              <a:rect b="b" l="l" r="r" t="t"/>
              <a:pathLst>
                <a:path extrusionOk="0" h="3451" w="6232">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61"/>
            <p:cNvSpPr/>
            <p:nvPr/>
          </p:nvSpPr>
          <p:spPr>
            <a:xfrm flipH="1">
              <a:off x="3599311" y="2994570"/>
              <a:ext cx="70255" cy="116628"/>
            </a:xfrm>
            <a:custGeom>
              <a:rect b="b" l="l" r="r" t="t"/>
              <a:pathLst>
                <a:path extrusionOk="0" h="8126" w="4895">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61"/>
            <p:cNvSpPr/>
            <p:nvPr/>
          </p:nvSpPr>
          <p:spPr>
            <a:xfrm flipH="1">
              <a:off x="3639736" y="2913825"/>
              <a:ext cx="86431" cy="116485"/>
            </a:xfrm>
            <a:custGeom>
              <a:rect b="b" l="l" r="r" t="t"/>
              <a:pathLst>
                <a:path extrusionOk="0" h="8116" w="6022">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61"/>
            <p:cNvSpPr/>
            <p:nvPr/>
          </p:nvSpPr>
          <p:spPr>
            <a:xfrm flipH="1">
              <a:off x="3673089" y="2957033"/>
              <a:ext cx="37403" cy="25978"/>
            </a:xfrm>
            <a:custGeom>
              <a:rect b="b" l="l" r="r" t="t"/>
              <a:pathLst>
                <a:path extrusionOk="0" h="1810" w="2606">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61"/>
            <p:cNvSpPr/>
            <p:nvPr/>
          </p:nvSpPr>
          <p:spPr>
            <a:xfrm flipH="1">
              <a:off x="3670564" y="2936089"/>
              <a:ext cx="46502" cy="17266"/>
            </a:xfrm>
            <a:custGeom>
              <a:rect b="b" l="l" r="r" t="t"/>
              <a:pathLst>
                <a:path extrusionOk="0" h="1203" w="324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61"/>
            <p:cNvSpPr/>
            <p:nvPr/>
          </p:nvSpPr>
          <p:spPr>
            <a:xfrm flipH="1">
              <a:off x="3640754" y="3114719"/>
              <a:ext cx="81867" cy="7090"/>
            </a:xfrm>
            <a:custGeom>
              <a:rect b="b" l="l" r="r" t="t"/>
              <a:pathLst>
                <a:path extrusionOk="0" h="494" w="5704">
                  <a:moveTo>
                    <a:pt x="0" y="0"/>
                  </a:moveTo>
                  <a:lnTo>
                    <a:pt x="0" y="493"/>
                  </a:lnTo>
                  <a:lnTo>
                    <a:pt x="5704" y="493"/>
                  </a:lnTo>
                  <a:lnTo>
                    <a:pt x="5704" y="0"/>
                  </a:ln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61"/>
            <p:cNvSpPr/>
            <p:nvPr/>
          </p:nvSpPr>
          <p:spPr>
            <a:xfrm flipH="1">
              <a:off x="3720600" y="2982297"/>
              <a:ext cx="20223" cy="23768"/>
            </a:xfrm>
            <a:custGeom>
              <a:rect b="b" l="l" r="r" t="t"/>
              <a:pathLst>
                <a:path extrusionOk="0" h="1656" w="1409">
                  <a:moveTo>
                    <a:pt x="1409" y="1"/>
                  </a:moveTo>
                  <a:lnTo>
                    <a:pt x="36" y="423"/>
                  </a:lnTo>
                  <a:cubicBezTo>
                    <a:pt x="1" y="881"/>
                    <a:pt x="212" y="1339"/>
                    <a:pt x="529" y="1656"/>
                  </a:cubicBezTo>
                  <a:lnTo>
                    <a:pt x="1409" y="1"/>
                  </a:ln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61"/>
            <p:cNvSpPr/>
            <p:nvPr/>
          </p:nvSpPr>
          <p:spPr>
            <a:xfrm flipH="1">
              <a:off x="3627096" y="2982814"/>
              <a:ext cx="31346" cy="26796"/>
            </a:xfrm>
            <a:custGeom>
              <a:rect b="b" l="l" r="r" t="t"/>
              <a:pathLst>
                <a:path extrusionOk="0" h="1867" w="2184">
                  <a:moveTo>
                    <a:pt x="705" y="0"/>
                  </a:moveTo>
                  <a:cubicBezTo>
                    <a:pt x="352" y="599"/>
                    <a:pt x="141" y="1197"/>
                    <a:pt x="0" y="1866"/>
                  </a:cubicBezTo>
                  <a:cubicBezTo>
                    <a:pt x="669" y="1338"/>
                    <a:pt x="1409" y="916"/>
                    <a:pt x="2183" y="599"/>
                  </a:cubicBezTo>
                  <a:cubicBezTo>
                    <a:pt x="1690" y="387"/>
                    <a:pt x="1197" y="176"/>
                    <a:pt x="705" y="0"/>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61"/>
            <p:cNvSpPr/>
            <p:nvPr/>
          </p:nvSpPr>
          <p:spPr>
            <a:xfrm flipH="1">
              <a:off x="3557903" y="4147711"/>
              <a:ext cx="310272" cy="152610"/>
            </a:xfrm>
            <a:custGeom>
              <a:rect b="b" l="l" r="r" t="t"/>
              <a:pathLst>
                <a:path extrusionOk="0" h="10633" w="21618">
                  <a:moveTo>
                    <a:pt x="1" y="1"/>
                  </a:moveTo>
                  <a:lnTo>
                    <a:pt x="1" y="10633"/>
                  </a:lnTo>
                  <a:lnTo>
                    <a:pt x="21617" y="10633"/>
                  </a:lnTo>
                  <a:lnTo>
                    <a:pt x="21617" y="1"/>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61"/>
            <p:cNvSpPr/>
            <p:nvPr/>
          </p:nvSpPr>
          <p:spPr>
            <a:xfrm flipH="1">
              <a:off x="3557903" y="4147711"/>
              <a:ext cx="310272" cy="132402"/>
            </a:xfrm>
            <a:custGeom>
              <a:rect b="b" l="l" r="r" t="t"/>
              <a:pathLst>
                <a:path extrusionOk="0" h="9225" w="21618">
                  <a:moveTo>
                    <a:pt x="1" y="1"/>
                  </a:moveTo>
                  <a:lnTo>
                    <a:pt x="1" y="9225"/>
                  </a:lnTo>
                  <a:lnTo>
                    <a:pt x="21617" y="9225"/>
                  </a:lnTo>
                  <a:lnTo>
                    <a:pt x="21617" y="1"/>
                  </a:ln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61"/>
            <p:cNvSpPr/>
            <p:nvPr/>
          </p:nvSpPr>
          <p:spPr>
            <a:xfrm flipH="1">
              <a:off x="3826726" y="4147711"/>
              <a:ext cx="41450" cy="132402"/>
            </a:xfrm>
            <a:custGeom>
              <a:rect b="b" l="l" r="r" t="t"/>
              <a:pathLst>
                <a:path extrusionOk="0" h="9225" w="2888">
                  <a:moveTo>
                    <a:pt x="1" y="1"/>
                  </a:moveTo>
                  <a:lnTo>
                    <a:pt x="1" y="9225"/>
                  </a:lnTo>
                  <a:lnTo>
                    <a:pt x="2888" y="9225"/>
                  </a:lnTo>
                  <a:lnTo>
                    <a:pt x="2888"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61"/>
            <p:cNvSpPr/>
            <p:nvPr/>
          </p:nvSpPr>
          <p:spPr>
            <a:xfrm flipH="1">
              <a:off x="3743847" y="4166918"/>
              <a:ext cx="69236" cy="68734"/>
            </a:xfrm>
            <a:custGeom>
              <a:rect b="b" l="l" r="r" t="t"/>
              <a:pathLst>
                <a:path extrusionOk="0" h="4789" w="4824">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61"/>
            <p:cNvSpPr/>
            <p:nvPr/>
          </p:nvSpPr>
          <p:spPr>
            <a:xfrm flipH="1">
              <a:off x="3733743" y="4167406"/>
              <a:ext cx="80718" cy="68863"/>
            </a:xfrm>
            <a:custGeom>
              <a:rect b="b" l="l" r="r" t="t"/>
              <a:pathLst>
                <a:path extrusionOk="0" h="4798" w="5624">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61"/>
            <p:cNvSpPr/>
            <p:nvPr/>
          </p:nvSpPr>
          <p:spPr>
            <a:xfrm flipH="1">
              <a:off x="3504340" y="4294273"/>
              <a:ext cx="363836" cy="155653"/>
            </a:xfrm>
            <a:custGeom>
              <a:rect b="b" l="l" r="r" t="t"/>
              <a:pathLst>
                <a:path extrusionOk="0" h="10845" w="25350">
                  <a:moveTo>
                    <a:pt x="1" y="0"/>
                  </a:moveTo>
                  <a:lnTo>
                    <a:pt x="1" y="10844"/>
                  </a:lnTo>
                  <a:lnTo>
                    <a:pt x="25349" y="10844"/>
                  </a:lnTo>
                  <a:lnTo>
                    <a:pt x="25349" y="0"/>
                  </a:ln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61"/>
            <p:cNvSpPr/>
            <p:nvPr/>
          </p:nvSpPr>
          <p:spPr>
            <a:xfrm flipH="1">
              <a:off x="3819650" y="4294273"/>
              <a:ext cx="48526" cy="155653"/>
            </a:xfrm>
            <a:custGeom>
              <a:rect b="b" l="l" r="r" t="t"/>
              <a:pathLst>
                <a:path extrusionOk="0" h="10845" w="3381">
                  <a:moveTo>
                    <a:pt x="1" y="0"/>
                  </a:moveTo>
                  <a:lnTo>
                    <a:pt x="1" y="10844"/>
                  </a:lnTo>
                  <a:lnTo>
                    <a:pt x="3381" y="10844"/>
                  </a:lnTo>
                  <a:lnTo>
                    <a:pt x="3381" y="0"/>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61"/>
            <p:cNvSpPr/>
            <p:nvPr/>
          </p:nvSpPr>
          <p:spPr>
            <a:xfrm flipH="1">
              <a:off x="3759502" y="4319035"/>
              <a:ext cx="32365" cy="32351"/>
            </a:xfrm>
            <a:custGeom>
              <a:rect b="b" l="l" r="r" t="t"/>
              <a:pathLst>
                <a:path extrusionOk="0" h="2254" w="2255">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61"/>
            <p:cNvSpPr/>
            <p:nvPr/>
          </p:nvSpPr>
          <p:spPr>
            <a:xfrm flipH="1">
              <a:off x="3751923" y="4319035"/>
              <a:ext cx="32867" cy="32351"/>
            </a:xfrm>
            <a:custGeom>
              <a:rect b="b" l="l" r="r" t="t"/>
              <a:pathLst>
                <a:path extrusionOk="0" h="2254" w="229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61"/>
            <p:cNvSpPr/>
            <p:nvPr/>
          </p:nvSpPr>
          <p:spPr>
            <a:xfrm flipH="1">
              <a:off x="3717558" y="4319035"/>
              <a:ext cx="32351" cy="32351"/>
            </a:xfrm>
            <a:custGeom>
              <a:rect b="b" l="l" r="r" t="t"/>
              <a:pathLst>
                <a:path extrusionOk="0" h="2254" w="2254">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61"/>
            <p:cNvSpPr/>
            <p:nvPr/>
          </p:nvSpPr>
          <p:spPr>
            <a:xfrm flipH="1">
              <a:off x="3710481" y="4319035"/>
              <a:ext cx="32365" cy="32351"/>
            </a:xfrm>
            <a:custGeom>
              <a:rect b="b" l="l" r="r" t="t"/>
              <a:pathLst>
                <a:path extrusionOk="0" h="2254" w="2255">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61"/>
            <p:cNvSpPr/>
            <p:nvPr/>
          </p:nvSpPr>
          <p:spPr>
            <a:xfrm flipH="1">
              <a:off x="3652873" y="4326614"/>
              <a:ext cx="7090" cy="106137"/>
            </a:xfrm>
            <a:custGeom>
              <a:rect b="b" l="l" r="r" t="t"/>
              <a:pathLst>
                <a:path extrusionOk="0" h="7395" w="494">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61"/>
            <p:cNvSpPr/>
            <p:nvPr/>
          </p:nvSpPr>
          <p:spPr>
            <a:xfrm flipH="1">
              <a:off x="3624064" y="4326614"/>
              <a:ext cx="7592" cy="106137"/>
            </a:xfrm>
            <a:custGeom>
              <a:rect b="b" l="l" r="r" t="t"/>
              <a:pathLst>
                <a:path extrusionOk="0" h="7395" w="529">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61"/>
            <p:cNvSpPr/>
            <p:nvPr/>
          </p:nvSpPr>
          <p:spPr>
            <a:xfrm flipH="1">
              <a:off x="3595756" y="4326614"/>
              <a:ext cx="7090" cy="106137"/>
            </a:xfrm>
            <a:custGeom>
              <a:rect b="b" l="l" r="r" t="t"/>
              <a:pathLst>
                <a:path extrusionOk="0" h="7395" w="494">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61"/>
            <p:cNvSpPr/>
            <p:nvPr/>
          </p:nvSpPr>
          <p:spPr>
            <a:xfrm flipH="1">
              <a:off x="3566961" y="4326614"/>
              <a:ext cx="7090" cy="106137"/>
            </a:xfrm>
            <a:custGeom>
              <a:rect b="b" l="l" r="r" t="t"/>
              <a:pathLst>
                <a:path extrusionOk="0" h="7395" w="494">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61"/>
            <p:cNvSpPr/>
            <p:nvPr/>
          </p:nvSpPr>
          <p:spPr>
            <a:xfrm flipH="1">
              <a:off x="3538152" y="4326614"/>
              <a:ext cx="7090" cy="106137"/>
            </a:xfrm>
            <a:custGeom>
              <a:rect b="b" l="l" r="r" t="t"/>
              <a:pathLst>
                <a:path extrusionOk="0" h="7395" w="494">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61"/>
            <p:cNvSpPr/>
            <p:nvPr/>
          </p:nvSpPr>
          <p:spPr>
            <a:xfrm flipH="1">
              <a:off x="3515964" y="3692122"/>
              <a:ext cx="342609" cy="229626"/>
            </a:xfrm>
            <a:custGeom>
              <a:rect b="b" l="l" r="r" t="t"/>
              <a:pathLst>
                <a:path extrusionOk="0" h="15999" w="23871">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61"/>
            <p:cNvSpPr/>
            <p:nvPr/>
          </p:nvSpPr>
          <p:spPr>
            <a:xfrm flipH="1">
              <a:off x="3546754" y="3704955"/>
              <a:ext cx="138975" cy="103625"/>
            </a:xfrm>
            <a:custGeom>
              <a:rect b="b" l="l" r="r" t="t"/>
              <a:pathLst>
                <a:path extrusionOk="0" h="7220" w="9683">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61"/>
            <p:cNvSpPr/>
            <p:nvPr/>
          </p:nvSpPr>
          <p:spPr>
            <a:xfrm flipH="1">
              <a:off x="3754588" y="3741115"/>
              <a:ext cx="97410" cy="87636"/>
            </a:xfrm>
            <a:custGeom>
              <a:rect b="b" l="l" r="r" t="t"/>
              <a:pathLst>
                <a:path extrusionOk="0" h="6106" w="6787">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61"/>
            <p:cNvSpPr/>
            <p:nvPr/>
          </p:nvSpPr>
          <p:spPr>
            <a:xfrm flipH="1">
              <a:off x="3800440" y="3749928"/>
              <a:ext cx="23768" cy="20352"/>
            </a:xfrm>
            <a:custGeom>
              <a:rect b="b" l="l" r="r" t="t"/>
              <a:pathLst>
                <a:path extrusionOk="0" h="1418" w="1656">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61"/>
            <p:cNvSpPr/>
            <p:nvPr/>
          </p:nvSpPr>
          <p:spPr>
            <a:xfrm flipH="1">
              <a:off x="3817120" y="3776212"/>
              <a:ext cx="23251" cy="20782"/>
            </a:xfrm>
            <a:custGeom>
              <a:rect b="b" l="l" r="r" t="t"/>
              <a:pathLst>
                <a:path extrusionOk="0" h="1448" w="162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61"/>
            <p:cNvSpPr/>
            <p:nvPr/>
          </p:nvSpPr>
          <p:spPr>
            <a:xfrm flipH="1">
              <a:off x="3778205" y="3766594"/>
              <a:ext cx="23768" cy="20869"/>
            </a:xfrm>
            <a:custGeom>
              <a:rect b="b" l="l" r="r" t="t"/>
              <a:pathLst>
                <a:path extrusionOk="0" h="1454" w="1656">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61"/>
            <p:cNvSpPr/>
            <p:nvPr/>
          </p:nvSpPr>
          <p:spPr>
            <a:xfrm flipH="1">
              <a:off x="3803469" y="3796423"/>
              <a:ext cx="23265" cy="20280"/>
            </a:xfrm>
            <a:custGeom>
              <a:rect b="b" l="l" r="r" t="t"/>
              <a:pathLst>
                <a:path extrusionOk="0" h="1413" w="1621">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61"/>
            <p:cNvSpPr/>
            <p:nvPr/>
          </p:nvSpPr>
          <p:spPr>
            <a:xfrm flipH="1">
              <a:off x="3601832" y="3711530"/>
              <a:ext cx="33370" cy="23868"/>
            </a:xfrm>
            <a:custGeom>
              <a:rect b="b" l="l" r="r" t="t"/>
              <a:pathLst>
                <a:path extrusionOk="0" h="1663" w="2325">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61"/>
            <p:cNvSpPr/>
            <p:nvPr/>
          </p:nvSpPr>
          <p:spPr>
            <a:xfrm flipH="1">
              <a:off x="3625072" y="3742363"/>
              <a:ext cx="32867" cy="23868"/>
            </a:xfrm>
            <a:custGeom>
              <a:rect b="b" l="l" r="r" t="t"/>
              <a:pathLst>
                <a:path extrusionOk="0" h="1663" w="229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61"/>
            <p:cNvSpPr/>
            <p:nvPr/>
          </p:nvSpPr>
          <p:spPr>
            <a:xfrm flipH="1">
              <a:off x="3570999" y="3731239"/>
              <a:ext cx="32867" cy="23883"/>
            </a:xfrm>
            <a:custGeom>
              <a:rect b="b" l="l" r="r" t="t"/>
              <a:pathLst>
                <a:path extrusionOk="0" h="1664" w="229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61"/>
            <p:cNvSpPr/>
            <p:nvPr/>
          </p:nvSpPr>
          <p:spPr>
            <a:xfrm flipH="1">
              <a:off x="3605880" y="3765647"/>
              <a:ext cx="32853" cy="24327"/>
            </a:xfrm>
            <a:custGeom>
              <a:rect b="b" l="l" r="r" t="t"/>
              <a:pathLst>
                <a:path extrusionOk="0" h="1695" w="2289">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61"/>
            <p:cNvSpPr/>
            <p:nvPr/>
          </p:nvSpPr>
          <p:spPr>
            <a:xfrm flipH="1">
              <a:off x="3646327" y="3823252"/>
              <a:ext cx="207193" cy="78853"/>
            </a:xfrm>
            <a:custGeom>
              <a:rect b="b" l="l" r="r" t="t"/>
              <a:pathLst>
                <a:path extrusionOk="0" h="5494" w="14436">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61"/>
            <p:cNvSpPr/>
            <p:nvPr/>
          </p:nvSpPr>
          <p:spPr>
            <a:xfrm flipH="1">
              <a:off x="3525524" y="3691864"/>
              <a:ext cx="37403" cy="226382"/>
            </a:xfrm>
            <a:custGeom>
              <a:rect b="b" l="l" r="r" t="t"/>
              <a:pathLst>
                <a:path extrusionOk="0" h="15773" w="2606">
                  <a:moveTo>
                    <a:pt x="423" y="0"/>
                  </a:moveTo>
                  <a:lnTo>
                    <a:pt x="0" y="141"/>
                  </a:lnTo>
                  <a:cubicBezTo>
                    <a:pt x="1796" y="5140"/>
                    <a:pt x="2148" y="10527"/>
                    <a:pt x="1021" y="15702"/>
                  </a:cubicBezTo>
                  <a:lnTo>
                    <a:pt x="1479" y="15773"/>
                  </a:lnTo>
                  <a:cubicBezTo>
                    <a:pt x="2606" y="10527"/>
                    <a:pt x="2254" y="5070"/>
                    <a:pt x="423" y="0"/>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61"/>
            <p:cNvSpPr/>
            <p:nvPr/>
          </p:nvSpPr>
          <p:spPr>
            <a:xfrm flipH="1">
              <a:off x="3546256" y="3555408"/>
              <a:ext cx="164236" cy="364841"/>
            </a:xfrm>
            <a:custGeom>
              <a:rect b="b" l="l" r="r" t="t"/>
              <a:pathLst>
                <a:path extrusionOk="0" h="25420" w="11443">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61"/>
            <p:cNvSpPr/>
            <p:nvPr/>
          </p:nvSpPr>
          <p:spPr>
            <a:xfrm flipH="1">
              <a:off x="3558888" y="3555408"/>
              <a:ext cx="164752" cy="364841"/>
            </a:xfrm>
            <a:custGeom>
              <a:rect b="b" l="l" r="r" t="t"/>
              <a:pathLst>
                <a:path extrusionOk="0" h="25420" w="11479">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61"/>
            <p:cNvSpPr/>
            <p:nvPr/>
          </p:nvSpPr>
          <p:spPr>
            <a:xfrm flipH="1">
              <a:off x="3575568" y="3555408"/>
              <a:ext cx="164752" cy="364841"/>
            </a:xfrm>
            <a:custGeom>
              <a:rect b="b" l="l" r="r" t="t"/>
              <a:pathLst>
                <a:path extrusionOk="0" h="25420" w="11479">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61"/>
            <p:cNvSpPr/>
            <p:nvPr/>
          </p:nvSpPr>
          <p:spPr>
            <a:xfrm flipH="1">
              <a:off x="3589219" y="3553886"/>
              <a:ext cx="164738" cy="366362"/>
            </a:xfrm>
            <a:custGeom>
              <a:rect b="b" l="l" r="r" t="t"/>
              <a:pathLst>
                <a:path extrusionOk="0" h="25526" w="11478">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61"/>
            <p:cNvSpPr/>
            <p:nvPr/>
          </p:nvSpPr>
          <p:spPr>
            <a:xfrm flipH="1">
              <a:off x="3621547" y="2516774"/>
              <a:ext cx="74805" cy="55171"/>
            </a:xfrm>
            <a:custGeom>
              <a:rect b="b" l="l" r="r" t="t"/>
              <a:pathLst>
                <a:path extrusionOk="0" h="3844" w="5212">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61"/>
            <p:cNvSpPr/>
            <p:nvPr/>
          </p:nvSpPr>
          <p:spPr>
            <a:xfrm flipH="1">
              <a:off x="3775321" y="2608314"/>
              <a:ext cx="31202" cy="26437"/>
            </a:xfrm>
            <a:custGeom>
              <a:rect b="b" l="l" r="r" t="t"/>
              <a:pathLst>
                <a:path extrusionOk="0" h="1842" w="2174">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61"/>
            <p:cNvSpPr/>
            <p:nvPr/>
          </p:nvSpPr>
          <p:spPr>
            <a:xfrm flipH="1">
              <a:off x="3515920" y="2601682"/>
              <a:ext cx="27801" cy="28676"/>
            </a:xfrm>
            <a:custGeom>
              <a:rect b="b" l="l" r="r" t="t"/>
              <a:pathLst>
                <a:path extrusionOk="0" h="1998" w="1937">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61"/>
            <p:cNvSpPr/>
            <p:nvPr/>
          </p:nvSpPr>
          <p:spPr>
            <a:xfrm flipH="1">
              <a:off x="2021040" y="4531297"/>
              <a:ext cx="140999" cy="133277"/>
            </a:xfrm>
            <a:custGeom>
              <a:rect b="b" l="l" r="r" t="t"/>
              <a:pathLst>
                <a:path extrusionOk="0" h="9286" w="9824">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61"/>
            <p:cNvSpPr/>
            <p:nvPr/>
          </p:nvSpPr>
          <p:spPr>
            <a:xfrm flipH="1">
              <a:off x="2016008" y="4614296"/>
              <a:ext cx="286017" cy="115609"/>
            </a:xfrm>
            <a:custGeom>
              <a:rect b="b" l="l" r="r" t="t"/>
              <a:pathLst>
                <a:path extrusionOk="0" h="8055" w="19928">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61"/>
            <p:cNvSpPr/>
            <p:nvPr/>
          </p:nvSpPr>
          <p:spPr>
            <a:xfrm flipH="1">
              <a:off x="1442980" y="3752498"/>
              <a:ext cx="723093" cy="855065"/>
            </a:xfrm>
            <a:custGeom>
              <a:rect b="b" l="l" r="r" t="t"/>
              <a:pathLst>
                <a:path extrusionOk="0" h="59576" w="50381">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61"/>
            <p:cNvSpPr/>
            <p:nvPr/>
          </p:nvSpPr>
          <p:spPr>
            <a:xfrm flipH="1">
              <a:off x="2090258" y="4100212"/>
              <a:ext cx="42971" cy="495707"/>
            </a:xfrm>
            <a:custGeom>
              <a:rect b="b" l="l" r="r" t="t"/>
              <a:pathLst>
                <a:path extrusionOk="0" h="34538" w="2994">
                  <a:moveTo>
                    <a:pt x="2571" y="0"/>
                  </a:moveTo>
                  <a:cubicBezTo>
                    <a:pt x="2747" y="11548"/>
                    <a:pt x="1867" y="23096"/>
                    <a:pt x="1" y="34467"/>
                  </a:cubicBezTo>
                  <a:lnTo>
                    <a:pt x="247" y="34538"/>
                  </a:lnTo>
                  <a:cubicBezTo>
                    <a:pt x="2113" y="23131"/>
                    <a:pt x="2993" y="11548"/>
                    <a:pt x="2852" y="0"/>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61"/>
            <p:cNvSpPr/>
            <p:nvPr/>
          </p:nvSpPr>
          <p:spPr>
            <a:xfrm flipH="1">
              <a:off x="1442975" y="3753015"/>
              <a:ext cx="690255" cy="852452"/>
            </a:xfrm>
            <a:custGeom>
              <a:rect b="b" l="l" r="r" t="t"/>
              <a:pathLst>
                <a:path extrusionOk="0" h="59394" w="48093">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61"/>
            <p:cNvSpPr/>
            <p:nvPr/>
          </p:nvSpPr>
          <p:spPr>
            <a:xfrm flipH="1">
              <a:off x="2593131" y="4576271"/>
              <a:ext cx="175861" cy="151003"/>
            </a:xfrm>
            <a:custGeom>
              <a:rect b="b" l="l" r="r" t="t"/>
              <a:pathLst>
                <a:path extrusionOk="0" h="10521" w="12253">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rgbClr val="F77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61"/>
            <p:cNvSpPr/>
            <p:nvPr/>
          </p:nvSpPr>
          <p:spPr>
            <a:xfrm flipH="1">
              <a:off x="2596183" y="4669576"/>
              <a:ext cx="343613" cy="131081"/>
            </a:xfrm>
            <a:custGeom>
              <a:rect b="b" l="l" r="r" t="t"/>
              <a:pathLst>
                <a:path extrusionOk="0" h="9133" w="23941">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61"/>
            <p:cNvSpPr/>
            <p:nvPr/>
          </p:nvSpPr>
          <p:spPr>
            <a:xfrm flipH="1">
              <a:off x="1726026" y="3683265"/>
              <a:ext cx="1051048" cy="961115"/>
            </a:xfrm>
            <a:custGeom>
              <a:rect b="b" l="l" r="r" t="t"/>
              <a:pathLst>
                <a:path extrusionOk="0" h="66965" w="73231">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61"/>
            <p:cNvSpPr/>
            <p:nvPr/>
          </p:nvSpPr>
          <p:spPr>
            <a:xfrm flipH="1">
              <a:off x="1726005" y="3735315"/>
              <a:ext cx="906030" cy="908556"/>
            </a:xfrm>
            <a:custGeom>
              <a:rect b="b" l="l" r="r" t="t"/>
              <a:pathLst>
                <a:path extrusionOk="0" h="63303" w="63127">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61"/>
            <p:cNvSpPr/>
            <p:nvPr/>
          </p:nvSpPr>
          <p:spPr>
            <a:xfrm flipH="1">
              <a:off x="2059002" y="3859641"/>
              <a:ext cx="606379" cy="782226"/>
            </a:xfrm>
            <a:custGeom>
              <a:rect b="b" l="l" r="r" t="t"/>
              <a:pathLst>
                <a:path extrusionOk="0" h="54501" w="42249">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61"/>
            <p:cNvSpPr/>
            <p:nvPr/>
          </p:nvSpPr>
          <p:spPr>
            <a:xfrm flipH="1">
              <a:off x="1426727" y="2864545"/>
              <a:ext cx="194046" cy="206690"/>
            </a:xfrm>
            <a:custGeom>
              <a:rect b="b" l="l" r="r" t="t"/>
              <a:pathLst>
                <a:path extrusionOk="0" h="14401" w="1352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61"/>
            <p:cNvSpPr/>
            <p:nvPr/>
          </p:nvSpPr>
          <p:spPr>
            <a:xfrm flipH="1">
              <a:off x="1484353" y="2688987"/>
              <a:ext cx="243562" cy="311621"/>
            </a:xfrm>
            <a:custGeom>
              <a:rect b="b" l="l" r="r" t="t"/>
              <a:pathLst>
                <a:path extrusionOk="0" h="21712" w="1697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61"/>
            <p:cNvSpPr/>
            <p:nvPr/>
          </p:nvSpPr>
          <p:spPr>
            <a:xfrm flipH="1">
              <a:off x="1427252" y="2627521"/>
              <a:ext cx="354736" cy="335030"/>
            </a:xfrm>
            <a:custGeom>
              <a:rect b="b" l="l" r="r" t="t"/>
              <a:pathLst>
                <a:path extrusionOk="0" h="23343" w="24716">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61"/>
            <p:cNvSpPr/>
            <p:nvPr/>
          </p:nvSpPr>
          <p:spPr>
            <a:xfrm flipH="1">
              <a:off x="1597026" y="2804988"/>
              <a:ext cx="65706" cy="112624"/>
            </a:xfrm>
            <a:custGeom>
              <a:rect b="b" l="l" r="r" t="t"/>
              <a:pathLst>
                <a:path extrusionOk="0" h="7847" w="4578">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61"/>
            <p:cNvSpPr/>
            <p:nvPr/>
          </p:nvSpPr>
          <p:spPr>
            <a:xfrm flipH="1">
              <a:off x="1381252" y="2999049"/>
              <a:ext cx="291069" cy="91913"/>
            </a:xfrm>
            <a:custGeom>
              <a:rect b="b" l="l" r="r" t="t"/>
              <a:pathLst>
                <a:path extrusionOk="0" h="6404" w="2028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61"/>
            <p:cNvSpPr/>
            <p:nvPr/>
          </p:nvSpPr>
          <p:spPr>
            <a:xfrm flipH="1">
              <a:off x="1413081" y="3030026"/>
              <a:ext cx="225894" cy="38192"/>
            </a:xfrm>
            <a:custGeom>
              <a:rect b="b" l="l" r="r" t="t"/>
              <a:pathLst>
                <a:path extrusionOk="0" h="2661" w="15739">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61"/>
            <p:cNvSpPr/>
            <p:nvPr/>
          </p:nvSpPr>
          <p:spPr>
            <a:xfrm flipH="1">
              <a:off x="1263080" y="3050840"/>
              <a:ext cx="861552" cy="966268"/>
            </a:xfrm>
            <a:custGeom>
              <a:rect b="b" l="l" r="r" t="t"/>
              <a:pathLst>
                <a:path extrusionOk="0" h="67324" w="60028">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61"/>
            <p:cNvSpPr/>
            <p:nvPr/>
          </p:nvSpPr>
          <p:spPr>
            <a:xfrm flipH="1">
              <a:off x="1779995" y="3335063"/>
              <a:ext cx="317850" cy="498749"/>
            </a:xfrm>
            <a:custGeom>
              <a:rect b="b" l="l" r="r" t="t"/>
              <a:pathLst>
                <a:path extrusionOk="0" h="34750" w="22146">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61"/>
            <p:cNvSpPr/>
            <p:nvPr/>
          </p:nvSpPr>
          <p:spPr>
            <a:xfrm flipH="1">
              <a:off x="1271653" y="3211182"/>
              <a:ext cx="685203" cy="814390"/>
            </a:xfrm>
            <a:custGeom>
              <a:rect b="b" l="l" r="r" t="t"/>
              <a:pathLst>
                <a:path extrusionOk="0" h="56742" w="47741">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61"/>
            <p:cNvSpPr/>
            <p:nvPr/>
          </p:nvSpPr>
          <p:spPr>
            <a:xfrm flipH="1">
              <a:off x="1756763" y="3107140"/>
              <a:ext cx="367869" cy="658421"/>
            </a:xfrm>
            <a:custGeom>
              <a:rect b="b" l="l" r="r" t="t"/>
              <a:pathLst>
                <a:path extrusionOk="0" h="45875" w="25631">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61"/>
            <p:cNvSpPr/>
            <p:nvPr/>
          </p:nvSpPr>
          <p:spPr>
            <a:xfrm flipH="1">
              <a:off x="1753773" y="3222867"/>
              <a:ext cx="645274" cy="428006"/>
            </a:xfrm>
            <a:custGeom>
              <a:rect b="b" l="l" r="r" t="t"/>
              <a:pathLst>
                <a:path extrusionOk="0" h="29821" w="44959">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61"/>
            <p:cNvSpPr/>
            <p:nvPr/>
          </p:nvSpPr>
          <p:spPr>
            <a:xfrm flipH="1">
              <a:off x="2338438" y="3494616"/>
              <a:ext cx="276917" cy="113729"/>
            </a:xfrm>
            <a:custGeom>
              <a:rect b="b" l="l" r="r" t="t"/>
              <a:pathLst>
                <a:path extrusionOk="0" h="7924" w="19294">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61"/>
            <p:cNvSpPr/>
            <p:nvPr/>
          </p:nvSpPr>
          <p:spPr>
            <a:xfrm flipH="1">
              <a:off x="1741143" y="3268343"/>
              <a:ext cx="657904" cy="383040"/>
            </a:xfrm>
            <a:custGeom>
              <a:rect b="b" l="l" r="r" t="t"/>
              <a:pathLst>
                <a:path extrusionOk="0" h="26688" w="45839">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61"/>
            <p:cNvSpPr/>
            <p:nvPr/>
          </p:nvSpPr>
          <p:spPr>
            <a:xfrm flipH="1">
              <a:off x="1632933" y="3087933"/>
              <a:ext cx="313817" cy="300154"/>
            </a:xfrm>
            <a:custGeom>
              <a:rect b="b" l="l" r="r" t="t"/>
              <a:pathLst>
                <a:path extrusionOk="0" h="20913" w="21865">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61"/>
            <p:cNvSpPr/>
            <p:nvPr/>
          </p:nvSpPr>
          <p:spPr>
            <a:xfrm flipH="1">
              <a:off x="2263621" y="4634895"/>
              <a:ext cx="162212" cy="139320"/>
            </a:xfrm>
            <a:custGeom>
              <a:rect b="b" l="l" r="r" t="t"/>
              <a:pathLst>
                <a:path extrusionOk="0" h="9707" w="11302">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61"/>
            <p:cNvSpPr/>
            <p:nvPr/>
          </p:nvSpPr>
          <p:spPr>
            <a:xfrm flipH="1">
              <a:off x="998671" y="4636919"/>
              <a:ext cx="162729" cy="139305"/>
            </a:xfrm>
            <a:custGeom>
              <a:rect b="b" l="l" r="r" t="t"/>
              <a:pathLst>
                <a:path extrusionOk="0" h="9706" w="11338">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61"/>
            <p:cNvSpPr/>
            <p:nvPr/>
          </p:nvSpPr>
          <p:spPr>
            <a:xfrm flipH="1">
              <a:off x="1030499" y="4668758"/>
              <a:ext cx="88440" cy="75839"/>
            </a:xfrm>
            <a:custGeom>
              <a:rect b="b" l="l" r="r" t="t"/>
              <a:pathLst>
                <a:path extrusionOk="0" h="5284" w="6162">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61"/>
            <p:cNvSpPr/>
            <p:nvPr/>
          </p:nvSpPr>
          <p:spPr>
            <a:xfrm flipH="1">
              <a:off x="2328802" y="4668758"/>
              <a:ext cx="44981" cy="75810"/>
            </a:xfrm>
            <a:custGeom>
              <a:rect b="b" l="l" r="r" t="t"/>
              <a:pathLst>
                <a:path extrusionOk="0" h="5282" w="3134">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61"/>
            <p:cNvSpPr/>
            <p:nvPr/>
          </p:nvSpPr>
          <p:spPr>
            <a:xfrm flipH="1">
              <a:off x="1045328" y="3883901"/>
              <a:ext cx="1313799" cy="909561"/>
            </a:xfrm>
            <a:custGeom>
              <a:rect b="b" l="l" r="r" t="t"/>
              <a:pathLst>
                <a:path extrusionOk="0" h="63373" w="91538">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61"/>
            <p:cNvSpPr/>
            <p:nvPr/>
          </p:nvSpPr>
          <p:spPr>
            <a:xfrm flipH="1">
              <a:off x="1660188" y="3883901"/>
              <a:ext cx="84909" cy="513403"/>
            </a:xfrm>
            <a:custGeom>
              <a:rect b="b" l="l" r="r" t="t"/>
              <a:pathLst>
                <a:path extrusionOk="0" h="35771" w="5916">
                  <a:moveTo>
                    <a:pt x="1021" y="1"/>
                  </a:moveTo>
                  <a:lnTo>
                    <a:pt x="1021" y="15456"/>
                  </a:lnTo>
                  <a:lnTo>
                    <a:pt x="0" y="15456"/>
                  </a:lnTo>
                  <a:lnTo>
                    <a:pt x="0" y="35771"/>
                  </a:lnTo>
                  <a:lnTo>
                    <a:pt x="5915" y="35771"/>
                  </a:lnTo>
                  <a:lnTo>
                    <a:pt x="5915" y="15456"/>
                  </a:lnTo>
                  <a:lnTo>
                    <a:pt x="4894" y="15456"/>
                  </a:lnTo>
                  <a:lnTo>
                    <a:pt x="4894"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61"/>
            <p:cNvSpPr/>
            <p:nvPr/>
          </p:nvSpPr>
          <p:spPr>
            <a:xfrm flipH="1">
              <a:off x="1056471" y="3935075"/>
              <a:ext cx="1445684" cy="344316"/>
            </a:xfrm>
            <a:custGeom>
              <a:rect b="b" l="l" r="r" t="t"/>
              <a:pathLst>
                <a:path extrusionOk="0" h="23990" w="100727">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61"/>
            <p:cNvSpPr/>
            <p:nvPr/>
          </p:nvSpPr>
          <p:spPr>
            <a:xfrm flipH="1">
              <a:off x="1148829" y="2730444"/>
              <a:ext cx="638729" cy="821307"/>
            </a:xfrm>
            <a:custGeom>
              <a:rect b="b" l="l" r="r" t="t"/>
              <a:pathLst>
                <a:path extrusionOk="0" h="57224" w="44503">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61"/>
            <p:cNvSpPr/>
            <p:nvPr/>
          </p:nvSpPr>
          <p:spPr>
            <a:xfrm flipH="1">
              <a:off x="1140245" y="2738899"/>
              <a:ext cx="638715" cy="821451"/>
            </a:xfrm>
            <a:custGeom>
              <a:rect b="b" l="l" r="r" t="t"/>
              <a:pathLst>
                <a:path extrusionOk="0" h="57234" w="44502">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61"/>
            <p:cNvSpPr/>
            <p:nvPr/>
          </p:nvSpPr>
          <p:spPr>
            <a:xfrm flipH="1">
              <a:off x="946249" y="3118566"/>
              <a:ext cx="1082867" cy="1212829"/>
            </a:xfrm>
            <a:custGeom>
              <a:rect b="b" l="l" r="r" t="t"/>
              <a:pathLst>
                <a:path extrusionOk="0" h="84503" w="75448">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61"/>
            <p:cNvSpPr/>
            <p:nvPr/>
          </p:nvSpPr>
          <p:spPr>
            <a:xfrm flipH="1">
              <a:off x="953743" y="2692160"/>
              <a:ext cx="481569" cy="647987"/>
            </a:xfrm>
            <a:custGeom>
              <a:rect b="b" l="l" r="r" t="t"/>
              <a:pathLst>
                <a:path extrusionOk="0" h="45148" w="33553">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61"/>
            <p:cNvSpPr/>
            <p:nvPr/>
          </p:nvSpPr>
          <p:spPr>
            <a:xfrm flipH="1">
              <a:off x="1337319" y="3149586"/>
              <a:ext cx="437593" cy="805462"/>
            </a:xfrm>
            <a:custGeom>
              <a:rect b="b" l="l" r="r" t="t"/>
              <a:pathLst>
                <a:path extrusionOk="0" h="56120" w="30489">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61"/>
            <p:cNvSpPr/>
            <p:nvPr/>
          </p:nvSpPr>
          <p:spPr>
            <a:xfrm flipH="1">
              <a:off x="1226646" y="3159692"/>
              <a:ext cx="542711" cy="1138971"/>
            </a:xfrm>
            <a:custGeom>
              <a:rect b="b" l="l" r="r" t="t"/>
              <a:pathLst>
                <a:path extrusionOk="0" h="79357" w="37813">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61"/>
            <p:cNvSpPr/>
            <p:nvPr/>
          </p:nvSpPr>
          <p:spPr>
            <a:xfrm flipH="1">
              <a:off x="1105795" y="4242725"/>
              <a:ext cx="32853" cy="25777"/>
            </a:xfrm>
            <a:custGeom>
              <a:rect b="b" l="l" r="r" t="t"/>
              <a:pathLst>
                <a:path extrusionOk="0" h="1796" w="2289">
                  <a:moveTo>
                    <a:pt x="2042" y="0"/>
                  </a:moveTo>
                  <a:lnTo>
                    <a:pt x="0" y="1444"/>
                  </a:lnTo>
                  <a:lnTo>
                    <a:pt x="247" y="1796"/>
                  </a:lnTo>
                  <a:lnTo>
                    <a:pt x="2289" y="352"/>
                  </a:lnTo>
                  <a:lnTo>
                    <a:pt x="2042" y="0"/>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61"/>
            <p:cNvSpPr/>
            <p:nvPr/>
          </p:nvSpPr>
          <p:spPr>
            <a:xfrm flipH="1">
              <a:off x="977985" y="3113614"/>
              <a:ext cx="360291" cy="39010"/>
            </a:xfrm>
            <a:custGeom>
              <a:rect b="b" l="l" r="r" t="t"/>
              <a:pathLst>
                <a:path extrusionOk="0" h="2718" w="25103">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61"/>
            <p:cNvSpPr/>
            <p:nvPr/>
          </p:nvSpPr>
          <p:spPr>
            <a:xfrm flipH="1">
              <a:off x="1647085" y="3757048"/>
              <a:ext cx="302694" cy="496955"/>
            </a:xfrm>
            <a:custGeom>
              <a:rect b="b" l="l" r="r" t="t"/>
              <a:pathLst>
                <a:path extrusionOk="0" h="34625" w="2109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61"/>
            <p:cNvSpPr/>
            <p:nvPr/>
          </p:nvSpPr>
          <p:spPr>
            <a:xfrm flipH="1">
              <a:off x="1647077" y="3757048"/>
              <a:ext cx="245586" cy="496955"/>
            </a:xfrm>
            <a:custGeom>
              <a:rect b="b" l="l" r="r" t="t"/>
              <a:pathLst>
                <a:path extrusionOk="0" h="34625" w="17111">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61"/>
            <p:cNvSpPr/>
            <p:nvPr/>
          </p:nvSpPr>
          <p:spPr>
            <a:xfrm flipH="1">
              <a:off x="1680427" y="3776255"/>
              <a:ext cx="174842" cy="472987"/>
            </a:xfrm>
            <a:custGeom>
              <a:rect b="b" l="l" r="r" t="t"/>
              <a:pathLst>
                <a:path extrusionOk="0" h="32955" w="12182">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61"/>
            <p:cNvSpPr/>
            <p:nvPr/>
          </p:nvSpPr>
          <p:spPr>
            <a:xfrm flipH="1">
              <a:off x="1422682" y="3197330"/>
              <a:ext cx="214771" cy="303139"/>
            </a:xfrm>
            <a:custGeom>
              <a:rect b="b" l="l" r="r" t="t"/>
              <a:pathLst>
                <a:path extrusionOk="0" h="21121" w="14964">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61"/>
            <p:cNvSpPr/>
            <p:nvPr/>
          </p:nvSpPr>
          <p:spPr>
            <a:xfrm flipH="1">
              <a:off x="1422676" y="3197273"/>
              <a:ext cx="169804" cy="303197"/>
            </a:xfrm>
            <a:custGeom>
              <a:rect b="b" l="l" r="r" t="t"/>
              <a:pathLst>
                <a:path extrusionOk="0" h="21125" w="11831">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61"/>
            <p:cNvSpPr/>
            <p:nvPr/>
          </p:nvSpPr>
          <p:spPr>
            <a:xfrm flipH="1">
              <a:off x="1460079" y="3198608"/>
              <a:ext cx="133909" cy="295618"/>
            </a:xfrm>
            <a:custGeom>
              <a:rect b="b" l="l" r="r" t="t"/>
              <a:pathLst>
                <a:path extrusionOk="0" h="20597" w="933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61"/>
            <p:cNvSpPr/>
            <p:nvPr/>
          </p:nvSpPr>
          <p:spPr>
            <a:xfrm flipH="1">
              <a:off x="970383" y="2767522"/>
              <a:ext cx="197577" cy="328959"/>
            </a:xfrm>
            <a:custGeom>
              <a:rect b="b" l="l" r="r" t="t"/>
              <a:pathLst>
                <a:path extrusionOk="0" h="22920" w="13766">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61"/>
            <p:cNvSpPr/>
            <p:nvPr/>
          </p:nvSpPr>
          <p:spPr>
            <a:xfrm flipH="1">
              <a:off x="1092663" y="2760947"/>
              <a:ext cx="55587" cy="339078"/>
            </a:xfrm>
            <a:custGeom>
              <a:rect b="b" l="l" r="r" t="t"/>
              <a:pathLst>
                <a:path extrusionOk="0" h="23625" w="3873">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61"/>
            <p:cNvSpPr/>
            <p:nvPr/>
          </p:nvSpPr>
          <p:spPr>
            <a:xfrm flipH="1">
              <a:off x="2014517" y="4015246"/>
              <a:ext cx="504304" cy="250753"/>
            </a:xfrm>
            <a:custGeom>
              <a:rect b="b" l="l" r="r" t="t"/>
              <a:pathLst>
                <a:path extrusionOk="0" h="17471" w="35137">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rgbClr val="CB48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61"/>
            <p:cNvSpPr/>
            <p:nvPr/>
          </p:nvSpPr>
          <p:spPr>
            <a:xfrm flipH="1">
              <a:off x="2152474" y="4049066"/>
              <a:ext cx="367367" cy="90062"/>
            </a:xfrm>
            <a:custGeom>
              <a:rect b="b" l="l" r="r" t="t"/>
              <a:pathLst>
                <a:path extrusionOk="0" h="6275" w="25596">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61"/>
            <p:cNvSpPr/>
            <p:nvPr/>
          </p:nvSpPr>
          <p:spPr>
            <a:xfrm flipH="1">
              <a:off x="2048826" y="4029615"/>
              <a:ext cx="107141" cy="233802"/>
            </a:xfrm>
            <a:custGeom>
              <a:rect b="b" l="l" r="r" t="t"/>
              <a:pathLst>
                <a:path extrusionOk="0" h="16290" w="7465">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9" name="Shape 4109"/>
        <p:cNvGrpSpPr/>
        <p:nvPr/>
      </p:nvGrpSpPr>
      <p:grpSpPr>
        <a:xfrm>
          <a:off x="0" y="0"/>
          <a:ext cx="0" cy="0"/>
          <a:chOff x="0" y="0"/>
          <a:chExt cx="0" cy="0"/>
        </a:xfrm>
      </p:grpSpPr>
      <p:pic>
        <p:nvPicPr>
          <p:cNvPr id="4110" name="Google Shape;4110;p262"/>
          <p:cNvPicPr preferRelativeResize="0"/>
          <p:nvPr/>
        </p:nvPicPr>
        <p:blipFill rotWithShape="1">
          <a:blip r:embed="rId3">
            <a:alphaModFix/>
          </a:blip>
          <a:srcRect b="159" l="0" r="0" t="149"/>
          <a:stretch/>
        </p:blipFill>
        <p:spPr>
          <a:xfrm>
            <a:off x="939263" y="152400"/>
            <a:ext cx="7265470"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4" name="Shape 4114"/>
        <p:cNvGrpSpPr/>
        <p:nvPr/>
      </p:nvGrpSpPr>
      <p:grpSpPr>
        <a:xfrm>
          <a:off x="0" y="0"/>
          <a:ext cx="0" cy="0"/>
          <a:chOff x="0" y="0"/>
          <a:chExt cx="0" cy="0"/>
        </a:xfrm>
      </p:grpSpPr>
      <p:grpSp>
        <p:nvGrpSpPr>
          <p:cNvPr id="4115" name="Google Shape;4115;p263"/>
          <p:cNvGrpSpPr/>
          <p:nvPr/>
        </p:nvGrpSpPr>
        <p:grpSpPr>
          <a:xfrm>
            <a:off x="-926889" y="-783243"/>
            <a:ext cx="10070235" cy="6266211"/>
            <a:chOff x="319126" y="787913"/>
            <a:chExt cx="8272599" cy="4038288"/>
          </a:xfrm>
        </p:grpSpPr>
        <p:sp>
          <p:nvSpPr>
            <p:cNvPr id="4116" name="Google Shape;4116;p263"/>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63"/>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63"/>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63"/>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63"/>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1" name="Google Shape;4121;p263"/>
            <p:cNvGrpSpPr/>
            <p:nvPr/>
          </p:nvGrpSpPr>
          <p:grpSpPr>
            <a:xfrm rot="-7546048">
              <a:off x="545984" y="3118581"/>
              <a:ext cx="161701" cy="641985"/>
              <a:chOff x="7004550" y="3676293"/>
              <a:chExt cx="161700" cy="641982"/>
            </a:xfrm>
          </p:grpSpPr>
          <p:sp>
            <p:nvSpPr>
              <p:cNvPr id="4122" name="Google Shape;4122;p263"/>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63"/>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63"/>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63"/>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263"/>
            <p:cNvGrpSpPr/>
            <p:nvPr/>
          </p:nvGrpSpPr>
          <p:grpSpPr>
            <a:xfrm>
              <a:off x="5201282" y="4068326"/>
              <a:ext cx="545147" cy="506901"/>
              <a:chOff x="4818730" y="3307263"/>
              <a:chExt cx="1827512" cy="1699300"/>
            </a:xfrm>
          </p:grpSpPr>
          <p:sp>
            <p:nvSpPr>
              <p:cNvPr id="4127" name="Google Shape;4127;p263"/>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63"/>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63"/>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63"/>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63"/>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63"/>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63"/>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63"/>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63"/>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63"/>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63"/>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63"/>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63"/>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63"/>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63"/>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63"/>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63"/>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63"/>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63"/>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63"/>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63"/>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63"/>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63"/>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63"/>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63"/>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52" name="Google Shape;4152;p263"/>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Intel Core i9-14900KF 24-Core Processor: </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This CPU offers excellent multi-core performance and is well-suited for gaming and content creation tasks. The high core count ensures it can handle demanding games and applications without breaking a sweat.</a:t>
            </a:r>
            <a:endParaRPr sz="1600"/>
          </a:p>
          <a:p>
            <a:pPr indent="0" lvl="0" marL="13716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Asus ROG RYUJIN II ARGB Liquid CPU Cooler: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Liquid coolers are efficient at keeping high-end processors cool, which is crucial for maintaining performance and longevity. The added ARGB lighting and monitoring display contribute to the aesthetics and functionality of the system.</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4153" name="Google Shape;4153;p263"/>
          <p:cNvPicPr preferRelativeResize="0"/>
          <p:nvPr/>
        </p:nvPicPr>
        <p:blipFill>
          <a:blip r:embed="rId3">
            <a:alphaModFix/>
          </a:blip>
          <a:stretch>
            <a:fillRect/>
          </a:stretch>
        </p:blipFill>
        <p:spPr>
          <a:xfrm>
            <a:off x="783300" y="989300"/>
            <a:ext cx="1039325" cy="1039325"/>
          </a:xfrm>
          <a:prstGeom prst="rect">
            <a:avLst/>
          </a:prstGeom>
          <a:noFill/>
          <a:ln>
            <a:noFill/>
          </a:ln>
        </p:spPr>
      </p:pic>
      <p:pic>
        <p:nvPicPr>
          <p:cNvPr id="4154" name="Google Shape;4154;p263"/>
          <p:cNvPicPr preferRelativeResize="0"/>
          <p:nvPr/>
        </p:nvPicPr>
        <p:blipFill rotWithShape="1">
          <a:blip r:embed="rId4">
            <a:alphaModFix/>
          </a:blip>
          <a:srcRect b="0" l="0" r="0" t="0"/>
          <a:stretch/>
        </p:blipFill>
        <p:spPr>
          <a:xfrm>
            <a:off x="783300" y="2955475"/>
            <a:ext cx="1039325" cy="1039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8" name="Shape 4158"/>
        <p:cNvGrpSpPr/>
        <p:nvPr/>
      </p:nvGrpSpPr>
      <p:grpSpPr>
        <a:xfrm>
          <a:off x="0" y="0"/>
          <a:ext cx="0" cy="0"/>
          <a:chOff x="0" y="0"/>
          <a:chExt cx="0" cy="0"/>
        </a:xfrm>
      </p:grpSpPr>
      <p:grpSp>
        <p:nvGrpSpPr>
          <p:cNvPr id="4159" name="Google Shape;4159;p264"/>
          <p:cNvGrpSpPr/>
          <p:nvPr/>
        </p:nvGrpSpPr>
        <p:grpSpPr>
          <a:xfrm>
            <a:off x="-926889" y="-783243"/>
            <a:ext cx="10070235" cy="6266211"/>
            <a:chOff x="319126" y="787913"/>
            <a:chExt cx="8272599" cy="4038288"/>
          </a:xfrm>
        </p:grpSpPr>
        <p:sp>
          <p:nvSpPr>
            <p:cNvPr id="4160" name="Google Shape;4160;p264"/>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64"/>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64"/>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64"/>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64"/>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5" name="Google Shape;4165;p264"/>
            <p:cNvGrpSpPr/>
            <p:nvPr/>
          </p:nvGrpSpPr>
          <p:grpSpPr>
            <a:xfrm rot="-7546048">
              <a:off x="545984" y="3118581"/>
              <a:ext cx="161701" cy="641985"/>
              <a:chOff x="7004550" y="3676293"/>
              <a:chExt cx="161700" cy="641982"/>
            </a:xfrm>
          </p:grpSpPr>
          <p:sp>
            <p:nvSpPr>
              <p:cNvPr id="4166" name="Google Shape;4166;p264"/>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64"/>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64"/>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64"/>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264"/>
            <p:cNvGrpSpPr/>
            <p:nvPr/>
          </p:nvGrpSpPr>
          <p:grpSpPr>
            <a:xfrm>
              <a:off x="5201282" y="4068326"/>
              <a:ext cx="545147" cy="506901"/>
              <a:chOff x="4818730" y="3307263"/>
              <a:chExt cx="1827512" cy="1699300"/>
            </a:xfrm>
          </p:grpSpPr>
          <p:sp>
            <p:nvSpPr>
              <p:cNvPr id="4171" name="Google Shape;4171;p264"/>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64"/>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64"/>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64"/>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64"/>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64"/>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64"/>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64"/>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64"/>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64"/>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64"/>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64"/>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64"/>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64"/>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64"/>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64"/>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64"/>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64"/>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64"/>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64"/>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64"/>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64"/>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64"/>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64"/>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64"/>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96" name="Google Shape;4196;p264"/>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Asus ROG MAXIMUS Z790 DARK HERO Motherboard:</a:t>
            </a:r>
            <a:endParaRPr sz="1600"/>
          </a:p>
          <a:p>
            <a:pPr indent="0" lvl="0" marL="1371600" rtl="0" algn="l">
              <a:spcBef>
                <a:spcPts val="0"/>
              </a:spcBef>
              <a:spcAft>
                <a:spcPts val="0"/>
              </a:spcAft>
              <a:buNone/>
            </a:pPr>
            <a:r>
              <a:t/>
            </a:r>
            <a:endParaRPr sz="1600"/>
          </a:p>
          <a:p>
            <a:pPr indent="-330200" lvl="1" marL="1828800" rtl="0" algn="l">
              <a:spcBef>
                <a:spcPts val="0"/>
              </a:spcBef>
              <a:spcAft>
                <a:spcPts val="0"/>
              </a:spcAft>
              <a:buSzPts val="1600"/>
              <a:buChar char="○"/>
            </a:pPr>
            <a:r>
              <a:rPr lang="en" sz="1600"/>
              <a:t> This is a premium motherboard with robust power delivery, excellent overclocking capabilities, and ample connectivity options. It's an ideal choice for gamers and enthusiasts who want the best from their system.</a:t>
            </a:r>
            <a:endParaRPr sz="1600"/>
          </a:p>
          <a:p>
            <a:pPr indent="0" lvl="0" marL="13716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Corsair Dominator Titanium 96 GB DDR5 Memory: </a:t>
            </a:r>
            <a:r>
              <a:rPr lang="en" sz="1600">
                <a:solidFill>
                  <a:schemeClr val="accent4"/>
                </a:solidFill>
              </a:rPr>
              <a:t>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The 96GB of DDR5 memory is a substantial amount, suitable for content creators, 3D rendering, and multitasking. DDR5-6600 memory ensures smooth performance and responsiveness.</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4197" name="Google Shape;4197;p264"/>
          <p:cNvPicPr preferRelativeResize="0"/>
          <p:nvPr/>
        </p:nvPicPr>
        <p:blipFill rotWithShape="1">
          <a:blip r:embed="rId3">
            <a:alphaModFix/>
          </a:blip>
          <a:srcRect b="0" l="0" r="0" t="0"/>
          <a:stretch/>
        </p:blipFill>
        <p:spPr>
          <a:xfrm>
            <a:off x="691875" y="3038850"/>
            <a:ext cx="1039325" cy="1039325"/>
          </a:xfrm>
          <a:prstGeom prst="rect">
            <a:avLst/>
          </a:prstGeom>
          <a:noFill/>
          <a:ln>
            <a:noFill/>
          </a:ln>
        </p:spPr>
      </p:pic>
      <p:pic>
        <p:nvPicPr>
          <p:cNvPr id="4198" name="Google Shape;4198;p264"/>
          <p:cNvPicPr preferRelativeResize="0"/>
          <p:nvPr/>
        </p:nvPicPr>
        <p:blipFill rotWithShape="1">
          <a:blip r:embed="rId4">
            <a:alphaModFix/>
          </a:blip>
          <a:srcRect b="0" l="0" r="0" t="0"/>
          <a:stretch/>
        </p:blipFill>
        <p:spPr>
          <a:xfrm>
            <a:off x="691875" y="971200"/>
            <a:ext cx="1039325" cy="1039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2" name="Shape 4202"/>
        <p:cNvGrpSpPr/>
        <p:nvPr/>
      </p:nvGrpSpPr>
      <p:grpSpPr>
        <a:xfrm>
          <a:off x="0" y="0"/>
          <a:ext cx="0" cy="0"/>
          <a:chOff x="0" y="0"/>
          <a:chExt cx="0" cy="0"/>
        </a:xfrm>
      </p:grpSpPr>
      <p:grpSp>
        <p:nvGrpSpPr>
          <p:cNvPr id="4203" name="Google Shape;4203;p265"/>
          <p:cNvGrpSpPr/>
          <p:nvPr/>
        </p:nvGrpSpPr>
        <p:grpSpPr>
          <a:xfrm>
            <a:off x="-926889" y="-783243"/>
            <a:ext cx="10070235" cy="6266211"/>
            <a:chOff x="319126" y="787913"/>
            <a:chExt cx="8272599" cy="4038288"/>
          </a:xfrm>
        </p:grpSpPr>
        <p:sp>
          <p:nvSpPr>
            <p:cNvPr id="4204" name="Google Shape;4204;p265"/>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65"/>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65"/>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65"/>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65"/>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9" name="Google Shape;4209;p265"/>
            <p:cNvGrpSpPr/>
            <p:nvPr/>
          </p:nvGrpSpPr>
          <p:grpSpPr>
            <a:xfrm rot="-7546048">
              <a:off x="545984" y="3118581"/>
              <a:ext cx="161701" cy="641985"/>
              <a:chOff x="7004550" y="3676293"/>
              <a:chExt cx="161700" cy="641982"/>
            </a:xfrm>
          </p:grpSpPr>
          <p:sp>
            <p:nvSpPr>
              <p:cNvPr id="4210" name="Google Shape;4210;p265"/>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65"/>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65"/>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65"/>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265"/>
            <p:cNvGrpSpPr/>
            <p:nvPr/>
          </p:nvGrpSpPr>
          <p:grpSpPr>
            <a:xfrm>
              <a:off x="5201282" y="4068326"/>
              <a:ext cx="545147" cy="506901"/>
              <a:chOff x="4818730" y="3307263"/>
              <a:chExt cx="1827512" cy="1699300"/>
            </a:xfrm>
          </p:grpSpPr>
          <p:sp>
            <p:nvSpPr>
              <p:cNvPr id="4215" name="Google Shape;4215;p265"/>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65"/>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65"/>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65"/>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65"/>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65"/>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65"/>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65"/>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65"/>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65"/>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65"/>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65"/>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65"/>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65"/>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65"/>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65"/>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65"/>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65"/>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65"/>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65"/>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65"/>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65"/>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65"/>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65"/>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65"/>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40" name="Google Shape;4240;p265"/>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Samsung 990 Pro 4 TB NVMe SSD:</a:t>
            </a:r>
            <a:endParaRPr sz="1600"/>
          </a:p>
          <a:p>
            <a:pPr indent="0" lvl="0" marL="1371600" rtl="0" algn="l">
              <a:spcBef>
                <a:spcPts val="0"/>
              </a:spcBef>
              <a:spcAft>
                <a:spcPts val="0"/>
              </a:spcAft>
              <a:buNone/>
            </a:pPr>
            <a:r>
              <a:t/>
            </a:r>
            <a:endParaRPr sz="1600"/>
          </a:p>
          <a:p>
            <a:pPr indent="-330200" lvl="1" marL="1828800" rtl="0" algn="l">
              <a:spcBef>
                <a:spcPts val="0"/>
              </a:spcBef>
              <a:spcAft>
                <a:spcPts val="0"/>
              </a:spcAft>
              <a:buSzPts val="1600"/>
              <a:buChar char="○"/>
            </a:pPr>
            <a:r>
              <a:rPr lang="en" sz="1600"/>
              <a:t>With 4TB of fast NVMe storage, you'll have ample space for games, applications, and large files. The PCIe 4.0 support ensures rapid data access, reducing load times in games and improving system responsiveness.</a:t>
            </a:r>
            <a:endParaRPr sz="1600"/>
          </a:p>
          <a:p>
            <a:pPr indent="-330200" lvl="1" marL="1828800" rtl="0" algn="l">
              <a:spcBef>
                <a:spcPts val="0"/>
              </a:spcBef>
              <a:spcAft>
                <a:spcPts val="0"/>
              </a:spcAft>
              <a:buSzPts val="1600"/>
              <a:buChar char="○"/>
            </a:pPr>
            <a:r>
              <a:t/>
            </a:r>
            <a:endParaRPr sz="1600"/>
          </a:p>
          <a:p>
            <a:pPr indent="0" lvl="0" marL="13716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Asus ROG STRIX GAMING GeForce RTX 4090: </a:t>
            </a:r>
            <a:r>
              <a:rPr lang="en" sz="1600">
                <a:solidFill>
                  <a:schemeClr val="accent4"/>
                </a:solidFill>
              </a:rPr>
              <a:t>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The RTX 4090 is an incredibly powerful GPU, capable of running the most demanding games at high resolutions and frame rates. It's an excellent choice for gamers who want the best gaming experience possible.</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4241" name="Google Shape;4241;p265"/>
          <p:cNvPicPr preferRelativeResize="0"/>
          <p:nvPr/>
        </p:nvPicPr>
        <p:blipFill rotWithShape="1">
          <a:blip r:embed="rId3">
            <a:alphaModFix/>
          </a:blip>
          <a:srcRect b="0" l="0" r="0" t="0"/>
          <a:stretch/>
        </p:blipFill>
        <p:spPr>
          <a:xfrm>
            <a:off x="691875" y="3208575"/>
            <a:ext cx="1039325" cy="1039325"/>
          </a:xfrm>
          <a:prstGeom prst="rect">
            <a:avLst/>
          </a:prstGeom>
          <a:noFill/>
          <a:ln>
            <a:noFill/>
          </a:ln>
        </p:spPr>
      </p:pic>
      <p:pic>
        <p:nvPicPr>
          <p:cNvPr id="4242" name="Google Shape;4242;p265"/>
          <p:cNvPicPr preferRelativeResize="0"/>
          <p:nvPr/>
        </p:nvPicPr>
        <p:blipFill rotWithShape="1">
          <a:blip r:embed="rId4">
            <a:alphaModFix/>
          </a:blip>
          <a:srcRect b="0" l="0" r="0" t="0"/>
          <a:stretch/>
        </p:blipFill>
        <p:spPr>
          <a:xfrm>
            <a:off x="691875" y="971200"/>
            <a:ext cx="1039325" cy="1039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6" name="Shape 4246"/>
        <p:cNvGrpSpPr/>
        <p:nvPr/>
      </p:nvGrpSpPr>
      <p:grpSpPr>
        <a:xfrm>
          <a:off x="0" y="0"/>
          <a:ext cx="0" cy="0"/>
          <a:chOff x="0" y="0"/>
          <a:chExt cx="0" cy="0"/>
        </a:xfrm>
      </p:grpSpPr>
      <p:grpSp>
        <p:nvGrpSpPr>
          <p:cNvPr id="4247" name="Google Shape;4247;p266"/>
          <p:cNvGrpSpPr/>
          <p:nvPr/>
        </p:nvGrpSpPr>
        <p:grpSpPr>
          <a:xfrm>
            <a:off x="-926889" y="-783243"/>
            <a:ext cx="10070235" cy="6266211"/>
            <a:chOff x="319126" y="787913"/>
            <a:chExt cx="8272599" cy="4038288"/>
          </a:xfrm>
        </p:grpSpPr>
        <p:sp>
          <p:nvSpPr>
            <p:cNvPr id="4248" name="Google Shape;4248;p266"/>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66"/>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66"/>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66"/>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66"/>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3" name="Google Shape;4253;p266"/>
            <p:cNvGrpSpPr/>
            <p:nvPr/>
          </p:nvGrpSpPr>
          <p:grpSpPr>
            <a:xfrm rot="-7546048">
              <a:off x="545984" y="3118581"/>
              <a:ext cx="161701" cy="641985"/>
              <a:chOff x="7004550" y="3676293"/>
              <a:chExt cx="161700" cy="641982"/>
            </a:xfrm>
          </p:grpSpPr>
          <p:sp>
            <p:nvSpPr>
              <p:cNvPr id="4254" name="Google Shape;4254;p266"/>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66"/>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66"/>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66"/>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266"/>
            <p:cNvGrpSpPr/>
            <p:nvPr/>
          </p:nvGrpSpPr>
          <p:grpSpPr>
            <a:xfrm>
              <a:off x="5201282" y="4068326"/>
              <a:ext cx="545147" cy="506901"/>
              <a:chOff x="4818730" y="3307263"/>
              <a:chExt cx="1827512" cy="1699300"/>
            </a:xfrm>
          </p:grpSpPr>
          <p:sp>
            <p:nvSpPr>
              <p:cNvPr id="4259" name="Google Shape;4259;p266"/>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66"/>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66"/>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66"/>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66"/>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66"/>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66"/>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66"/>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66"/>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66"/>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66"/>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66"/>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66"/>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66"/>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66"/>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66"/>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66"/>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66"/>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66"/>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66"/>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66"/>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66"/>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66"/>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66"/>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66"/>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84" name="Google Shape;4284;p266"/>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Lian Li O11 Dynamic EVO XL Case:</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This full tower case offers ample space for components, good airflow, and supports various cooling options. Its sleek design is aesthetically pleasing and fits well with high-end components.</a:t>
            </a:r>
            <a:endParaRPr sz="1600"/>
          </a:p>
          <a:p>
            <a:pPr indent="0" lvl="0" marL="1828800" rtl="0" algn="l">
              <a:spcBef>
                <a:spcPts val="0"/>
              </a:spcBef>
              <a:spcAft>
                <a:spcPts val="0"/>
              </a:spcAft>
              <a:buNone/>
            </a:pPr>
            <a:r>
              <a:t/>
            </a:r>
            <a:endParaRPr sz="1600"/>
          </a:p>
          <a:p>
            <a:pPr indent="0" lvl="0" marL="13716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Asus ROG THOR 1600T 1600W Power Supply:</a:t>
            </a:r>
            <a:r>
              <a:rPr lang="en" sz="1600">
                <a:solidFill>
                  <a:schemeClr val="accent4"/>
                </a:solidFill>
              </a:rPr>
              <a:t>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A 1600W power supply ensures there's plenty of headroom for the power-hungry CPU and GPU, especially when overclocked. The 80+ Titanium certification means it's highly efficient and reliable.</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4285" name="Google Shape;4285;p266"/>
          <p:cNvPicPr preferRelativeResize="0"/>
          <p:nvPr/>
        </p:nvPicPr>
        <p:blipFill rotWithShape="1">
          <a:blip r:embed="rId3">
            <a:alphaModFix/>
          </a:blip>
          <a:srcRect b="0" l="0" r="0" t="0"/>
          <a:stretch/>
        </p:blipFill>
        <p:spPr>
          <a:xfrm>
            <a:off x="691875" y="3208550"/>
            <a:ext cx="1039325" cy="1039325"/>
          </a:xfrm>
          <a:prstGeom prst="rect">
            <a:avLst/>
          </a:prstGeom>
          <a:noFill/>
          <a:ln>
            <a:noFill/>
          </a:ln>
        </p:spPr>
      </p:pic>
      <p:pic>
        <p:nvPicPr>
          <p:cNvPr id="4286" name="Google Shape;4286;p266"/>
          <p:cNvPicPr preferRelativeResize="0"/>
          <p:nvPr/>
        </p:nvPicPr>
        <p:blipFill rotWithShape="1">
          <a:blip r:embed="rId4">
            <a:alphaModFix/>
          </a:blip>
          <a:srcRect b="0" l="0" r="0" t="0"/>
          <a:stretch/>
        </p:blipFill>
        <p:spPr>
          <a:xfrm>
            <a:off x="691875" y="971200"/>
            <a:ext cx="1039325" cy="1039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0" name="Shape 4290"/>
        <p:cNvGrpSpPr/>
        <p:nvPr/>
      </p:nvGrpSpPr>
      <p:grpSpPr>
        <a:xfrm>
          <a:off x="0" y="0"/>
          <a:ext cx="0" cy="0"/>
          <a:chOff x="0" y="0"/>
          <a:chExt cx="0" cy="0"/>
        </a:xfrm>
      </p:grpSpPr>
      <p:grpSp>
        <p:nvGrpSpPr>
          <p:cNvPr id="4291" name="Google Shape;4291;p267"/>
          <p:cNvGrpSpPr/>
          <p:nvPr/>
        </p:nvGrpSpPr>
        <p:grpSpPr>
          <a:xfrm>
            <a:off x="-926889" y="-783243"/>
            <a:ext cx="10070235" cy="6266211"/>
            <a:chOff x="319126" y="787913"/>
            <a:chExt cx="8272599" cy="4038288"/>
          </a:xfrm>
        </p:grpSpPr>
        <p:sp>
          <p:nvSpPr>
            <p:cNvPr id="4292" name="Google Shape;4292;p267"/>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67"/>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67"/>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67"/>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67"/>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7" name="Google Shape;4297;p267"/>
            <p:cNvGrpSpPr/>
            <p:nvPr/>
          </p:nvGrpSpPr>
          <p:grpSpPr>
            <a:xfrm rot="-7546048">
              <a:off x="545984" y="3118581"/>
              <a:ext cx="161701" cy="641985"/>
              <a:chOff x="7004550" y="3676293"/>
              <a:chExt cx="161700" cy="641982"/>
            </a:xfrm>
          </p:grpSpPr>
          <p:sp>
            <p:nvSpPr>
              <p:cNvPr id="4298" name="Google Shape;4298;p267"/>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67"/>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67"/>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67"/>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267"/>
            <p:cNvGrpSpPr/>
            <p:nvPr/>
          </p:nvGrpSpPr>
          <p:grpSpPr>
            <a:xfrm>
              <a:off x="5201282" y="4068326"/>
              <a:ext cx="545147" cy="506901"/>
              <a:chOff x="4818730" y="3307263"/>
              <a:chExt cx="1827512" cy="1699300"/>
            </a:xfrm>
          </p:grpSpPr>
          <p:sp>
            <p:nvSpPr>
              <p:cNvPr id="4303" name="Google Shape;4303;p267"/>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67"/>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67"/>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67"/>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67"/>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67"/>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67"/>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67"/>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67"/>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67"/>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67"/>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67"/>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67"/>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67"/>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67"/>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67"/>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67"/>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67"/>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67"/>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67"/>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67"/>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67"/>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67"/>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67"/>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67"/>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28" name="Google Shape;4328;p267"/>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Windows 11 Pro Retail:</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Windows 11 Pro offers advanced features and is suitable for professional use, making it a good choice for a high-end gaming and productivity system.</a:t>
            </a:r>
            <a:endParaRPr sz="1600"/>
          </a:p>
          <a:p>
            <a:pPr indent="0" lvl="0" marL="1828800" rtl="0" algn="l">
              <a:spcBef>
                <a:spcPts val="0"/>
              </a:spcBef>
              <a:spcAft>
                <a:spcPts val="0"/>
              </a:spcAft>
              <a:buNone/>
            </a:pPr>
            <a:r>
              <a:t/>
            </a:r>
            <a:endParaRPr sz="1600"/>
          </a:p>
          <a:p>
            <a:pPr indent="0" lvl="0" marL="13716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Asus ROG Swift 360Hz Monitor:</a:t>
            </a:r>
            <a:r>
              <a:rPr lang="en" sz="1600">
                <a:solidFill>
                  <a:schemeClr val="accent4"/>
                </a:solidFill>
              </a:rPr>
              <a:t>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The 360Hz refresh rate monitor is perfect for competitive gamers who want ultra-smooth and responsive gameplay. The 2560x1440 resolution strikes a balance between image quality and high refresh rates.</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4329" name="Google Shape;4329;p267"/>
          <p:cNvPicPr preferRelativeResize="0"/>
          <p:nvPr/>
        </p:nvPicPr>
        <p:blipFill rotWithShape="1">
          <a:blip r:embed="rId3">
            <a:alphaModFix/>
          </a:blip>
          <a:srcRect b="0" l="0" r="0" t="0"/>
          <a:stretch/>
        </p:blipFill>
        <p:spPr>
          <a:xfrm>
            <a:off x="691875" y="2968575"/>
            <a:ext cx="1039325" cy="1039325"/>
          </a:xfrm>
          <a:prstGeom prst="rect">
            <a:avLst/>
          </a:prstGeom>
          <a:noFill/>
          <a:ln>
            <a:noFill/>
          </a:ln>
        </p:spPr>
      </p:pic>
      <p:pic>
        <p:nvPicPr>
          <p:cNvPr id="4330" name="Google Shape;4330;p267"/>
          <p:cNvPicPr preferRelativeResize="0"/>
          <p:nvPr/>
        </p:nvPicPr>
        <p:blipFill rotWithShape="1">
          <a:blip r:embed="rId4">
            <a:alphaModFix/>
          </a:blip>
          <a:srcRect b="17395" l="0" r="0" t="17402"/>
          <a:stretch/>
        </p:blipFill>
        <p:spPr>
          <a:xfrm>
            <a:off x="691875" y="968538"/>
            <a:ext cx="1039325" cy="1039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4" name="Shape 4334"/>
        <p:cNvGrpSpPr/>
        <p:nvPr/>
      </p:nvGrpSpPr>
      <p:grpSpPr>
        <a:xfrm>
          <a:off x="0" y="0"/>
          <a:ext cx="0" cy="0"/>
          <a:chOff x="0" y="0"/>
          <a:chExt cx="0" cy="0"/>
        </a:xfrm>
      </p:grpSpPr>
      <p:sp>
        <p:nvSpPr>
          <p:cNvPr id="4335" name="Google Shape;4335;p268"/>
          <p:cNvSpPr txBox="1"/>
          <p:nvPr>
            <p:ph idx="1" type="body"/>
          </p:nvPr>
        </p:nvSpPr>
        <p:spPr>
          <a:xfrm>
            <a:off x="87588" y="848525"/>
            <a:ext cx="8968800" cy="42036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Reasons for this design:</a:t>
            </a:r>
            <a:endParaRPr sz="1600"/>
          </a:p>
          <a:p>
            <a:pPr indent="-330200" lvl="0" marL="914400" rtl="0" algn="l">
              <a:spcBef>
                <a:spcPts val="1200"/>
              </a:spcBef>
              <a:spcAft>
                <a:spcPts val="0"/>
              </a:spcAft>
              <a:buSzPts val="1600"/>
              <a:buChar char="●"/>
            </a:pPr>
            <a:r>
              <a:rPr lang="en" sz="1600">
                <a:solidFill>
                  <a:schemeClr val="accent4"/>
                </a:solidFill>
              </a:rPr>
              <a:t>High-End Performance: </a:t>
            </a:r>
            <a:r>
              <a:rPr lang="en" sz="1600"/>
              <a:t>The chosen components are top-tier and are geared towards providing the best gaming and multitasking experience possible.</a:t>
            </a:r>
            <a:endParaRPr sz="1600"/>
          </a:p>
          <a:p>
            <a:pPr indent="-330200" lvl="0" marL="914400" rtl="0" algn="l">
              <a:spcBef>
                <a:spcPts val="0"/>
              </a:spcBef>
              <a:spcAft>
                <a:spcPts val="0"/>
              </a:spcAft>
              <a:buSzPts val="1600"/>
              <a:buChar char="●"/>
            </a:pPr>
            <a:r>
              <a:rPr lang="en" sz="1600">
                <a:solidFill>
                  <a:schemeClr val="accent4"/>
                </a:solidFill>
              </a:rPr>
              <a:t>Future-Proofing: </a:t>
            </a:r>
            <a:r>
              <a:rPr lang="en" sz="1600"/>
              <a:t>This build is designed to remain relevant and powerful for several years, even as new games and applications become more demanding.</a:t>
            </a:r>
            <a:endParaRPr sz="1600"/>
          </a:p>
          <a:p>
            <a:pPr indent="-330200" lvl="0" marL="914400" rtl="0" algn="l">
              <a:spcBef>
                <a:spcPts val="0"/>
              </a:spcBef>
              <a:spcAft>
                <a:spcPts val="0"/>
              </a:spcAft>
              <a:buSzPts val="1600"/>
              <a:buChar char="●"/>
            </a:pPr>
            <a:r>
              <a:rPr lang="en" sz="1600">
                <a:solidFill>
                  <a:schemeClr val="accent4"/>
                </a:solidFill>
              </a:rPr>
              <a:t>Aesthetics: </a:t>
            </a:r>
            <a:r>
              <a:rPr lang="en" sz="1600"/>
              <a:t>The selection of Asus ROG components ensures a cohesive and stylish look for your gaming rig.</a:t>
            </a:r>
            <a:endParaRPr sz="1600"/>
          </a:p>
          <a:p>
            <a:pPr indent="-330200" lvl="0" marL="914400" rtl="0" algn="l">
              <a:spcBef>
                <a:spcPts val="0"/>
              </a:spcBef>
              <a:spcAft>
                <a:spcPts val="0"/>
              </a:spcAft>
              <a:buSzPts val="1600"/>
              <a:buChar char="●"/>
            </a:pPr>
            <a:r>
              <a:rPr lang="en" sz="1600">
                <a:solidFill>
                  <a:schemeClr val="accent4"/>
                </a:solidFill>
              </a:rPr>
              <a:t>Overclocking: </a:t>
            </a:r>
            <a:r>
              <a:rPr lang="en" sz="1600"/>
              <a:t>The motherboard, liquid cooler, and power supply offer the necessary support for overclocking, allowing you to push your components to their limits.</a:t>
            </a:r>
            <a:endParaRPr sz="1600"/>
          </a:p>
          <a:p>
            <a:pPr indent="-330200" lvl="0" marL="914400" rtl="0" algn="l">
              <a:spcBef>
                <a:spcPts val="0"/>
              </a:spcBef>
              <a:spcAft>
                <a:spcPts val="0"/>
              </a:spcAft>
              <a:buSzPts val="1600"/>
              <a:buChar char="●"/>
            </a:pPr>
            <a:r>
              <a:rPr lang="en" sz="1600">
                <a:solidFill>
                  <a:schemeClr val="accent4"/>
                </a:solidFill>
              </a:rPr>
              <a:t>Budget Considerations: </a:t>
            </a:r>
            <a:r>
              <a:rPr lang="en" sz="1600"/>
              <a:t>It's essential to note that this is a high-budget build. The component selection reflects a willingness to invest in top-tier hardware for the best possible gaming experience.</a:t>
            </a:r>
            <a:endParaRPr sz="1600"/>
          </a:p>
          <a:p>
            <a:pPr indent="0" lvl="0" marL="457200" rtl="0" algn="l">
              <a:spcBef>
                <a:spcPts val="1200"/>
              </a:spcBef>
              <a:spcAft>
                <a:spcPts val="0"/>
              </a:spcAft>
              <a:buNone/>
            </a:pPr>
            <a:r>
              <a:rPr lang="en" sz="1600"/>
              <a:t>          </a:t>
            </a:r>
            <a:r>
              <a:rPr lang="en" sz="1600"/>
              <a:t>Build Link : </a:t>
            </a:r>
            <a:r>
              <a:rPr lang="en" sz="1600" u="sng">
                <a:solidFill>
                  <a:schemeClr val="hlink"/>
                </a:solidFill>
                <a:hlinkClick r:id="rId3"/>
              </a:rPr>
              <a:t>https://pcpartpicker.com/list/FLB2xH</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sz="1600"/>
          </a:p>
          <a:p>
            <a:pPr indent="0" lvl="0" marL="457200" rtl="0" algn="l">
              <a:spcBef>
                <a:spcPts val="1200"/>
              </a:spcBef>
              <a:spcAft>
                <a:spcPts val="1200"/>
              </a:spcAft>
              <a:buNone/>
            </a:pPr>
            <a:r>
              <a:t/>
            </a:r>
            <a:endParaRPr sz="1600"/>
          </a:p>
        </p:txBody>
      </p:sp>
      <p:grpSp>
        <p:nvGrpSpPr>
          <p:cNvPr id="4336" name="Google Shape;4336;p268"/>
          <p:cNvGrpSpPr/>
          <p:nvPr/>
        </p:nvGrpSpPr>
        <p:grpSpPr>
          <a:xfrm>
            <a:off x="-234958" y="-130593"/>
            <a:ext cx="9308233" cy="5417868"/>
            <a:chOff x="403100" y="977525"/>
            <a:chExt cx="7849088" cy="3593227"/>
          </a:xfrm>
        </p:grpSpPr>
        <p:grpSp>
          <p:nvGrpSpPr>
            <p:cNvPr id="4337" name="Google Shape;4337;p268"/>
            <p:cNvGrpSpPr/>
            <p:nvPr/>
          </p:nvGrpSpPr>
          <p:grpSpPr>
            <a:xfrm rot="-7546048">
              <a:off x="4428659" y="3909768"/>
              <a:ext cx="161701" cy="641985"/>
              <a:chOff x="7004550" y="3676293"/>
              <a:chExt cx="161700" cy="641982"/>
            </a:xfrm>
          </p:grpSpPr>
          <p:sp>
            <p:nvSpPr>
              <p:cNvPr id="4338" name="Google Shape;4338;p268"/>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68"/>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68"/>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68"/>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268"/>
            <p:cNvGrpSpPr/>
            <p:nvPr/>
          </p:nvGrpSpPr>
          <p:grpSpPr>
            <a:xfrm>
              <a:off x="2002095" y="4063851"/>
              <a:ext cx="545147" cy="506901"/>
              <a:chOff x="4818730" y="3307263"/>
              <a:chExt cx="1827512" cy="1699300"/>
            </a:xfrm>
          </p:grpSpPr>
          <p:sp>
            <p:nvSpPr>
              <p:cNvPr id="4343" name="Google Shape;4343;p268"/>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68"/>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68"/>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68"/>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68"/>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68"/>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68"/>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68"/>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68"/>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68"/>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68"/>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68"/>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68"/>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68"/>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68"/>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68"/>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68"/>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68"/>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68"/>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68"/>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68"/>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68"/>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68"/>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68"/>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68"/>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8" name="Google Shape;4368;p268"/>
            <p:cNvSpPr/>
            <p:nvPr/>
          </p:nvSpPr>
          <p:spPr>
            <a:xfrm>
              <a:off x="4357400" y="132943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68"/>
            <p:cNvSpPr/>
            <p:nvPr/>
          </p:nvSpPr>
          <p:spPr>
            <a:xfrm>
              <a:off x="403100" y="35188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68"/>
            <p:cNvSpPr/>
            <p:nvPr/>
          </p:nvSpPr>
          <p:spPr>
            <a:xfrm>
              <a:off x="7756925" y="38742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68"/>
            <p:cNvSpPr/>
            <p:nvPr/>
          </p:nvSpPr>
          <p:spPr>
            <a:xfrm>
              <a:off x="8110888" y="9775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p251"/>
          <p:cNvSpPr txBox="1"/>
          <p:nvPr>
            <p:ph type="title"/>
          </p:nvPr>
        </p:nvSpPr>
        <p:spPr>
          <a:xfrm>
            <a:off x="1887450" y="637075"/>
            <a:ext cx="5369100" cy="400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400"/>
              <a:t>Development of Chipset and Motherboard Form Factor</a:t>
            </a:r>
            <a:endParaRPr b="0" sz="1000">
              <a:latin typeface="Inter"/>
              <a:ea typeface="Inter"/>
              <a:cs typeface="Inter"/>
              <a:sym typeface="Inter"/>
            </a:endParaRPr>
          </a:p>
        </p:txBody>
      </p:sp>
      <p:sp>
        <p:nvSpPr>
          <p:cNvPr id="3099" name="Google Shape;3099;p251"/>
          <p:cNvSpPr txBox="1"/>
          <p:nvPr/>
        </p:nvSpPr>
        <p:spPr>
          <a:xfrm>
            <a:off x="403075" y="1893381"/>
            <a:ext cx="2531100" cy="104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000">
                <a:solidFill>
                  <a:schemeClr val="dk1"/>
                </a:solidFill>
                <a:latin typeface="Inter"/>
                <a:ea typeface="Inter"/>
                <a:cs typeface="Inter"/>
                <a:sym typeface="Inter"/>
              </a:rPr>
              <a:t>In the 1980s, motherboards used the AT (Advanced Technology) form factor which had a size of 12 x 11 inches. The chipsets used at that time were the 80286 and 80386 chipsets.</a:t>
            </a:r>
            <a:endParaRPr sz="1000">
              <a:solidFill>
                <a:schemeClr val="dk1"/>
              </a:solidFill>
              <a:latin typeface="Inter"/>
              <a:ea typeface="Inter"/>
              <a:cs typeface="Inter"/>
              <a:sym typeface="Inter"/>
            </a:endParaRPr>
          </a:p>
        </p:txBody>
      </p:sp>
      <p:sp>
        <p:nvSpPr>
          <p:cNvPr id="3100" name="Google Shape;3100;p251"/>
          <p:cNvSpPr txBox="1"/>
          <p:nvPr/>
        </p:nvSpPr>
        <p:spPr>
          <a:xfrm>
            <a:off x="403075" y="1452675"/>
            <a:ext cx="2531100" cy="4527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ontserrat"/>
                <a:ea typeface="Montserrat"/>
                <a:cs typeface="Montserrat"/>
                <a:sym typeface="Montserrat"/>
              </a:rPr>
              <a:t>1980 era</a:t>
            </a:r>
            <a:endParaRPr b="1" sz="2000">
              <a:solidFill>
                <a:schemeClr val="dk1"/>
              </a:solidFill>
              <a:latin typeface="Montserrat"/>
              <a:ea typeface="Montserrat"/>
              <a:cs typeface="Montserrat"/>
              <a:sym typeface="Montserrat"/>
            </a:endParaRPr>
          </a:p>
        </p:txBody>
      </p:sp>
      <p:sp>
        <p:nvSpPr>
          <p:cNvPr id="3101" name="Google Shape;3101;p251"/>
          <p:cNvSpPr txBox="1"/>
          <p:nvPr/>
        </p:nvSpPr>
        <p:spPr>
          <a:xfrm>
            <a:off x="3306425" y="1893375"/>
            <a:ext cx="2531100" cy="1400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000">
                <a:solidFill>
                  <a:schemeClr val="dk1"/>
                </a:solidFill>
                <a:latin typeface="Inter"/>
                <a:ea typeface="Inter"/>
                <a:cs typeface="Inter"/>
                <a:sym typeface="Inter"/>
              </a:rPr>
              <a:t>The motherboard uses an ATX (Advanced Technology Extended) form factor which measures 12 x 9.6 inches. This form factor allows for better and more expansion slot placement. The chipset used at that time was the Intel 430HX and 430VX chipset.</a:t>
            </a:r>
            <a:endParaRPr sz="1000">
              <a:solidFill>
                <a:schemeClr val="dk1"/>
              </a:solidFill>
              <a:latin typeface="Inter"/>
              <a:ea typeface="Inter"/>
              <a:cs typeface="Inter"/>
              <a:sym typeface="Inter"/>
            </a:endParaRPr>
          </a:p>
        </p:txBody>
      </p:sp>
      <p:sp>
        <p:nvSpPr>
          <p:cNvPr id="3102" name="Google Shape;3102;p251"/>
          <p:cNvSpPr txBox="1"/>
          <p:nvPr/>
        </p:nvSpPr>
        <p:spPr>
          <a:xfrm>
            <a:off x="3306438" y="1452675"/>
            <a:ext cx="2531100" cy="4527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ontserrat"/>
                <a:ea typeface="Montserrat"/>
                <a:cs typeface="Montserrat"/>
                <a:sym typeface="Montserrat"/>
              </a:rPr>
              <a:t>1990 era</a:t>
            </a:r>
            <a:endParaRPr b="1" sz="2000">
              <a:solidFill>
                <a:schemeClr val="dk1"/>
              </a:solidFill>
              <a:latin typeface="Montserrat"/>
              <a:ea typeface="Montserrat"/>
              <a:cs typeface="Montserrat"/>
              <a:sym typeface="Montserrat"/>
            </a:endParaRPr>
          </a:p>
        </p:txBody>
      </p:sp>
      <p:sp>
        <p:nvSpPr>
          <p:cNvPr id="3103" name="Google Shape;3103;p251"/>
          <p:cNvSpPr txBox="1"/>
          <p:nvPr/>
        </p:nvSpPr>
        <p:spPr>
          <a:xfrm>
            <a:off x="6209800" y="1893381"/>
            <a:ext cx="2531100" cy="1400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000">
                <a:solidFill>
                  <a:schemeClr val="dk1"/>
                </a:solidFill>
                <a:latin typeface="Inter"/>
                <a:ea typeface="Inter"/>
                <a:cs typeface="Inter"/>
                <a:sym typeface="Inter"/>
              </a:rPr>
              <a:t>The motherboard uses a smaller ATX form factor with a size of 9.6 x 9.6 inches. This form factor allows the motherboard to be more compact and save space. The chipsets used at that time were the Intel 815 and 845 chipsets.</a:t>
            </a:r>
            <a:endParaRPr sz="1000">
              <a:solidFill>
                <a:schemeClr val="dk1"/>
              </a:solidFill>
              <a:latin typeface="Inter"/>
              <a:ea typeface="Inter"/>
              <a:cs typeface="Inter"/>
              <a:sym typeface="Inter"/>
            </a:endParaRPr>
          </a:p>
        </p:txBody>
      </p:sp>
      <p:sp>
        <p:nvSpPr>
          <p:cNvPr id="3104" name="Google Shape;3104;p251"/>
          <p:cNvSpPr txBox="1"/>
          <p:nvPr/>
        </p:nvSpPr>
        <p:spPr>
          <a:xfrm>
            <a:off x="6209800" y="1452675"/>
            <a:ext cx="2531100" cy="4527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ontserrat"/>
                <a:ea typeface="Montserrat"/>
                <a:cs typeface="Montserrat"/>
                <a:sym typeface="Montserrat"/>
              </a:rPr>
              <a:t>2000 era</a:t>
            </a:r>
            <a:endParaRPr b="1" sz="2000">
              <a:solidFill>
                <a:schemeClr val="dk1"/>
              </a:solidFill>
              <a:latin typeface="Montserrat"/>
              <a:ea typeface="Montserrat"/>
              <a:cs typeface="Montserrat"/>
              <a:sym typeface="Montserrat"/>
            </a:endParaRPr>
          </a:p>
        </p:txBody>
      </p:sp>
      <p:sp>
        <p:nvSpPr>
          <p:cNvPr id="3105" name="Google Shape;3105;p251"/>
          <p:cNvSpPr txBox="1"/>
          <p:nvPr/>
        </p:nvSpPr>
        <p:spPr>
          <a:xfrm>
            <a:off x="642375" y="3796175"/>
            <a:ext cx="3165900" cy="104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000">
                <a:solidFill>
                  <a:schemeClr val="dk1"/>
                </a:solidFill>
                <a:latin typeface="Inter"/>
                <a:ea typeface="Inter"/>
                <a:cs typeface="Inter"/>
                <a:sym typeface="Inter"/>
              </a:rPr>
              <a:t>The motherboard uses a Mini-ITX form factor which measures 6.7 x 6.7 inches. This form factor allows the motherboard to be smaller and save space. The chipsets used at that time were the Intel H67 and Z68 chipsets.</a:t>
            </a:r>
            <a:endParaRPr sz="1000">
              <a:solidFill>
                <a:schemeClr val="dk1"/>
              </a:solidFill>
              <a:latin typeface="Inter"/>
              <a:ea typeface="Inter"/>
              <a:cs typeface="Inter"/>
              <a:sym typeface="Inter"/>
            </a:endParaRPr>
          </a:p>
        </p:txBody>
      </p:sp>
      <p:sp>
        <p:nvSpPr>
          <p:cNvPr id="3106" name="Google Shape;3106;p251"/>
          <p:cNvSpPr txBox="1"/>
          <p:nvPr/>
        </p:nvSpPr>
        <p:spPr>
          <a:xfrm>
            <a:off x="642375" y="3294075"/>
            <a:ext cx="3165900" cy="4527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ontserrat"/>
                <a:ea typeface="Montserrat"/>
                <a:cs typeface="Montserrat"/>
                <a:sym typeface="Montserrat"/>
              </a:rPr>
              <a:t>2010 era</a:t>
            </a:r>
            <a:endParaRPr b="1" sz="2000">
              <a:solidFill>
                <a:schemeClr val="dk1"/>
              </a:solidFill>
              <a:latin typeface="Montserrat"/>
              <a:ea typeface="Montserrat"/>
              <a:cs typeface="Montserrat"/>
              <a:sym typeface="Montserrat"/>
            </a:endParaRPr>
          </a:p>
        </p:txBody>
      </p:sp>
      <p:sp>
        <p:nvSpPr>
          <p:cNvPr id="3107" name="Google Shape;3107;p251"/>
          <p:cNvSpPr txBox="1"/>
          <p:nvPr/>
        </p:nvSpPr>
        <p:spPr>
          <a:xfrm>
            <a:off x="5237225" y="3823725"/>
            <a:ext cx="3337500" cy="104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000">
                <a:solidFill>
                  <a:schemeClr val="dk1"/>
                </a:solidFill>
                <a:latin typeface="Inter"/>
                <a:ea typeface="Inter"/>
                <a:cs typeface="Inter"/>
                <a:sym typeface="Inter"/>
              </a:rPr>
              <a:t>Motherboards use the increasingly popular Mini-ITX and Micro-ATX form factors. This form factor allows the motherboard to be smaller and save space. The chipsets currently used are the Intel Z490 and AMD X570 chipsets.</a:t>
            </a:r>
            <a:endParaRPr sz="1000">
              <a:solidFill>
                <a:schemeClr val="dk1"/>
              </a:solidFill>
              <a:latin typeface="Inter"/>
              <a:ea typeface="Inter"/>
              <a:cs typeface="Inter"/>
              <a:sym typeface="Inter"/>
            </a:endParaRPr>
          </a:p>
        </p:txBody>
      </p:sp>
      <p:sp>
        <p:nvSpPr>
          <p:cNvPr id="3108" name="Google Shape;3108;p251"/>
          <p:cNvSpPr txBox="1"/>
          <p:nvPr/>
        </p:nvSpPr>
        <p:spPr>
          <a:xfrm>
            <a:off x="5237225" y="3383025"/>
            <a:ext cx="3337500" cy="4527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ontserrat"/>
                <a:ea typeface="Montserrat"/>
                <a:cs typeface="Montserrat"/>
                <a:sym typeface="Montserrat"/>
              </a:rPr>
              <a:t>2020 era</a:t>
            </a:r>
            <a:endParaRPr b="1" sz="2000">
              <a:solidFill>
                <a:schemeClr val="dk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5" name="Shape 4375"/>
        <p:cNvGrpSpPr/>
        <p:nvPr/>
      </p:nvGrpSpPr>
      <p:grpSpPr>
        <a:xfrm>
          <a:off x="0" y="0"/>
          <a:ext cx="0" cy="0"/>
          <a:chOff x="0" y="0"/>
          <a:chExt cx="0" cy="0"/>
        </a:xfrm>
      </p:grpSpPr>
      <p:sp>
        <p:nvSpPr>
          <p:cNvPr id="4376" name="Google Shape;4376;p269"/>
          <p:cNvSpPr/>
          <p:nvPr/>
        </p:nvSpPr>
        <p:spPr>
          <a:xfrm>
            <a:off x="4793600" y="4526076"/>
            <a:ext cx="3882084" cy="345719"/>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69"/>
          <p:cNvSpPr txBox="1"/>
          <p:nvPr>
            <p:ph type="ctrTitle"/>
          </p:nvPr>
        </p:nvSpPr>
        <p:spPr>
          <a:xfrm>
            <a:off x="232450" y="1028875"/>
            <a:ext cx="5770800" cy="16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AND VIDEO RENDERING PC</a:t>
            </a:r>
            <a:endParaRPr>
              <a:solidFill>
                <a:schemeClr val="accent4"/>
              </a:solidFill>
            </a:endParaRPr>
          </a:p>
        </p:txBody>
      </p:sp>
      <p:grpSp>
        <p:nvGrpSpPr>
          <p:cNvPr id="4378" name="Google Shape;4378;p269"/>
          <p:cNvGrpSpPr/>
          <p:nvPr/>
        </p:nvGrpSpPr>
        <p:grpSpPr>
          <a:xfrm>
            <a:off x="1080945" y="1330550"/>
            <a:ext cx="7459955" cy="3384525"/>
            <a:chOff x="1135320" y="852100"/>
            <a:chExt cx="7459955" cy="3384525"/>
          </a:xfrm>
        </p:grpSpPr>
        <p:sp>
          <p:nvSpPr>
            <p:cNvPr id="4379" name="Google Shape;4379;p269"/>
            <p:cNvSpPr/>
            <p:nvPr/>
          </p:nvSpPr>
          <p:spPr>
            <a:xfrm>
              <a:off x="7189925" y="19037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69"/>
            <p:cNvSpPr/>
            <p:nvPr/>
          </p:nvSpPr>
          <p:spPr>
            <a:xfrm>
              <a:off x="6709213" y="8521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69"/>
            <p:cNvSpPr/>
            <p:nvPr/>
          </p:nvSpPr>
          <p:spPr>
            <a:xfrm flipH="1" rot="10800000">
              <a:off x="2127125" y="33803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69"/>
            <p:cNvSpPr/>
            <p:nvPr/>
          </p:nvSpPr>
          <p:spPr>
            <a:xfrm flipH="1" rot="10800000">
              <a:off x="3747975" y="40953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69"/>
            <p:cNvSpPr/>
            <p:nvPr/>
          </p:nvSpPr>
          <p:spPr>
            <a:xfrm flipH="1" rot="10800000">
              <a:off x="8453975" y="14473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4" name="Google Shape;4384;p269"/>
            <p:cNvGrpSpPr/>
            <p:nvPr/>
          </p:nvGrpSpPr>
          <p:grpSpPr>
            <a:xfrm rot="-7546048">
              <a:off x="3607059" y="3077631"/>
              <a:ext cx="161701" cy="641985"/>
              <a:chOff x="7004550" y="3676293"/>
              <a:chExt cx="161700" cy="641982"/>
            </a:xfrm>
          </p:grpSpPr>
          <p:sp>
            <p:nvSpPr>
              <p:cNvPr id="4385" name="Google Shape;4385;p269"/>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69"/>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69"/>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69"/>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269"/>
            <p:cNvGrpSpPr/>
            <p:nvPr/>
          </p:nvGrpSpPr>
          <p:grpSpPr>
            <a:xfrm>
              <a:off x="1135320" y="2873426"/>
              <a:ext cx="545147" cy="506901"/>
              <a:chOff x="4818730" y="3307263"/>
              <a:chExt cx="1827512" cy="1699300"/>
            </a:xfrm>
          </p:grpSpPr>
          <p:sp>
            <p:nvSpPr>
              <p:cNvPr id="4390" name="Google Shape;4390;p269"/>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69"/>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69"/>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69"/>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69"/>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69"/>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69"/>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69"/>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69"/>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69"/>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69"/>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69"/>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69"/>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69"/>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69"/>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69"/>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69"/>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69"/>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69"/>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69"/>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69"/>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69"/>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69"/>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69"/>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69"/>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5" name="Google Shape;4415;p269"/>
          <p:cNvGrpSpPr/>
          <p:nvPr/>
        </p:nvGrpSpPr>
        <p:grpSpPr>
          <a:xfrm>
            <a:off x="4793597" y="2114999"/>
            <a:ext cx="3733737" cy="3315470"/>
            <a:chOff x="516093" y="602437"/>
            <a:chExt cx="4055765" cy="4217082"/>
          </a:xfrm>
        </p:grpSpPr>
        <p:sp>
          <p:nvSpPr>
            <p:cNvPr id="4416" name="Google Shape;4416;p269"/>
            <p:cNvSpPr/>
            <p:nvPr/>
          </p:nvSpPr>
          <p:spPr>
            <a:xfrm rot="-877376">
              <a:off x="618493" y="2796073"/>
              <a:ext cx="3784421" cy="1296840"/>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69"/>
            <p:cNvSpPr/>
            <p:nvPr/>
          </p:nvSpPr>
          <p:spPr>
            <a:xfrm>
              <a:off x="754717" y="629731"/>
              <a:ext cx="575937" cy="1098996"/>
            </a:xfrm>
            <a:custGeom>
              <a:rect b="b" l="l" r="r" t="t"/>
              <a:pathLst>
                <a:path extrusionOk="0" h="48281" w="25302">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69"/>
            <p:cNvSpPr/>
            <p:nvPr/>
          </p:nvSpPr>
          <p:spPr>
            <a:xfrm>
              <a:off x="895624" y="602437"/>
              <a:ext cx="616431" cy="1126812"/>
            </a:xfrm>
            <a:custGeom>
              <a:rect b="b" l="l" r="r" t="t"/>
              <a:pathLst>
                <a:path extrusionOk="0" h="49503" w="27081">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69"/>
            <p:cNvSpPr/>
            <p:nvPr/>
          </p:nvSpPr>
          <p:spPr>
            <a:xfrm>
              <a:off x="1092302" y="613865"/>
              <a:ext cx="393928" cy="905287"/>
            </a:xfrm>
            <a:custGeom>
              <a:rect b="b" l="l" r="r" t="t"/>
              <a:pathLst>
                <a:path extrusionOk="0" h="39771" w="17306">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69"/>
            <p:cNvSpPr/>
            <p:nvPr/>
          </p:nvSpPr>
          <p:spPr>
            <a:xfrm>
              <a:off x="1010102" y="666540"/>
              <a:ext cx="314100" cy="330898"/>
            </a:xfrm>
            <a:custGeom>
              <a:rect b="b" l="l" r="r" t="t"/>
              <a:pathLst>
                <a:path extrusionOk="0" h="14537" w="13799">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69"/>
            <p:cNvSpPr/>
            <p:nvPr/>
          </p:nvSpPr>
          <p:spPr>
            <a:xfrm>
              <a:off x="1034755" y="691967"/>
              <a:ext cx="265388" cy="280024"/>
            </a:xfrm>
            <a:custGeom>
              <a:rect b="b" l="l" r="r" t="t"/>
              <a:pathLst>
                <a:path extrusionOk="0" h="12302" w="11659">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69"/>
            <p:cNvSpPr/>
            <p:nvPr/>
          </p:nvSpPr>
          <p:spPr>
            <a:xfrm>
              <a:off x="1067057" y="726636"/>
              <a:ext cx="200196" cy="210462"/>
            </a:xfrm>
            <a:custGeom>
              <a:rect b="b" l="l" r="r" t="t"/>
              <a:pathLst>
                <a:path extrusionOk="0" h="9246" w="8795">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69"/>
            <p:cNvSpPr/>
            <p:nvPr/>
          </p:nvSpPr>
          <p:spPr>
            <a:xfrm>
              <a:off x="1143952" y="1042345"/>
              <a:ext cx="251890" cy="264819"/>
            </a:xfrm>
            <a:custGeom>
              <a:rect b="b" l="l" r="r" t="t"/>
              <a:pathLst>
                <a:path extrusionOk="0" h="11634" w="11066">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69"/>
            <p:cNvSpPr/>
            <p:nvPr/>
          </p:nvSpPr>
          <p:spPr>
            <a:xfrm>
              <a:off x="1163916" y="1062605"/>
              <a:ext cx="212556" cy="224507"/>
            </a:xfrm>
            <a:custGeom>
              <a:rect b="b" l="l" r="r" t="t"/>
              <a:pathLst>
                <a:path extrusionOk="0" h="9863" w="9338">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69"/>
            <p:cNvSpPr/>
            <p:nvPr/>
          </p:nvSpPr>
          <p:spPr>
            <a:xfrm>
              <a:off x="1189753" y="1090718"/>
              <a:ext cx="160294" cy="168625"/>
            </a:xfrm>
            <a:custGeom>
              <a:rect b="b" l="l" r="r" t="t"/>
              <a:pathLst>
                <a:path extrusionOk="0" h="7408" w="7042">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69"/>
            <p:cNvSpPr/>
            <p:nvPr/>
          </p:nvSpPr>
          <p:spPr>
            <a:xfrm>
              <a:off x="1293077" y="1382958"/>
              <a:ext cx="142675" cy="162638"/>
            </a:xfrm>
            <a:custGeom>
              <a:rect b="b" l="l" r="r" t="t"/>
              <a:pathLst>
                <a:path extrusionOk="0" fill="none" h="7145" w="6268">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rgbClr val="241454"/>
            </a:solidFill>
            <a:ln cap="flat" cmpd="sng" w="3875">
              <a:solidFill>
                <a:srgbClr val="241454"/>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69"/>
            <p:cNvSpPr/>
            <p:nvPr/>
          </p:nvSpPr>
          <p:spPr>
            <a:xfrm>
              <a:off x="1271952" y="1358305"/>
              <a:ext cx="185537" cy="212533"/>
            </a:xfrm>
            <a:custGeom>
              <a:rect b="b" l="l" r="r" t="t"/>
              <a:pathLst>
                <a:path extrusionOk="0" fill="none" h="9337" w="8151">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rgbClr val="241454"/>
            </a:solidFill>
            <a:ln cap="flat" cmpd="sng" w="3875">
              <a:solidFill>
                <a:srgbClr val="241454"/>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69"/>
            <p:cNvSpPr/>
            <p:nvPr/>
          </p:nvSpPr>
          <p:spPr>
            <a:xfrm>
              <a:off x="785250" y="2811350"/>
              <a:ext cx="146795" cy="1224700"/>
            </a:xfrm>
            <a:custGeom>
              <a:rect b="b" l="l" r="r" t="t"/>
              <a:pathLst>
                <a:path extrusionOk="0" h="63292" w="6449">
                  <a:moveTo>
                    <a:pt x="6448" y="1"/>
                  </a:moveTo>
                  <a:lnTo>
                    <a:pt x="1" y="491"/>
                  </a:lnTo>
                  <a:lnTo>
                    <a:pt x="1" y="63291"/>
                  </a:lnTo>
                  <a:lnTo>
                    <a:pt x="6448" y="63291"/>
                  </a:lnTo>
                  <a:lnTo>
                    <a:pt x="6448"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69"/>
            <p:cNvSpPr/>
            <p:nvPr/>
          </p:nvSpPr>
          <p:spPr>
            <a:xfrm>
              <a:off x="4109943" y="2090999"/>
              <a:ext cx="146795" cy="1077281"/>
            </a:xfrm>
            <a:custGeom>
              <a:rect b="b" l="l" r="r" t="t"/>
              <a:pathLst>
                <a:path extrusionOk="0" h="47327" w="6449">
                  <a:moveTo>
                    <a:pt x="6448" y="0"/>
                  </a:moveTo>
                  <a:lnTo>
                    <a:pt x="1" y="361"/>
                  </a:lnTo>
                  <a:lnTo>
                    <a:pt x="1" y="47326"/>
                  </a:lnTo>
                  <a:lnTo>
                    <a:pt x="6448" y="47326"/>
                  </a:lnTo>
                  <a:lnTo>
                    <a:pt x="6448" y="0"/>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69"/>
            <p:cNvSpPr/>
            <p:nvPr/>
          </p:nvSpPr>
          <p:spPr>
            <a:xfrm>
              <a:off x="4110535" y="2090999"/>
              <a:ext cx="146795" cy="573569"/>
            </a:xfrm>
            <a:custGeom>
              <a:rect b="b" l="l" r="r" t="t"/>
              <a:pathLst>
                <a:path extrusionOk="0" h="25198" w="6449">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69"/>
            <p:cNvSpPr/>
            <p:nvPr/>
          </p:nvSpPr>
          <p:spPr>
            <a:xfrm>
              <a:off x="1746925" y="3298075"/>
              <a:ext cx="146773" cy="1521445"/>
            </a:xfrm>
            <a:custGeom>
              <a:rect b="b" l="l" r="r" t="t"/>
              <a:pathLst>
                <a:path extrusionOk="0" h="47327" w="6448">
                  <a:moveTo>
                    <a:pt x="6448" y="0"/>
                  </a:moveTo>
                  <a:lnTo>
                    <a:pt x="0" y="361"/>
                  </a:lnTo>
                  <a:lnTo>
                    <a:pt x="0" y="47326"/>
                  </a:lnTo>
                  <a:lnTo>
                    <a:pt x="6448" y="47326"/>
                  </a:lnTo>
                  <a:lnTo>
                    <a:pt x="6448" y="0"/>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69"/>
            <p:cNvSpPr/>
            <p:nvPr/>
          </p:nvSpPr>
          <p:spPr>
            <a:xfrm>
              <a:off x="1746916" y="3298064"/>
              <a:ext cx="146773" cy="800193"/>
            </a:xfrm>
            <a:custGeom>
              <a:rect b="b" l="l" r="r" t="t"/>
              <a:pathLst>
                <a:path extrusionOk="0" h="35154" w="6448">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69"/>
            <p:cNvSpPr/>
            <p:nvPr/>
          </p:nvSpPr>
          <p:spPr>
            <a:xfrm>
              <a:off x="644927" y="1800375"/>
              <a:ext cx="3926873" cy="1822275"/>
            </a:xfrm>
            <a:custGeom>
              <a:rect b="b" l="l" r="r" t="t"/>
              <a:pathLst>
                <a:path extrusionOk="0" h="80056" w="172515">
                  <a:moveTo>
                    <a:pt x="121553" y="1"/>
                  </a:moveTo>
                  <a:lnTo>
                    <a:pt x="1" y="43974"/>
                  </a:lnTo>
                  <a:lnTo>
                    <a:pt x="50035" y="80056"/>
                  </a:lnTo>
                  <a:lnTo>
                    <a:pt x="172515" y="13206"/>
                  </a:lnTo>
                  <a:lnTo>
                    <a:pt x="121553"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69"/>
            <p:cNvSpPr/>
            <p:nvPr/>
          </p:nvSpPr>
          <p:spPr>
            <a:xfrm>
              <a:off x="644927" y="2801384"/>
              <a:ext cx="1138922" cy="1009767"/>
            </a:xfrm>
            <a:custGeom>
              <a:rect b="b" l="l" r="r" t="t"/>
              <a:pathLst>
                <a:path extrusionOk="0" h="44361" w="50035">
                  <a:moveTo>
                    <a:pt x="1" y="0"/>
                  </a:moveTo>
                  <a:lnTo>
                    <a:pt x="1" y="5262"/>
                  </a:lnTo>
                  <a:lnTo>
                    <a:pt x="50035" y="44360"/>
                  </a:lnTo>
                  <a:lnTo>
                    <a:pt x="50035" y="36082"/>
                  </a:lnTo>
                  <a:lnTo>
                    <a:pt x="1" y="0"/>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69"/>
            <p:cNvSpPr/>
            <p:nvPr/>
          </p:nvSpPr>
          <p:spPr>
            <a:xfrm>
              <a:off x="1783884" y="2100969"/>
              <a:ext cx="2787974" cy="1710147"/>
            </a:xfrm>
            <a:custGeom>
              <a:rect b="b" l="l" r="r" t="t"/>
              <a:pathLst>
                <a:path extrusionOk="0" h="75130" w="122481">
                  <a:moveTo>
                    <a:pt x="122481" y="1"/>
                  </a:moveTo>
                  <a:lnTo>
                    <a:pt x="1" y="66851"/>
                  </a:lnTo>
                  <a:lnTo>
                    <a:pt x="1" y="75129"/>
                  </a:lnTo>
                  <a:lnTo>
                    <a:pt x="122481" y="4617"/>
                  </a:lnTo>
                  <a:lnTo>
                    <a:pt x="122481"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69"/>
            <p:cNvSpPr/>
            <p:nvPr/>
          </p:nvSpPr>
          <p:spPr>
            <a:xfrm>
              <a:off x="644927" y="2801384"/>
              <a:ext cx="1138922" cy="869459"/>
            </a:xfrm>
            <a:custGeom>
              <a:rect b="b" l="l" r="r" t="t"/>
              <a:pathLst>
                <a:path extrusionOk="0" h="38197" w="50035">
                  <a:moveTo>
                    <a:pt x="1" y="0"/>
                  </a:moveTo>
                  <a:lnTo>
                    <a:pt x="1" y="2605"/>
                  </a:lnTo>
                  <a:lnTo>
                    <a:pt x="50035" y="38196"/>
                  </a:lnTo>
                  <a:lnTo>
                    <a:pt x="50035" y="36082"/>
                  </a:lnTo>
                  <a:lnTo>
                    <a:pt x="1"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69"/>
            <p:cNvSpPr/>
            <p:nvPr/>
          </p:nvSpPr>
          <p:spPr>
            <a:xfrm>
              <a:off x="644927" y="1800375"/>
              <a:ext cx="3419656" cy="1821683"/>
            </a:xfrm>
            <a:custGeom>
              <a:rect b="b" l="l" r="r" t="t"/>
              <a:pathLst>
                <a:path extrusionOk="0" h="80030" w="150232">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69"/>
            <p:cNvSpPr/>
            <p:nvPr/>
          </p:nvSpPr>
          <p:spPr>
            <a:xfrm>
              <a:off x="1851401" y="2167894"/>
              <a:ext cx="2072344" cy="1047348"/>
            </a:xfrm>
            <a:custGeom>
              <a:rect b="b" l="l" r="r" t="t"/>
              <a:pathLst>
                <a:path extrusionOk="0" h="46012" w="91042">
                  <a:moveTo>
                    <a:pt x="67521" y="1"/>
                  </a:moveTo>
                  <a:lnTo>
                    <a:pt x="1" y="29093"/>
                  </a:lnTo>
                  <a:lnTo>
                    <a:pt x="1" y="30125"/>
                  </a:lnTo>
                  <a:lnTo>
                    <a:pt x="23960" y="46012"/>
                  </a:lnTo>
                  <a:lnTo>
                    <a:pt x="91042" y="9002"/>
                  </a:lnTo>
                  <a:lnTo>
                    <a:pt x="91042" y="8151"/>
                  </a:lnTo>
                  <a:lnTo>
                    <a:pt x="67521" y="1"/>
                  </a:ln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69"/>
            <p:cNvSpPr/>
            <p:nvPr/>
          </p:nvSpPr>
          <p:spPr>
            <a:xfrm>
              <a:off x="1851401" y="2141488"/>
              <a:ext cx="2072344" cy="1022105"/>
            </a:xfrm>
            <a:custGeom>
              <a:rect b="b" l="l" r="r" t="t"/>
              <a:pathLst>
                <a:path extrusionOk="0" h="44903" w="91042">
                  <a:moveTo>
                    <a:pt x="67882" y="0"/>
                  </a:moveTo>
                  <a:lnTo>
                    <a:pt x="1" y="30253"/>
                  </a:lnTo>
                  <a:lnTo>
                    <a:pt x="24192" y="44902"/>
                  </a:lnTo>
                  <a:lnTo>
                    <a:pt x="91042" y="9311"/>
                  </a:lnTo>
                  <a:lnTo>
                    <a:pt x="67882" y="0"/>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69"/>
            <p:cNvSpPr/>
            <p:nvPr/>
          </p:nvSpPr>
          <p:spPr>
            <a:xfrm>
              <a:off x="3028533" y="1914284"/>
              <a:ext cx="358714" cy="328190"/>
            </a:xfrm>
            <a:custGeom>
              <a:rect b="b" l="l" r="r" t="t"/>
              <a:pathLst>
                <a:path extrusionOk="0" fill="none" h="14418" w="15759">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cap="flat" cmpd="sng" w="8375">
              <a:solidFill>
                <a:srgbClr val="B961EB"/>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69"/>
            <p:cNvSpPr/>
            <p:nvPr/>
          </p:nvSpPr>
          <p:spPr>
            <a:xfrm>
              <a:off x="3303882" y="2218316"/>
              <a:ext cx="300010" cy="208345"/>
            </a:xfrm>
            <a:custGeom>
              <a:rect b="b" l="l" r="r" t="t"/>
              <a:pathLst>
                <a:path extrusionOk="0" h="9153" w="1318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69"/>
            <p:cNvSpPr/>
            <p:nvPr/>
          </p:nvSpPr>
          <p:spPr>
            <a:xfrm>
              <a:off x="3364342" y="2221025"/>
              <a:ext cx="162046" cy="102591"/>
            </a:xfrm>
            <a:custGeom>
              <a:rect b="b" l="l" r="r" t="t"/>
              <a:pathLst>
                <a:path extrusionOk="0" h="4507" w="7119">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69"/>
            <p:cNvSpPr/>
            <p:nvPr/>
          </p:nvSpPr>
          <p:spPr>
            <a:xfrm>
              <a:off x="3325007" y="2270604"/>
              <a:ext cx="272422" cy="161932"/>
            </a:xfrm>
            <a:custGeom>
              <a:rect b="b" l="l" r="r" t="t"/>
              <a:pathLst>
                <a:path extrusionOk="0" h="7114" w="11968">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69"/>
            <p:cNvSpPr/>
            <p:nvPr/>
          </p:nvSpPr>
          <p:spPr>
            <a:xfrm>
              <a:off x="3397213" y="2231837"/>
              <a:ext cx="59319" cy="36579"/>
            </a:xfrm>
            <a:custGeom>
              <a:rect b="b" l="l" r="r" t="t"/>
              <a:pathLst>
                <a:path extrusionOk="0" h="1607" w="2606">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69"/>
            <p:cNvSpPr/>
            <p:nvPr/>
          </p:nvSpPr>
          <p:spPr>
            <a:xfrm>
              <a:off x="2211887" y="2725057"/>
              <a:ext cx="297073" cy="243058"/>
            </a:xfrm>
            <a:custGeom>
              <a:rect b="b" l="l" r="r" t="t"/>
              <a:pathLst>
                <a:path extrusionOk="0" h="10678" w="13051">
                  <a:moveTo>
                    <a:pt x="336" y="0"/>
                  </a:moveTo>
                  <a:lnTo>
                    <a:pt x="0" y="1599"/>
                  </a:lnTo>
                  <a:lnTo>
                    <a:pt x="12173" y="10059"/>
                  </a:lnTo>
                  <a:lnTo>
                    <a:pt x="13050" y="10678"/>
                  </a:lnTo>
                  <a:lnTo>
                    <a:pt x="13050" y="8047"/>
                  </a:lnTo>
                  <a:lnTo>
                    <a:pt x="336" y="0"/>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69"/>
            <p:cNvSpPr/>
            <p:nvPr/>
          </p:nvSpPr>
          <p:spPr>
            <a:xfrm>
              <a:off x="2240068" y="2780828"/>
              <a:ext cx="268893" cy="187290"/>
            </a:xfrm>
            <a:custGeom>
              <a:rect b="b" l="l" r="r" t="t"/>
              <a:pathLst>
                <a:path extrusionOk="0" h="8228" w="11813">
                  <a:moveTo>
                    <a:pt x="0" y="1"/>
                  </a:moveTo>
                  <a:lnTo>
                    <a:pt x="11812" y="8228"/>
                  </a:lnTo>
                  <a:lnTo>
                    <a:pt x="11039" y="6732"/>
                  </a:lnTo>
                  <a:lnTo>
                    <a:pt x="0" y="1"/>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69"/>
            <p:cNvSpPr/>
            <p:nvPr/>
          </p:nvSpPr>
          <p:spPr>
            <a:xfrm>
              <a:off x="2219512" y="2344631"/>
              <a:ext cx="1137169" cy="563599"/>
            </a:xfrm>
            <a:custGeom>
              <a:rect b="b" l="l" r="r" t="t"/>
              <a:pathLst>
                <a:path extrusionOk="0" h="24760" w="49958">
                  <a:moveTo>
                    <a:pt x="38609" y="0"/>
                  </a:moveTo>
                  <a:lnTo>
                    <a:pt x="1" y="16712"/>
                  </a:lnTo>
                  <a:lnTo>
                    <a:pt x="12715" y="24759"/>
                  </a:lnTo>
                  <a:lnTo>
                    <a:pt x="49957" y="5107"/>
                  </a:lnTo>
                  <a:lnTo>
                    <a:pt x="38609" y="0"/>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69"/>
            <p:cNvSpPr/>
            <p:nvPr/>
          </p:nvSpPr>
          <p:spPr>
            <a:xfrm>
              <a:off x="2508952" y="2460862"/>
              <a:ext cx="862995" cy="507240"/>
            </a:xfrm>
            <a:custGeom>
              <a:rect b="b" l="l" r="r" t="t"/>
              <a:pathLst>
                <a:path extrusionOk="0" h="22284" w="37913">
                  <a:moveTo>
                    <a:pt x="37242" y="1"/>
                  </a:moveTo>
                  <a:lnTo>
                    <a:pt x="0" y="19653"/>
                  </a:lnTo>
                  <a:lnTo>
                    <a:pt x="0" y="22284"/>
                  </a:lnTo>
                  <a:lnTo>
                    <a:pt x="37913" y="1058"/>
                  </a:lnTo>
                  <a:lnTo>
                    <a:pt x="37242" y="1"/>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69"/>
            <p:cNvSpPr/>
            <p:nvPr/>
          </p:nvSpPr>
          <p:spPr>
            <a:xfrm>
              <a:off x="2274692" y="2363411"/>
              <a:ext cx="834246" cy="372212"/>
            </a:xfrm>
            <a:custGeom>
              <a:rect b="b" l="l" r="r" t="t"/>
              <a:pathLst>
                <a:path extrusionOk="0" h="16352" w="36650">
                  <a:moveTo>
                    <a:pt x="36108" y="0"/>
                  </a:moveTo>
                  <a:lnTo>
                    <a:pt x="1" y="15784"/>
                  </a:lnTo>
                  <a:lnTo>
                    <a:pt x="800" y="16352"/>
                  </a:lnTo>
                  <a:lnTo>
                    <a:pt x="36649" y="232"/>
                  </a:lnTo>
                  <a:lnTo>
                    <a:pt x="36108"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69"/>
            <p:cNvSpPr/>
            <p:nvPr/>
          </p:nvSpPr>
          <p:spPr>
            <a:xfrm>
              <a:off x="3032630" y="2457334"/>
              <a:ext cx="88091" cy="48757"/>
            </a:xfrm>
            <a:custGeom>
              <a:rect b="b" l="l" r="r" t="t"/>
              <a:pathLst>
                <a:path extrusionOk="0" h="2142" w="3870">
                  <a:moveTo>
                    <a:pt x="2038" y="1"/>
                  </a:moveTo>
                  <a:lnTo>
                    <a:pt x="1" y="981"/>
                  </a:lnTo>
                  <a:lnTo>
                    <a:pt x="1858" y="2141"/>
                  </a:lnTo>
                  <a:lnTo>
                    <a:pt x="3869" y="1136"/>
                  </a:lnTo>
                  <a:lnTo>
                    <a:pt x="2038"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69"/>
            <p:cNvSpPr/>
            <p:nvPr/>
          </p:nvSpPr>
          <p:spPr>
            <a:xfrm>
              <a:off x="2990950" y="2432089"/>
              <a:ext cx="77506" cy="41132"/>
            </a:xfrm>
            <a:custGeom>
              <a:rect b="b" l="l" r="r" t="t"/>
              <a:pathLst>
                <a:path extrusionOk="0" h="1807" w="3405">
                  <a:moveTo>
                    <a:pt x="2064" y="1"/>
                  </a:moveTo>
                  <a:lnTo>
                    <a:pt x="1" y="955"/>
                  </a:lnTo>
                  <a:lnTo>
                    <a:pt x="1367" y="1806"/>
                  </a:lnTo>
                  <a:lnTo>
                    <a:pt x="3405" y="826"/>
                  </a:lnTo>
                  <a:lnTo>
                    <a:pt x="2064"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69"/>
            <p:cNvSpPr/>
            <p:nvPr/>
          </p:nvSpPr>
          <p:spPr>
            <a:xfrm>
              <a:off x="2645147" y="2595896"/>
              <a:ext cx="75185" cy="40540"/>
            </a:xfrm>
            <a:custGeom>
              <a:rect b="b" l="l" r="r" t="t"/>
              <a:pathLst>
                <a:path extrusionOk="0" h="1781" w="3303">
                  <a:moveTo>
                    <a:pt x="1780" y="0"/>
                  </a:moveTo>
                  <a:lnTo>
                    <a:pt x="1" y="826"/>
                  </a:lnTo>
                  <a:lnTo>
                    <a:pt x="1522" y="1780"/>
                  </a:lnTo>
                  <a:lnTo>
                    <a:pt x="3302" y="955"/>
                  </a:lnTo>
                  <a:lnTo>
                    <a:pt x="1780"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69"/>
            <p:cNvSpPr/>
            <p:nvPr/>
          </p:nvSpPr>
          <p:spPr>
            <a:xfrm>
              <a:off x="3087832" y="2431520"/>
              <a:ext cx="85724" cy="46982"/>
            </a:xfrm>
            <a:custGeom>
              <a:rect b="b" l="l" r="r" t="t"/>
              <a:pathLst>
                <a:path extrusionOk="0" h="2064" w="3766">
                  <a:moveTo>
                    <a:pt x="1986" y="0"/>
                  </a:moveTo>
                  <a:lnTo>
                    <a:pt x="0" y="929"/>
                  </a:lnTo>
                  <a:lnTo>
                    <a:pt x="1831" y="2063"/>
                  </a:lnTo>
                  <a:lnTo>
                    <a:pt x="3765" y="1109"/>
                  </a:lnTo>
                  <a:lnTo>
                    <a:pt x="1986"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69"/>
            <p:cNvSpPr/>
            <p:nvPr/>
          </p:nvSpPr>
          <p:spPr>
            <a:xfrm>
              <a:off x="3047313" y="2406275"/>
              <a:ext cx="75162" cy="39925"/>
            </a:xfrm>
            <a:custGeom>
              <a:rect b="b" l="l" r="r" t="t"/>
              <a:pathLst>
                <a:path extrusionOk="0" h="1754" w="3302">
                  <a:moveTo>
                    <a:pt x="1986" y="0"/>
                  </a:moveTo>
                  <a:lnTo>
                    <a:pt x="0" y="929"/>
                  </a:lnTo>
                  <a:lnTo>
                    <a:pt x="1316" y="1754"/>
                  </a:lnTo>
                  <a:lnTo>
                    <a:pt x="3302" y="825"/>
                  </a:lnTo>
                  <a:lnTo>
                    <a:pt x="1986"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69"/>
            <p:cNvSpPr/>
            <p:nvPr/>
          </p:nvSpPr>
          <p:spPr>
            <a:xfrm>
              <a:off x="2887626" y="2482579"/>
              <a:ext cx="72225" cy="39356"/>
            </a:xfrm>
            <a:custGeom>
              <a:rect b="b" l="l" r="r" t="t"/>
              <a:pathLst>
                <a:path extrusionOk="0" h="1729" w="3173">
                  <a:moveTo>
                    <a:pt x="1780" y="1"/>
                  </a:moveTo>
                  <a:lnTo>
                    <a:pt x="0" y="852"/>
                  </a:lnTo>
                  <a:lnTo>
                    <a:pt x="1419" y="1729"/>
                  </a:lnTo>
                  <a:lnTo>
                    <a:pt x="3173" y="878"/>
                  </a:lnTo>
                  <a:lnTo>
                    <a:pt x="1780"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69"/>
            <p:cNvSpPr/>
            <p:nvPr/>
          </p:nvSpPr>
          <p:spPr>
            <a:xfrm>
              <a:off x="2694476" y="2567123"/>
              <a:ext cx="86315" cy="45821"/>
            </a:xfrm>
            <a:custGeom>
              <a:rect b="b" l="l" r="r" t="t"/>
              <a:pathLst>
                <a:path extrusionOk="0" h="2013" w="3792">
                  <a:moveTo>
                    <a:pt x="2296" y="1"/>
                  </a:moveTo>
                  <a:lnTo>
                    <a:pt x="0" y="1084"/>
                  </a:lnTo>
                  <a:lnTo>
                    <a:pt x="1522" y="2012"/>
                  </a:lnTo>
                  <a:lnTo>
                    <a:pt x="3791" y="929"/>
                  </a:lnTo>
                  <a:lnTo>
                    <a:pt x="2296"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69"/>
            <p:cNvSpPr/>
            <p:nvPr/>
          </p:nvSpPr>
          <p:spPr>
            <a:xfrm>
              <a:off x="2756120" y="2533069"/>
              <a:ext cx="96877" cy="51102"/>
            </a:xfrm>
            <a:custGeom>
              <a:rect b="b" l="l" r="r" t="t"/>
              <a:pathLst>
                <a:path extrusionOk="0" h="2245" w="4256">
                  <a:moveTo>
                    <a:pt x="2786" y="1"/>
                  </a:moveTo>
                  <a:lnTo>
                    <a:pt x="0" y="1316"/>
                  </a:lnTo>
                  <a:lnTo>
                    <a:pt x="1470" y="2245"/>
                  </a:lnTo>
                  <a:lnTo>
                    <a:pt x="4256" y="904"/>
                  </a:lnTo>
                  <a:lnTo>
                    <a:pt x="2786"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69"/>
            <p:cNvSpPr/>
            <p:nvPr/>
          </p:nvSpPr>
          <p:spPr>
            <a:xfrm>
              <a:off x="2829510" y="2506071"/>
              <a:ext cx="81035" cy="43454"/>
            </a:xfrm>
            <a:custGeom>
              <a:rect b="b" l="l" r="r" t="t"/>
              <a:pathLst>
                <a:path extrusionOk="0" h="1909" w="3560">
                  <a:moveTo>
                    <a:pt x="2141" y="0"/>
                  </a:moveTo>
                  <a:lnTo>
                    <a:pt x="0" y="1006"/>
                  </a:lnTo>
                  <a:lnTo>
                    <a:pt x="1444" y="1909"/>
                  </a:lnTo>
                  <a:lnTo>
                    <a:pt x="3559" y="877"/>
                  </a:lnTo>
                  <a:lnTo>
                    <a:pt x="2141"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69"/>
            <p:cNvSpPr/>
            <p:nvPr/>
          </p:nvSpPr>
          <p:spPr>
            <a:xfrm>
              <a:off x="2937524" y="2457926"/>
              <a:ext cx="75162" cy="40540"/>
            </a:xfrm>
            <a:custGeom>
              <a:rect b="b" l="l" r="r" t="t"/>
              <a:pathLst>
                <a:path extrusionOk="0" h="1781" w="3302">
                  <a:moveTo>
                    <a:pt x="1935" y="1"/>
                  </a:moveTo>
                  <a:lnTo>
                    <a:pt x="1" y="903"/>
                  </a:lnTo>
                  <a:lnTo>
                    <a:pt x="1393" y="1780"/>
                  </a:lnTo>
                  <a:lnTo>
                    <a:pt x="3302" y="852"/>
                  </a:lnTo>
                  <a:lnTo>
                    <a:pt x="1935"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69"/>
            <p:cNvSpPr/>
            <p:nvPr/>
          </p:nvSpPr>
          <p:spPr>
            <a:xfrm>
              <a:off x="2691540" y="2624670"/>
              <a:ext cx="88068" cy="49326"/>
            </a:xfrm>
            <a:custGeom>
              <a:rect b="b" l="l" r="r" t="t"/>
              <a:pathLst>
                <a:path extrusionOk="0" h="2167" w="3869">
                  <a:moveTo>
                    <a:pt x="1780" y="0"/>
                  </a:moveTo>
                  <a:lnTo>
                    <a:pt x="0" y="851"/>
                  </a:lnTo>
                  <a:lnTo>
                    <a:pt x="2141" y="2167"/>
                  </a:lnTo>
                  <a:lnTo>
                    <a:pt x="3869" y="1290"/>
                  </a:lnTo>
                  <a:lnTo>
                    <a:pt x="1780"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69"/>
            <p:cNvSpPr/>
            <p:nvPr/>
          </p:nvSpPr>
          <p:spPr>
            <a:xfrm>
              <a:off x="2631648" y="2648139"/>
              <a:ext cx="99836" cy="55791"/>
            </a:xfrm>
            <a:custGeom>
              <a:rect b="b" l="l" r="r" t="t"/>
              <a:pathLst>
                <a:path extrusionOk="0" h="2451" w="4386">
                  <a:moveTo>
                    <a:pt x="2244" y="1"/>
                  </a:moveTo>
                  <a:lnTo>
                    <a:pt x="1" y="1084"/>
                  </a:lnTo>
                  <a:lnTo>
                    <a:pt x="2193" y="2451"/>
                  </a:lnTo>
                  <a:lnTo>
                    <a:pt x="4385" y="1316"/>
                  </a:lnTo>
                  <a:lnTo>
                    <a:pt x="2244"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69"/>
            <p:cNvSpPr/>
            <p:nvPr/>
          </p:nvSpPr>
          <p:spPr>
            <a:xfrm>
              <a:off x="2512481" y="2702157"/>
              <a:ext cx="108623" cy="59911"/>
            </a:xfrm>
            <a:custGeom>
              <a:rect b="b" l="l" r="r" t="t"/>
              <a:pathLst>
                <a:path extrusionOk="0" h="2632" w="4772">
                  <a:moveTo>
                    <a:pt x="2553" y="1"/>
                  </a:moveTo>
                  <a:lnTo>
                    <a:pt x="0" y="1239"/>
                  </a:lnTo>
                  <a:lnTo>
                    <a:pt x="2270" y="2631"/>
                  </a:lnTo>
                  <a:lnTo>
                    <a:pt x="4771" y="1393"/>
                  </a:lnTo>
                  <a:lnTo>
                    <a:pt x="2553"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69"/>
            <p:cNvSpPr/>
            <p:nvPr/>
          </p:nvSpPr>
          <p:spPr>
            <a:xfrm>
              <a:off x="2979796" y="2483763"/>
              <a:ext cx="86315" cy="48165"/>
            </a:xfrm>
            <a:custGeom>
              <a:rect b="b" l="l" r="r" t="t"/>
              <a:pathLst>
                <a:path extrusionOk="0" h="2116" w="3792">
                  <a:moveTo>
                    <a:pt x="1909" y="0"/>
                  </a:moveTo>
                  <a:lnTo>
                    <a:pt x="1" y="929"/>
                  </a:lnTo>
                  <a:lnTo>
                    <a:pt x="1909" y="2115"/>
                  </a:lnTo>
                  <a:lnTo>
                    <a:pt x="3792" y="1187"/>
                  </a:lnTo>
                  <a:lnTo>
                    <a:pt x="1909"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69"/>
            <p:cNvSpPr/>
            <p:nvPr/>
          </p:nvSpPr>
          <p:spPr>
            <a:xfrm>
              <a:off x="2579406" y="2676912"/>
              <a:ext cx="93349" cy="52263"/>
            </a:xfrm>
            <a:custGeom>
              <a:rect b="b" l="l" r="r" t="t"/>
              <a:pathLst>
                <a:path extrusionOk="0" h="2296" w="4101">
                  <a:moveTo>
                    <a:pt x="1909" y="1"/>
                  </a:moveTo>
                  <a:lnTo>
                    <a:pt x="0" y="929"/>
                  </a:lnTo>
                  <a:lnTo>
                    <a:pt x="2218" y="2296"/>
                  </a:lnTo>
                  <a:lnTo>
                    <a:pt x="4101" y="1368"/>
                  </a:lnTo>
                  <a:lnTo>
                    <a:pt x="1909"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69"/>
            <p:cNvSpPr/>
            <p:nvPr/>
          </p:nvSpPr>
          <p:spPr>
            <a:xfrm>
              <a:off x="2930490" y="2509599"/>
              <a:ext cx="83971" cy="46390"/>
            </a:xfrm>
            <a:custGeom>
              <a:rect b="b" l="l" r="r" t="t"/>
              <a:pathLst>
                <a:path extrusionOk="0" h="2038" w="3689">
                  <a:moveTo>
                    <a:pt x="1780" y="0"/>
                  </a:moveTo>
                  <a:lnTo>
                    <a:pt x="0" y="826"/>
                  </a:lnTo>
                  <a:lnTo>
                    <a:pt x="1960" y="2038"/>
                  </a:lnTo>
                  <a:lnTo>
                    <a:pt x="3688" y="1187"/>
                  </a:lnTo>
                  <a:lnTo>
                    <a:pt x="1780"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69"/>
            <p:cNvSpPr/>
            <p:nvPr/>
          </p:nvSpPr>
          <p:spPr>
            <a:xfrm>
              <a:off x="2873535" y="2533069"/>
              <a:ext cx="92780" cy="51694"/>
            </a:xfrm>
            <a:custGeom>
              <a:rect b="b" l="l" r="r" t="t"/>
              <a:pathLst>
                <a:path extrusionOk="0" h="2271" w="4076">
                  <a:moveTo>
                    <a:pt x="2115" y="1"/>
                  </a:moveTo>
                  <a:lnTo>
                    <a:pt x="0" y="1032"/>
                  </a:lnTo>
                  <a:lnTo>
                    <a:pt x="1986" y="2270"/>
                  </a:lnTo>
                  <a:lnTo>
                    <a:pt x="4075" y="1213"/>
                  </a:lnTo>
                  <a:lnTo>
                    <a:pt x="2115"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69"/>
            <p:cNvSpPr/>
            <p:nvPr/>
          </p:nvSpPr>
          <p:spPr>
            <a:xfrm>
              <a:off x="2740254" y="2595305"/>
              <a:ext cx="99244" cy="54630"/>
            </a:xfrm>
            <a:custGeom>
              <a:rect b="b" l="l" r="r" t="t"/>
              <a:pathLst>
                <a:path extrusionOk="0" h="2400" w="4360">
                  <a:moveTo>
                    <a:pt x="2296" y="1"/>
                  </a:moveTo>
                  <a:lnTo>
                    <a:pt x="1" y="1110"/>
                  </a:lnTo>
                  <a:lnTo>
                    <a:pt x="2116" y="2399"/>
                  </a:lnTo>
                  <a:lnTo>
                    <a:pt x="4360" y="1264"/>
                  </a:lnTo>
                  <a:lnTo>
                    <a:pt x="2296"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69"/>
            <p:cNvSpPr/>
            <p:nvPr/>
          </p:nvSpPr>
          <p:spPr>
            <a:xfrm>
              <a:off x="2801329" y="2560681"/>
              <a:ext cx="108623" cy="59296"/>
            </a:xfrm>
            <a:custGeom>
              <a:rect b="b" l="l" r="r" t="t"/>
              <a:pathLst>
                <a:path extrusionOk="0" h="2605" w="4772">
                  <a:moveTo>
                    <a:pt x="2760" y="0"/>
                  </a:moveTo>
                  <a:lnTo>
                    <a:pt x="0" y="1341"/>
                  </a:lnTo>
                  <a:lnTo>
                    <a:pt x="2038" y="2605"/>
                  </a:lnTo>
                  <a:lnTo>
                    <a:pt x="4771" y="1238"/>
                  </a:lnTo>
                  <a:lnTo>
                    <a:pt x="2760"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69"/>
            <p:cNvSpPr/>
            <p:nvPr/>
          </p:nvSpPr>
          <p:spPr>
            <a:xfrm>
              <a:off x="3090746" y="2493164"/>
              <a:ext cx="83994" cy="46982"/>
            </a:xfrm>
            <a:custGeom>
              <a:rect b="b" l="l" r="r" t="t"/>
              <a:pathLst>
                <a:path extrusionOk="0" h="2064" w="3690">
                  <a:moveTo>
                    <a:pt x="2038" y="0"/>
                  </a:moveTo>
                  <a:lnTo>
                    <a:pt x="1" y="1006"/>
                  </a:lnTo>
                  <a:lnTo>
                    <a:pt x="1703" y="2063"/>
                  </a:lnTo>
                  <a:lnTo>
                    <a:pt x="3689" y="1032"/>
                  </a:lnTo>
                  <a:lnTo>
                    <a:pt x="2038"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69"/>
            <p:cNvSpPr/>
            <p:nvPr/>
          </p:nvSpPr>
          <p:spPr>
            <a:xfrm>
              <a:off x="3199374" y="2448525"/>
              <a:ext cx="66353" cy="36443"/>
            </a:xfrm>
            <a:custGeom>
              <a:rect b="b" l="l" r="r" t="t"/>
              <a:pathLst>
                <a:path extrusionOk="0" h="1601" w="2915">
                  <a:moveTo>
                    <a:pt x="1238" y="1"/>
                  </a:moveTo>
                  <a:lnTo>
                    <a:pt x="0" y="620"/>
                  </a:lnTo>
                  <a:lnTo>
                    <a:pt x="1573" y="1600"/>
                  </a:lnTo>
                  <a:lnTo>
                    <a:pt x="2915" y="904"/>
                  </a:lnTo>
                  <a:lnTo>
                    <a:pt x="1238"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69"/>
            <p:cNvSpPr/>
            <p:nvPr/>
          </p:nvSpPr>
          <p:spPr>
            <a:xfrm>
              <a:off x="3145948" y="2466735"/>
              <a:ext cx="81035" cy="45229"/>
            </a:xfrm>
            <a:custGeom>
              <a:rect b="b" l="l" r="r" t="t"/>
              <a:pathLst>
                <a:path extrusionOk="0" h="1987" w="3560">
                  <a:moveTo>
                    <a:pt x="1960" y="0"/>
                  </a:moveTo>
                  <a:lnTo>
                    <a:pt x="0" y="981"/>
                  </a:lnTo>
                  <a:lnTo>
                    <a:pt x="1625" y="1986"/>
                  </a:lnTo>
                  <a:lnTo>
                    <a:pt x="3559" y="1006"/>
                  </a:lnTo>
                  <a:lnTo>
                    <a:pt x="1960"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69"/>
            <p:cNvSpPr/>
            <p:nvPr/>
          </p:nvSpPr>
          <p:spPr>
            <a:xfrm>
              <a:off x="3039095" y="2520162"/>
              <a:ext cx="82218" cy="46390"/>
            </a:xfrm>
            <a:custGeom>
              <a:rect b="b" l="l" r="r" t="t"/>
              <a:pathLst>
                <a:path extrusionOk="0" h="2038" w="3612">
                  <a:moveTo>
                    <a:pt x="1909" y="0"/>
                  </a:moveTo>
                  <a:lnTo>
                    <a:pt x="0" y="955"/>
                  </a:lnTo>
                  <a:lnTo>
                    <a:pt x="1754" y="2038"/>
                  </a:lnTo>
                  <a:lnTo>
                    <a:pt x="3611" y="1084"/>
                  </a:lnTo>
                  <a:lnTo>
                    <a:pt x="1909"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69"/>
            <p:cNvSpPr/>
            <p:nvPr/>
          </p:nvSpPr>
          <p:spPr>
            <a:xfrm>
              <a:off x="3141828" y="2405683"/>
              <a:ext cx="87499" cy="46390"/>
            </a:xfrm>
            <a:custGeom>
              <a:rect b="b" l="l" r="r" t="t"/>
              <a:pathLst>
                <a:path extrusionOk="0" h="2038" w="3844">
                  <a:moveTo>
                    <a:pt x="1935" y="0"/>
                  </a:moveTo>
                  <a:lnTo>
                    <a:pt x="1" y="929"/>
                  </a:lnTo>
                  <a:lnTo>
                    <a:pt x="1780" y="2038"/>
                  </a:lnTo>
                  <a:lnTo>
                    <a:pt x="3844" y="1006"/>
                  </a:lnTo>
                  <a:lnTo>
                    <a:pt x="1935"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69"/>
            <p:cNvSpPr/>
            <p:nvPr/>
          </p:nvSpPr>
          <p:spPr>
            <a:xfrm>
              <a:off x="2375671" y="2767921"/>
              <a:ext cx="112151" cy="61664"/>
            </a:xfrm>
            <a:custGeom>
              <a:rect b="b" l="l" r="r" t="t"/>
              <a:pathLst>
                <a:path extrusionOk="0" h="2709" w="4927">
                  <a:moveTo>
                    <a:pt x="2580" y="0"/>
                  </a:moveTo>
                  <a:lnTo>
                    <a:pt x="1" y="1238"/>
                  </a:lnTo>
                  <a:lnTo>
                    <a:pt x="2374" y="2708"/>
                  </a:lnTo>
                  <a:lnTo>
                    <a:pt x="4927" y="1444"/>
                  </a:lnTo>
                  <a:lnTo>
                    <a:pt x="2580"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69"/>
            <p:cNvSpPr/>
            <p:nvPr/>
          </p:nvSpPr>
          <p:spPr>
            <a:xfrm>
              <a:off x="2444372" y="2808418"/>
              <a:ext cx="108623" cy="59319"/>
            </a:xfrm>
            <a:custGeom>
              <a:rect b="b" l="l" r="r" t="t"/>
              <a:pathLst>
                <a:path extrusionOk="0" h="2606" w="4772">
                  <a:moveTo>
                    <a:pt x="2451" y="1"/>
                  </a:moveTo>
                  <a:lnTo>
                    <a:pt x="0" y="1187"/>
                  </a:lnTo>
                  <a:lnTo>
                    <a:pt x="2502" y="2606"/>
                  </a:lnTo>
                  <a:lnTo>
                    <a:pt x="4772" y="1419"/>
                  </a:lnTo>
                  <a:lnTo>
                    <a:pt x="2451" y="1"/>
                  </a:lnTo>
                  <a:close/>
                </a:path>
              </a:pathLst>
            </a:custGeom>
            <a:solidFill>
              <a:srgbClr val="433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69"/>
            <p:cNvSpPr/>
            <p:nvPr/>
          </p:nvSpPr>
          <p:spPr>
            <a:xfrm>
              <a:off x="2990358" y="2545999"/>
              <a:ext cx="80465" cy="45229"/>
            </a:xfrm>
            <a:custGeom>
              <a:rect b="b" l="l" r="r" t="t"/>
              <a:pathLst>
                <a:path extrusionOk="0" h="1987" w="3535">
                  <a:moveTo>
                    <a:pt x="1755" y="0"/>
                  </a:moveTo>
                  <a:lnTo>
                    <a:pt x="1" y="877"/>
                  </a:lnTo>
                  <a:lnTo>
                    <a:pt x="1806" y="1986"/>
                  </a:lnTo>
                  <a:lnTo>
                    <a:pt x="3534" y="1083"/>
                  </a:lnTo>
                  <a:lnTo>
                    <a:pt x="1755"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69"/>
            <p:cNvSpPr/>
            <p:nvPr/>
          </p:nvSpPr>
          <p:spPr>
            <a:xfrm>
              <a:off x="2326365" y="2736212"/>
              <a:ext cx="95716" cy="49918"/>
            </a:xfrm>
            <a:custGeom>
              <a:rect b="b" l="l" r="r" t="t"/>
              <a:pathLst>
                <a:path extrusionOk="0" h="2193" w="4205">
                  <a:moveTo>
                    <a:pt x="2528" y="0"/>
                  </a:moveTo>
                  <a:lnTo>
                    <a:pt x="0" y="1187"/>
                  </a:lnTo>
                  <a:lnTo>
                    <a:pt x="1832" y="2193"/>
                  </a:lnTo>
                  <a:lnTo>
                    <a:pt x="4204" y="1058"/>
                  </a:lnTo>
                  <a:lnTo>
                    <a:pt x="2528"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69"/>
            <p:cNvSpPr/>
            <p:nvPr/>
          </p:nvSpPr>
          <p:spPr>
            <a:xfrm>
              <a:off x="3101923" y="2383967"/>
              <a:ext cx="73978" cy="36420"/>
            </a:xfrm>
            <a:custGeom>
              <a:rect b="b" l="l" r="r" t="t"/>
              <a:pathLst>
                <a:path extrusionOk="0" h="1600" w="3250">
                  <a:moveTo>
                    <a:pt x="1702" y="0"/>
                  </a:moveTo>
                  <a:lnTo>
                    <a:pt x="0" y="800"/>
                  </a:lnTo>
                  <a:lnTo>
                    <a:pt x="1315" y="1599"/>
                  </a:lnTo>
                  <a:lnTo>
                    <a:pt x="3250" y="671"/>
                  </a:lnTo>
                  <a:lnTo>
                    <a:pt x="1702"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69"/>
            <p:cNvSpPr/>
            <p:nvPr/>
          </p:nvSpPr>
          <p:spPr>
            <a:xfrm>
              <a:off x="2393290" y="2703910"/>
              <a:ext cx="98061" cy="51694"/>
            </a:xfrm>
            <a:custGeom>
              <a:rect b="b" l="l" r="r" t="t"/>
              <a:pathLst>
                <a:path extrusionOk="0" h="2271" w="4308">
                  <a:moveTo>
                    <a:pt x="2657" y="1"/>
                  </a:moveTo>
                  <a:lnTo>
                    <a:pt x="1" y="1239"/>
                  </a:lnTo>
                  <a:lnTo>
                    <a:pt x="1677" y="2271"/>
                  </a:lnTo>
                  <a:lnTo>
                    <a:pt x="4308" y="1007"/>
                  </a:lnTo>
                  <a:lnTo>
                    <a:pt x="2657"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69"/>
            <p:cNvSpPr/>
            <p:nvPr/>
          </p:nvSpPr>
          <p:spPr>
            <a:xfrm>
              <a:off x="2463152" y="2672223"/>
              <a:ext cx="95124" cy="50510"/>
            </a:xfrm>
            <a:custGeom>
              <a:rect b="b" l="l" r="r" t="t"/>
              <a:pathLst>
                <a:path extrusionOk="0" h="2219" w="4179">
                  <a:moveTo>
                    <a:pt x="2580" y="0"/>
                  </a:moveTo>
                  <a:lnTo>
                    <a:pt x="1" y="1187"/>
                  </a:lnTo>
                  <a:lnTo>
                    <a:pt x="1651" y="2218"/>
                  </a:lnTo>
                  <a:lnTo>
                    <a:pt x="4179" y="1006"/>
                  </a:lnTo>
                  <a:lnTo>
                    <a:pt x="2580"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69"/>
            <p:cNvSpPr/>
            <p:nvPr/>
          </p:nvSpPr>
          <p:spPr>
            <a:xfrm>
              <a:off x="2443780" y="2734459"/>
              <a:ext cx="112151" cy="61664"/>
            </a:xfrm>
            <a:custGeom>
              <a:rect b="b" l="l" r="r" t="t"/>
              <a:pathLst>
                <a:path extrusionOk="0" h="2709" w="4927">
                  <a:moveTo>
                    <a:pt x="2631" y="0"/>
                  </a:moveTo>
                  <a:lnTo>
                    <a:pt x="1" y="1264"/>
                  </a:lnTo>
                  <a:lnTo>
                    <a:pt x="2322" y="2708"/>
                  </a:lnTo>
                  <a:lnTo>
                    <a:pt x="4927" y="1419"/>
                  </a:lnTo>
                  <a:lnTo>
                    <a:pt x="2631"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69"/>
            <p:cNvSpPr/>
            <p:nvPr/>
          </p:nvSpPr>
          <p:spPr>
            <a:xfrm>
              <a:off x="2584095" y="2618797"/>
              <a:ext cx="86907" cy="46390"/>
            </a:xfrm>
            <a:custGeom>
              <a:rect b="b" l="l" r="r" t="t"/>
              <a:pathLst>
                <a:path extrusionOk="0" h="2038" w="3818">
                  <a:moveTo>
                    <a:pt x="2270" y="0"/>
                  </a:moveTo>
                  <a:lnTo>
                    <a:pt x="1" y="1058"/>
                  </a:lnTo>
                  <a:lnTo>
                    <a:pt x="1574" y="2038"/>
                  </a:lnTo>
                  <a:lnTo>
                    <a:pt x="3818" y="980"/>
                  </a:lnTo>
                  <a:lnTo>
                    <a:pt x="2270"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69"/>
            <p:cNvSpPr/>
            <p:nvPr/>
          </p:nvSpPr>
          <p:spPr>
            <a:xfrm>
              <a:off x="2531261" y="2647570"/>
              <a:ext cx="79851" cy="42862"/>
            </a:xfrm>
            <a:custGeom>
              <a:rect b="b" l="l" r="r" t="t"/>
              <a:pathLst>
                <a:path extrusionOk="0" h="1883" w="3508">
                  <a:moveTo>
                    <a:pt x="1909" y="0"/>
                  </a:moveTo>
                  <a:lnTo>
                    <a:pt x="0" y="877"/>
                  </a:lnTo>
                  <a:lnTo>
                    <a:pt x="1599" y="1883"/>
                  </a:lnTo>
                  <a:lnTo>
                    <a:pt x="3508" y="980"/>
                  </a:lnTo>
                  <a:lnTo>
                    <a:pt x="1909"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69"/>
            <p:cNvSpPr/>
            <p:nvPr/>
          </p:nvSpPr>
          <p:spPr>
            <a:xfrm>
              <a:off x="2508952" y="2774364"/>
              <a:ext cx="110398" cy="62255"/>
            </a:xfrm>
            <a:custGeom>
              <a:rect b="b" l="l" r="r" t="t"/>
              <a:pathLst>
                <a:path extrusionOk="0" h="2735" w="4850">
                  <a:moveTo>
                    <a:pt x="2605" y="1"/>
                  </a:moveTo>
                  <a:lnTo>
                    <a:pt x="0" y="1290"/>
                  </a:lnTo>
                  <a:lnTo>
                    <a:pt x="2296" y="2735"/>
                  </a:lnTo>
                  <a:lnTo>
                    <a:pt x="4849" y="1394"/>
                  </a:lnTo>
                  <a:lnTo>
                    <a:pt x="2605"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69"/>
            <p:cNvSpPr/>
            <p:nvPr/>
          </p:nvSpPr>
          <p:spPr>
            <a:xfrm>
              <a:off x="2933426" y="2570060"/>
              <a:ext cx="89844" cy="50510"/>
            </a:xfrm>
            <a:custGeom>
              <a:rect b="b" l="l" r="r" t="t"/>
              <a:pathLst>
                <a:path extrusionOk="0" h="2219" w="3947">
                  <a:moveTo>
                    <a:pt x="2115" y="1"/>
                  </a:moveTo>
                  <a:lnTo>
                    <a:pt x="0" y="1058"/>
                  </a:lnTo>
                  <a:lnTo>
                    <a:pt x="1857" y="2219"/>
                  </a:lnTo>
                  <a:lnTo>
                    <a:pt x="3946" y="1135"/>
                  </a:lnTo>
                  <a:lnTo>
                    <a:pt x="2115"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69"/>
            <p:cNvSpPr/>
            <p:nvPr/>
          </p:nvSpPr>
          <p:spPr>
            <a:xfrm>
              <a:off x="2643395" y="2598241"/>
              <a:ext cx="324070" cy="170263"/>
            </a:xfrm>
            <a:custGeom>
              <a:rect b="b" l="l" r="r" t="t"/>
              <a:pathLst>
                <a:path extrusionOk="0" h="7480" w="14237">
                  <a:moveTo>
                    <a:pt x="12380" y="1"/>
                  </a:moveTo>
                  <a:lnTo>
                    <a:pt x="0" y="6113"/>
                  </a:lnTo>
                  <a:lnTo>
                    <a:pt x="2167" y="7480"/>
                  </a:lnTo>
                  <a:lnTo>
                    <a:pt x="14237" y="1161"/>
                  </a:lnTo>
                  <a:lnTo>
                    <a:pt x="12380"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69"/>
            <p:cNvSpPr/>
            <p:nvPr/>
          </p:nvSpPr>
          <p:spPr>
            <a:xfrm>
              <a:off x="2577061" y="2742085"/>
              <a:ext cx="106847" cy="59911"/>
            </a:xfrm>
            <a:custGeom>
              <a:rect b="b" l="l" r="r" t="t"/>
              <a:pathLst>
                <a:path extrusionOk="0" h="2632" w="4694">
                  <a:moveTo>
                    <a:pt x="2528" y="0"/>
                  </a:moveTo>
                  <a:lnTo>
                    <a:pt x="0" y="1238"/>
                  </a:lnTo>
                  <a:lnTo>
                    <a:pt x="2244" y="2631"/>
                  </a:lnTo>
                  <a:lnTo>
                    <a:pt x="4694" y="1341"/>
                  </a:lnTo>
                  <a:lnTo>
                    <a:pt x="2528"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69"/>
            <p:cNvSpPr/>
            <p:nvPr/>
          </p:nvSpPr>
          <p:spPr>
            <a:xfrm>
              <a:off x="2512481" y="2472609"/>
              <a:ext cx="769646" cy="402737"/>
            </a:xfrm>
            <a:custGeom>
              <a:rect b="b" l="l" r="r" t="t"/>
              <a:pathLst>
                <a:path extrusionOk="0" fill="none" h="17693" w="33812">
                  <a:moveTo>
                    <a:pt x="0" y="17693"/>
                  </a:moveTo>
                  <a:lnTo>
                    <a:pt x="33812" y="0"/>
                  </a:lnTo>
                </a:path>
              </a:pathLst>
            </a:custGeom>
            <a:noFill/>
            <a:ln cap="flat" cmpd="sng" w="3875">
              <a:solidFill>
                <a:srgbClr val="B961EB"/>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69"/>
            <p:cNvSpPr/>
            <p:nvPr/>
          </p:nvSpPr>
          <p:spPr>
            <a:xfrm>
              <a:off x="2348673" y="2197259"/>
              <a:ext cx="404512" cy="203155"/>
            </a:xfrm>
            <a:custGeom>
              <a:rect b="b" l="l" r="r" t="t"/>
              <a:pathLst>
                <a:path extrusionOk="0" h="8925" w="17771">
                  <a:moveTo>
                    <a:pt x="13334" y="1"/>
                  </a:moveTo>
                  <a:lnTo>
                    <a:pt x="1" y="5803"/>
                  </a:lnTo>
                  <a:lnTo>
                    <a:pt x="3637" y="8924"/>
                  </a:lnTo>
                  <a:lnTo>
                    <a:pt x="17770" y="2167"/>
                  </a:lnTo>
                  <a:lnTo>
                    <a:pt x="13334"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69"/>
            <p:cNvSpPr/>
            <p:nvPr/>
          </p:nvSpPr>
          <p:spPr>
            <a:xfrm>
              <a:off x="2348673" y="2246565"/>
              <a:ext cx="411546" cy="167942"/>
            </a:xfrm>
            <a:custGeom>
              <a:rect b="b" l="l" r="r" t="t"/>
              <a:pathLst>
                <a:path extrusionOk="0" h="7378" w="18080">
                  <a:moveTo>
                    <a:pt x="17770" y="1"/>
                  </a:moveTo>
                  <a:lnTo>
                    <a:pt x="3637" y="6758"/>
                  </a:lnTo>
                  <a:lnTo>
                    <a:pt x="1" y="3637"/>
                  </a:lnTo>
                  <a:lnTo>
                    <a:pt x="1" y="3637"/>
                  </a:lnTo>
                  <a:lnTo>
                    <a:pt x="26" y="4514"/>
                  </a:lnTo>
                  <a:lnTo>
                    <a:pt x="3714" y="7377"/>
                  </a:lnTo>
                  <a:lnTo>
                    <a:pt x="18080" y="697"/>
                  </a:lnTo>
                  <a:lnTo>
                    <a:pt x="17770"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69"/>
            <p:cNvSpPr/>
            <p:nvPr/>
          </p:nvSpPr>
          <p:spPr>
            <a:xfrm>
              <a:off x="2348673" y="2197259"/>
              <a:ext cx="403921" cy="203724"/>
            </a:xfrm>
            <a:custGeom>
              <a:rect b="b" l="l" r="r" t="t"/>
              <a:pathLst>
                <a:path extrusionOk="0" h="8950" w="17745">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69"/>
            <p:cNvSpPr/>
            <p:nvPr/>
          </p:nvSpPr>
          <p:spPr>
            <a:xfrm>
              <a:off x="3491751" y="1983554"/>
              <a:ext cx="430917" cy="98061"/>
            </a:xfrm>
            <a:custGeom>
              <a:rect b="b" l="l" r="r" t="t"/>
              <a:pathLst>
                <a:path extrusionOk="0" h="4308" w="18931">
                  <a:moveTo>
                    <a:pt x="17125" y="1"/>
                  </a:moveTo>
                  <a:lnTo>
                    <a:pt x="825" y="826"/>
                  </a:lnTo>
                  <a:lnTo>
                    <a:pt x="0" y="4308"/>
                  </a:lnTo>
                  <a:lnTo>
                    <a:pt x="18930" y="3431"/>
                  </a:lnTo>
                  <a:lnTo>
                    <a:pt x="17125" y="1"/>
                  </a:lnTo>
                  <a:close/>
                </a:path>
              </a:pathLst>
            </a:custGeom>
            <a:solidFill>
              <a:srgbClr val="212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69"/>
            <p:cNvSpPr/>
            <p:nvPr/>
          </p:nvSpPr>
          <p:spPr>
            <a:xfrm>
              <a:off x="3491751" y="2061633"/>
              <a:ext cx="431509" cy="37604"/>
            </a:xfrm>
            <a:custGeom>
              <a:rect b="b" l="l" r="r" t="t"/>
              <a:pathLst>
                <a:path extrusionOk="0" h="1652" w="18957">
                  <a:moveTo>
                    <a:pt x="18930" y="1"/>
                  </a:moveTo>
                  <a:lnTo>
                    <a:pt x="0" y="878"/>
                  </a:lnTo>
                  <a:lnTo>
                    <a:pt x="0" y="1651"/>
                  </a:lnTo>
                  <a:lnTo>
                    <a:pt x="18956" y="671"/>
                  </a:lnTo>
                  <a:lnTo>
                    <a:pt x="18930" y="1"/>
                  </a:lnTo>
                  <a:close/>
                </a:path>
              </a:pathLst>
            </a:custGeom>
            <a:solidFill>
              <a:srgbClr val="C95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69"/>
            <p:cNvSpPr/>
            <p:nvPr/>
          </p:nvSpPr>
          <p:spPr>
            <a:xfrm>
              <a:off x="3491751" y="1990019"/>
              <a:ext cx="258901" cy="91596"/>
            </a:xfrm>
            <a:custGeom>
              <a:rect b="b" l="l" r="r" t="t"/>
              <a:pathLst>
                <a:path extrusionOk="0" h="4024" w="11374">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69"/>
            <p:cNvSpPr/>
            <p:nvPr/>
          </p:nvSpPr>
          <p:spPr>
            <a:xfrm>
              <a:off x="1762168" y="1055958"/>
              <a:ext cx="2622422" cy="318197"/>
            </a:xfrm>
            <a:custGeom>
              <a:rect b="b" l="l" r="r" t="t"/>
              <a:pathLst>
                <a:path extrusionOk="0" h="13979" w="115208">
                  <a:moveTo>
                    <a:pt x="113144" y="0"/>
                  </a:moveTo>
                  <a:lnTo>
                    <a:pt x="55966" y="980"/>
                  </a:lnTo>
                  <a:lnTo>
                    <a:pt x="1" y="11580"/>
                  </a:lnTo>
                  <a:lnTo>
                    <a:pt x="1832" y="13979"/>
                  </a:lnTo>
                  <a:lnTo>
                    <a:pt x="55992" y="1857"/>
                  </a:lnTo>
                  <a:lnTo>
                    <a:pt x="115208" y="619"/>
                  </a:lnTo>
                  <a:lnTo>
                    <a:pt x="113144" y="0"/>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69"/>
            <p:cNvSpPr/>
            <p:nvPr/>
          </p:nvSpPr>
          <p:spPr>
            <a:xfrm>
              <a:off x="1334757" y="2800200"/>
              <a:ext cx="466745" cy="325253"/>
            </a:xfrm>
            <a:custGeom>
              <a:rect b="b" l="l" r="r" t="t"/>
              <a:pathLst>
                <a:path extrusionOk="0" h="14289" w="20505">
                  <a:moveTo>
                    <a:pt x="12948" y="1"/>
                  </a:moveTo>
                  <a:lnTo>
                    <a:pt x="1" y="11426"/>
                  </a:lnTo>
                  <a:lnTo>
                    <a:pt x="6474" y="14289"/>
                  </a:lnTo>
                  <a:lnTo>
                    <a:pt x="20505" y="955"/>
                  </a:lnTo>
                  <a:lnTo>
                    <a:pt x="12948"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69"/>
            <p:cNvSpPr/>
            <p:nvPr/>
          </p:nvSpPr>
          <p:spPr>
            <a:xfrm>
              <a:off x="1334757" y="2821917"/>
              <a:ext cx="467337" cy="341119"/>
            </a:xfrm>
            <a:custGeom>
              <a:rect b="b" l="l" r="r" t="t"/>
              <a:pathLst>
                <a:path extrusionOk="0" h="14986" w="20531">
                  <a:moveTo>
                    <a:pt x="20505" y="1"/>
                  </a:moveTo>
                  <a:lnTo>
                    <a:pt x="6474" y="13335"/>
                  </a:lnTo>
                  <a:lnTo>
                    <a:pt x="1" y="10472"/>
                  </a:lnTo>
                  <a:lnTo>
                    <a:pt x="27" y="11555"/>
                  </a:lnTo>
                  <a:lnTo>
                    <a:pt x="6629" y="14985"/>
                  </a:lnTo>
                  <a:lnTo>
                    <a:pt x="20530" y="1007"/>
                  </a:lnTo>
                  <a:lnTo>
                    <a:pt x="20505"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69"/>
            <p:cNvSpPr/>
            <p:nvPr/>
          </p:nvSpPr>
          <p:spPr>
            <a:xfrm>
              <a:off x="1334757" y="2800200"/>
              <a:ext cx="419786" cy="323501"/>
            </a:xfrm>
            <a:custGeom>
              <a:rect b="b" l="l" r="r" t="t"/>
              <a:pathLst>
                <a:path extrusionOk="0" h="14212" w="18442">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69"/>
            <p:cNvSpPr/>
            <p:nvPr/>
          </p:nvSpPr>
          <p:spPr>
            <a:xfrm>
              <a:off x="1355313" y="2489044"/>
              <a:ext cx="252459" cy="554221"/>
            </a:xfrm>
            <a:custGeom>
              <a:rect b="b" l="l" r="r" t="t"/>
              <a:pathLst>
                <a:path extrusionOk="0" h="24348" w="11091">
                  <a:moveTo>
                    <a:pt x="8202" y="1"/>
                  </a:moveTo>
                  <a:lnTo>
                    <a:pt x="1" y="4050"/>
                  </a:lnTo>
                  <a:lnTo>
                    <a:pt x="5649" y="24347"/>
                  </a:lnTo>
                  <a:lnTo>
                    <a:pt x="11091" y="17487"/>
                  </a:lnTo>
                  <a:lnTo>
                    <a:pt x="8202"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69"/>
            <p:cNvSpPr/>
            <p:nvPr/>
          </p:nvSpPr>
          <p:spPr>
            <a:xfrm>
              <a:off x="2429689" y="1985899"/>
              <a:ext cx="181417" cy="344647"/>
            </a:xfrm>
            <a:custGeom>
              <a:rect b="b" l="l" r="r" t="t"/>
              <a:pathLst>
                <a:path extrusionOk="0" h="15141" w="7970">
                  <a:moveTo>
                    <a:pt x="7815" y="1"/>
                  </a:moveTo>
                  <a:lnTo>
                    <a:pt x="1" y="1858"/>
                  </a:lnTo>
                  <a:lnTo>
                    <a:pt x="929" y="15140"/>
                  </a:lnTo>
                  <a:lnTo>
                    <a:pt x="7970" y="11194"/>
                  </a:lnTo>
                  <a:lnTo>
                    <a:pt x="7815"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69"/>
            <p:cNvSpPr/>
            <p:nvPr/>
          </p:nvSpPr>
          <p:spPr>
            <a:xfrm>
              <a:off x="3620320" y="1817402"/>
              <a:ext cx="143836" cy="203155"/>
            </a:xfrm>
            <a:custGeom>
              <a:rect b="b" l="l" r="r" t="t"/>
              <a:pathLst>
                <a:path extrusionOk="0" h="8925" w="6319">
                  <a:moveTo>
                    <a:pt x="6319" y="1"/>
                  </a:moveTo>
                  <a:lnTo>
                    <a:pt x="0" y="336"/>
                  </a:lnTo>
                  <a:lnTo>
                    <a:pt x="387" y="8925"/>
                  </a:lnTo>
                  <a:lnTo>
                    <a:pt x="6319" y="8925"/>
                  </a:lnTo>
                  <a:lnTo>
                    <a:pt x="6319" y="1"/>
                  </a:lnTo>
                  <a:close/>
                </a:path>
              </a:pathLst>
            </a:custGeom>
            <a:solidFill>
              <a:srgbClr val="212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69"/>
            <p:cNvSpPr/>
            <p:nvPr/>
          </p:nvSpPr>
          <p:spPr>
            <a:xfrm>
              <a:off x="3036751" y="1070048"/>
              <a:ext cx="1347904" cy="843032"/>
            </a:xfrm>
            <a:custGeom>
              <a:rect b="b" l="l" r="r" t="t"/>
              <a:pathLst>
                <a:path extrusionOk="0" h="37036" w="59216">
                  <a:moveTo>
                    <a:pt x="59216" y="0"/>
                  </a:moveTo>
                  <a:lnTo>
                    <a:pt x="0" y="1238"/>
                  </a:lnTo>
                  <a:lnTo>
                    <a:pt x="0" y="37036"/>
                  </a:lnTo>
                  <a:lnTo>
                    <a:pt x="55063" y="33631"/>
                  </a:lnTo>
                  <a:lnTo>
                    <a:pt x="59216" y="0"/>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69"/>
            <p:cNvSpPr/>
            <p:nvPr/>
          </p:nvSpPr>
          <p:spPr>
            <a:xfrm>
              <a:off x="3083120" y="1120538"/>
              <a:ext cx="1255762" cy="760268"/>
            </a:xfrm>
            <a:custGeom>
              <a:rect b="b" l="l" r="r" t="t"/>
              <a:pathLst>
                <a:path extrusionOk="0" h="33400" w="55168">
                  <a:moveTo>
                    <a:pt x="55167" y="0"/>
                  </a:moveTo>
                  <a:lnTo>
                    <a:pt x="1" y="1006"/>
                  </a:lnTo>
                  <a:lnTo>
                    <a:pt x="1" y="33399"/>
                  </a:lnTo>
                  <a:lnTo>
                    <a:pt x="51092" y="29789"/>
                  </a:lnTo>
                  <a:lnTo>
                    <a:pt x="55167" y="0"/>
                  </a:ln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69"/>
            <p:cNvSpPr/>
            <p:nvPr/>
          </p:nvSpPr>
          <p:spPr>
            <a:xfrm>
              <a:off x="1799751" y="1098230"/>
              <a:ext cx="1236960" cy="1318563"/>
            </a:xfrm>
            <a:custGeom>
              <a:rect b="b" l="l" r="r" t="t"/>
              <a:pathLst>
                <a:path extrusionOk="0" h="57927" w="54342">
                  <a:moveTo>
                    <a:pt x="54341" y="0"/>
                  </a:moveTo>
                  <a:lnTo>
                    <a:pt x="0" y="10059"/>
                  </a:lnTo>
                  <a:lnTo>
                    <a:pt x="3843" y="57926"/>
                  </a:lnTo>
                  <a:lnTo>
                    <a:pt x="54341" y="35798"/>
                  </a:lnTo>
                  <a:lnTo>
                    <a:pt x="54341" y="0"/>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69"/>
            <p:cNvSpPr/>
            <p:nvPr/>
          </p:nvSpPr>
          <p:spPr>
            <a:xfrm>
              <a:off x="657857" y="1327187"/>
              <a:ext cx="1229312" cy="1919721"/>
            </a:xfrm>
            <a:custGeom>
              <a:rect b="b" l="l" r="r" t="t"/>
              <a:pathLst>
                <a:path extrusionOk="0" h="84337" w="54006">
                  <a:moveTo>
                    <a:pt x="50163" y="1"/>
                  </a:moveTo>
                  <a:lnTo>
                    <a:pt x="0" y="28628"/>
                  </a:lnTo>
                  <a:lnTo>
                    <a:pt x="10162" y="84336"/>
                  </a:lnTo>
                  <a:lnTo>
                    <a:pt x="54006" y="47868"/>
                  </a:lnTo>
                  <a:lnTo>
                    <a:pt x="50163"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69"/>
            <p:cNvSpPr/>
            <p:nvPr/>
          </p:nvSpPr>
          <p:spPr>
            <a:xfrm>
              <a:off x="560975" y="1978865"/>
              <a:ext cx="328190" cy="1268076"/>
            </a:xfrm>
            <a:custGeom>
              <a:rect b="b" l="l" r="r" t="t"/>
              <a:pathLst>
                <a:path extrusionOk="0" h="55709" w="14418">
                  <a:moveTo>
                    <a:pt x="4256" y="0"/>
                  </a:moveTo>
                  <a:lnTo>
                    <a:pt x="1" y="1625"/>
                  </a:lnTo>
                  <a:lnTo>
                    <a:pt x="11710" y="55193"/>
                  </a:lnTo>
                  <a:lnTo>
                    <a:pt x="14418" y="55708"/>
                  </a:lnTo>
                  <a:lnTo>
                    <a:pt x="14418" y="55708"/>
                  </a:lnTo>
                  <a:lnTo>
                    <a:pt x="4256" y="0"/>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69"/>
            <p:cNvSpPr/>
            <p:nvPr/>
          </p:nvSpPr>
          <p:spPr>
            <a:xfrm>
              <a:off x="560975" y="1319561"/>
              <a:ext cx="1238735" cy="696282"/>
            </a:xfrm>
            <a:custGeom>
              <a:rect b="b" l="l" r="r" t="t"/>
              <a:pathLst>
                <a:path extrusionOk="0" h="30589" w="54420">
                  <a:moveTo>
                    <a:pt x="52769" y="0"/>
                  </a:moveTo>
                  <a:lnTo>
                    <a:pt x="1" y="30588"/>
                  </a:lnTo>
                  <a:lnTo>
                    <a:pt x="1" y="30588"/>
                  </a:lnTo>
                  <a:lnTo>
                    <a:pt x="4256" y="28963"/>
                  </a:lnTo>
                  <a:lnTo>
                    <a:pt x="54419" y="336"/>
                  </a:lnTo>
                  <a:lnTo>
                    <a:pt x="52769" y="0"/>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69"/>
            <p:cNvSpPr/>
            <p:nvPr/>
          </p:nvSpPr>
          <p:spPr>
            <a:xfrm>
              <a:off x="4108782" y="1162218"/>
              <a:ext cx="126241" cy="621143"/>
            </a:xfrm>
            <a:custGeom>
              <a:rect b="b" l="l" r="r" t="t"/>
              <a:pathLst>
                <a:path extrusionOk="0" h="27288" w="5546">
                  <a:moveTo>
                    <a:pt x="4127" y="0"/>
                  </a:moveTo>
                  <a:lnTo>
                    <a:pt x="0" y="27287"/>
                  </a:lnTo>
                  <a:lnTo>
                    <a:pt x="1883" y="27287"/>
                  </a:lnTo>
                  <a:lnTo>
                    <a:pt x="5545"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69"/>
            <p:cNvSpPr/>
            <p:nvPr/>
          </p:nvSpPr>
          <p:spPr>
            <a:xfrm>
              <a:off x="4061798" y="1240890"/>
              <a:ext cx="99244" cy="363403"/>
            </a:xfrm>
            <a:custGeom>
              <a:rect b="b" l="l" r="r" t="t"/>
              <a:pathLst>
                <a:path extrusionOk="0" h="15965" w="4360">
                  <a:moveTo>
                    <a:pt x="4359" y="0"/>
                  </a:moveTo>
                  <a:lnTo>
                    <a:pt x="2993" y="78"/>
                  </a:lnTo>
                  <a:lnTo>
                    <a:pt x="1" y="15965"/>
                  </a:lnTo>
                  <a:lnTo>
                    <a:pt x="1" y="15965"/>
                  </a:lnTo>
                  <a:lnTo>
                    <a:pt x="1832" y="15836"/>
                  </a:lnTo>
                  <a:lnTo>
                    <a:pt x="4359"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69"/>
            <p:cNvSpPr/>
            <p:nvPr/>
          </p:nvSpPr>
          <p:spPr>
            <a:xfrm>
              <a:off x="3219338" y="1279042"/>
              <a:ext cx="42862" cy="315283"/>
            </a:xfrm>
            <a:custGeom>
              <a:rect b="b" l="l" r="r" t="t"/>
              <a:pathLst>
                <a:path extrusionOk="0" h="13851" w="1883">
                  <a:moveTo>
                    <a:pt x="0" y="1"/>
                  </a:moveTo>
                  <a:lnTo>
                    <a:pt x="671" y="13850"/>
                  </a:lnTo>
                  <a:lnTo>
                    <a:pt x="1883" y="13850"/>
                  </a:lnTo>
                  <a:lnTo>
                    <a:pt x="1367"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69"/>
            <p:cNvSpPr/>
            <p:nvPr/>
          </p:nvSpPr>
          <p:spPr>
            <a:xfrm>
              <a:off x="3135955" y="1279042"/>
              <a:ext cx="59911" cy="504895"/>
            </a:xfrm>
            <a:custGeom>
              <a:rect b="b" l="l" r="r" t="t"/>
              <a:pathLst>
                <a:path extrusionOk="0" h="22181" w="2632">
                  <a:moveTo>
                    <a:pt x="1" y="1"/>
                  </a:moveTo>
                  <a:lnTo>
                    <a:pt x="1136" y="22181"/>
                  </a:lnTo>
                  <a:lnTo>
                    <a:pt x="2632" y="22181"/>
                  </a:lnTo>
                  <a:lnTo>
                    <a:pt x="1523"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69"/>
            <p:cNvSpPr/>
            <p:nvPr/>
          </p:nvSpPr>
          <p:spPr>
            <a:xfrm>
              <a:off x="3508772" y="1287101"/>
              <a:ext cx="510783" cy="218046"/>
            </a:xfrm>
            <a:custGeom>
              <a:rect b="b" l="l" r="r" t="t"/>
              <a:pathLst>
                <a:path extrusionOk="0" h="7377" w="17281">
                  <a:moveTo>
                    <a:pt x="0" y="0"/>
                  </a:moveTo>
                  <a:lnTo>
                    <a:pt x="207" y="7377"/>
                  </a:lnTo>
                  <a:lnTo>
                    <a:pt x="16661" y="7377"/>
                  </a:lnTo>
                  <a:lnTo>
                    <a:pt x="17280" y="0"/>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69"/>
            <p:cNvSpPr/>
            <p:nvPr/>
          </p:nvSpPr>
          <p:spPr>
            <a:xfrm>
              <a:off x="3334101" y="1565524"/>
              <a:ext cx="379256" cy="179617"/>
            </a:xfrm>
            <a:custGeom>
              <a:rect b="b" l="l" r="r" t="t"/>
              <a:pathLst>
                <a:path extrusionOk="0" h="6913" w="14598">
                  <a:moveTo>
                    <a:pt x="14598" y="0"/>
                  </a:moveTo>
                  <a:lnTo>
                    <a:pt x="0" y="258"/>
                  </a:lnTo>
                  <a:lnTo>
                    <a:pt x="0" y="6912"/>
                  </a:lnTo>
                  <a:lnTo>
                    <a:pt x="14598" y="6732"/>
                  </a:lnTo>
                  <a:lnTo>
                    <a:pt x="14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69"/>
            <p:cNvSpPr/>
            <p:nvPr/>
          </p:nvSpPr>
          <p:spPr>
            <a:xfrm>
              <a:off x="1870204" y="1173373"/>
              <a:ext cx="1124240" cy="1135985"/>
            </a:xfrm>
            <a:custGeom>
              <a:rect b="b" l="l" r="r" t="t"/>
              <a:pathLst>
                <a:path extrusionOk="0" h="49906" w="49390">
                  <a:moveTo>
                    <a:pt x="48873" y="0"/>
                  </a:moveTo>
                  <a:lnTo>
                    <a:pt x="0" y="9749"/>
                  </a:lnTo>
                  <a:lnTo>
                    <a:pt x="3611" y="49906"/>
                  </a:lnTo>
                  <a:lnTo>
                    <a:pt x="49389" y="31156"/>
                  </a:lnTo>
                  <a:lnTo>
                    <a:pt x="48873" y="0"/>
                  </a:ln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69"/>
            <p:cNvSpPr/>
            <p:nvPr/>
          </p:nvSpPr>
          <p:spPr>
            <a:xfrm>
              <a:off x="1960599" y="1240298"/>
              <a:ext cx="978082" cy="963400"/>
            </a:xfrm>
            <a:custGeom>
              <a:rect b="b" l="l" r="r" t="t"/>
              <a:pathLst>
                <a:path extrusionOk="0" h="42324" w="42969">
                  <a:moveTo>
                    <a:pt x="42298" y="1"/>
                  </a:moveTo>
                  <a:lnTo>
                    <a:pt x="1" y="9517"/>
                  </a:lnTo>
                  <a:lnTo>
                    <a:pt x="2993" y="42323"/>
                  </a:lnTo>
                  <a:lnTo>
                    <a:pt x="42968" y="26152"/>
                  </a:lnTo>
                  <a:lnTo>
                    <a:pt x="42298" y="1"/>
                  </a:ln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69"/>
            <p:cNvSpPr/>
            <p:nvPr/>
          </p:nvSpPr>
          <p:spPr>
            <a:xfrm>
              <a:off x="2335766" y="1380021"/>
              <a:ext cx="110967" cy="214309"/>
            </a:xfrm>
            <a:custGeom>
              <a:rect b="b" l="l" r="r" t="t"/>
              <a:pathLst>
                <a:path extrusionOk="0" h="9415" w="4875">
                  <a:moveTo>
                    <a:pt x="4178" y="1"/>
                  </a:moveTo>
                  <a:lnTo>
                    <a:pt x="0" y="903"/>
                  </a:lnTo>
                  <a:lnTo>
                    <a:pt x="774" y="9414"/>
                  </a:lnTo>
                  <a:lnTo>
                    <a:pt x="4875" y="8202"/>
                  </a:lnTo>
                  <a:lnTo>
                    <a:pt x="41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69"/>
            <p:cNvSpPr/>
            <p:nvPr/>
          </p:nvSpPr>
          <p:spPr>
            <a:xfrm>
              <a:off x="2355138" y="1584917"/>
              <a:ext cx="103342" cy="138578"/>
            </a:xfrm>
            <a:custGeom>
              <a:rect b="b" l="l" r="r" t="t"/>
              <a:pathLst>
                <a:path extrusionOk="0" fill="none" h="6088" w="4540">
                  <a:moveTo>
                    <a:pt x="0" y="1187"/>
                  </a:moveTo>
                  <a:lnTo>
                    <a:pt x="464" y="6087"/>
                  </a:lnTo>
                  <a:lnTo>
                    <a:pt x="4539" y="4849"/>
                  </a:lnTo>
                  <a:lnTo>
                    <a:pt x="4101" y="1"/>
                  </a:lnTo>
                  <a:close/>
                </a:path>
              </a:pathLst>
            </a:custGeom>
            <a:solidFill>
              <a:srgbClr val="FFFFFF"/>
            </a:solid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69"/>
            <p:cNvSpPr/>
            <p:nvPr/>
          </p:nvSpPr>
          <p:spPr>
            <a:xfrm>
              <a:off x="2233011" y="1404105"/>
              <a:ext cx="105709" cy="220751"/>
            </a:xfrm>
            <a:custGeom>
              <a:rect b="b" l="l" r="r" t="t"/>
              <a:pathLst>
                <a:path extrusionOk="0" h="9698" w="4644">
                  <a:moveTo>
                    <a:pt x="3818" y="0"/>
                  </a:moveTo>
                  <a:lnTo>
                    <a:pt x="1" y="851"/>
                  </a:lnTo>
                  <a:lnTo>
                    <a:pt x="826" y="9698"/>
                  </a:lnTo>
                  <a:lnTo>
                    <a:pt x="4643" y="8563"/>
                  </a:lnTo>
                  <a:lnTo>
                    <a:pt x="38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69"/>
            <p:cNvSpPr/>
            <p:nvPr/>
          </p:nvSpPr>
          <p:spPr>
            <a:xfrm>
              <a:off x="2120877" y="1427005"/>
              <a:ext cx="116271" cy="231313"/>
            </a:xfrm>
            <a:custGeom>
              <a:rect b="b" l="l" r="r" t="t"/>
              <a:pathLst>
                <a:path extrusionOk="0" h="10162" w="5108">
                  <a:moveTo>
                    <a:pt x="4230" y="0"/>
                  </a:moveTo>
                  <a:lnTo>
                    <a:pt x="1" y="929"/>
                  </a:lnTo>
                  <a:lnTo>
                    <a:pt x="852" y="10162"/>
                  </a:lnTo>
                  <a:lnTo>
                    <a:pt x="5107" y="8898"/>
                  </a:lnTo>
                  <a:lnTo>
                    <a:pt x="42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69"/>
            <p:cNvSpPr/>
            <p:nvPr/>
          </p:nvSpPr>
          <p:spPr>
            <a:xfrm>
              <a:off x="2035172" y="1809184"/>
              <a:ext cx="113312" cy="142106"/>
            </a:xfrm>
            <a:custGeom>
              <a:rect b="b" l="l" r="r" t="t"/>
              <a:pathLst>
                <a:path extrusionOk="0" fill="none" h="6243" w="4978">
                  <a:moveTo>
                    <a:pt x="4488" y="1"/>
                  </a:moveTo>
                  <a:lnTo>
                    <a:pt x="0" y="1316"/>
                  </a:lnTo>
                  <a:lnTo>
                    <a:pt x="516" y="6242"/>
                  </a:lnTo>
                  <a:lnTo>
                    <a:pt x="4978" y="4901"/>
                  </a:lnTo>
                  <a:close/>
                </a:path>
              </a:pathLst>
            </a:custGeom>
            <a:solidFill>
              <a:srgbClr val="FFFFFF"/>
            </a:solid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69"/>
            <p:cNvSpPr/>
            <p:nvPr/>
          </p:nvSpPr>
          <p:spPr>
            <a:xfrm>
              <a:off x="2253567" y="1616035"/>
              <a:ext cx="98061" cy="138578"/>
            </a:xfrm>
            <a:custGeom>
              <a:rect b="b" l="l" r="r" t="t"/>
              <a:pathLst>
                <a:path extrusionOk="0" h="6088" w="4308">
                  <a:moveTo>
                    <a:pt x="3817" y="1"/>
                  </a:moveTo>
                  <a:lnTo>
                    <a:pt x="0" y="1110"/>
                  </a:lnTo>
                  <a:lnTo>
                    <a:pt x="439" y="6087"/>
                  </a:lnTo>
                  <a:lnTo>
                    <a:pt x="4307" y="4927"/>
                  </a:lnTo>
                  <a:lnTo>
                    <a:pt x="3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69"/>
            <p:cNvSpPr/>
            <p:nvPr/>
          </p:nvSpPr>
          <p:spPr>
            <a:xfrm>
              <a:off x="2450837" y="1279042"/>
              <a:ext cx="452040" cy="698035"/>
            </a:xfrm>
            <a:custGeom>
              <a:rect b="b" l="l" r="r" t="t"/>
              <a:pathLst>
                <a:path extrusionOk="0" h="30666" w="19859">
                  <a:moveTo>
                    <a:pt x="19240" y="1"/>
                  </a:moveTo>
                  <a:lnTo>
                    <a:pt x="0" y="4230"/>
                  </a:lnTo>
                  <a:lnTo>
                    <a:pt x="2270" y="30666"/>
                  </a:lnTo>
                  <a:lnTo>
                    <a:pt x="19859" y="23677"/>
                  </a:lnTo>
                  <a:lnTo>
                    <a:pt x="192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69"/>
            <p:cNvSpPr/>
            <p:nvPr/>
          </p:nvSpPr>
          <p:spPr>
            <a:xfrm>
              <a:off x="2265313" y="1746971"/>
              <a:ext cx="98653" cy="134458"/>
            </a:xfrm>
            <a:custGeom>
              <a:rect b="b" l="l" r="r" t="t"/>
              <a:pathLst>
                <a:path extrusionOk="0" h="5907" w="4334">
                  <a:moveTo>
                    <a:pt x="3869" y="0"/>
                  </a:moveTo>
                  <a:lnTo>
                    <a:pt x="0" y="1109"/>
                  </a:lnTo>
                  <a:lnTo>
                    <a:pt x="439" y="5906"/>
                  </a:lnTo>
                  <a:lnTo>
                    <a:pt x="4333" y="4720"/>
                  </a:lnTo>
                  <a:lnTo>
                    <a:pt x="3869" y="0"/>
                  </a:lnTo>
                  <a:close/>
                </a:path>
              </a:pathLst>
            </a:custGeom>
            <a:solidFill>
              <a:srgbClr val="C95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69"/>
            <p:cNvSpPr/>
            <p:nvPr/>
          </p:nvSpPr>
          <p:spPr>
            <a:xfrm>
              <a:off x="2367453" y="1715853"/>
              <a:ext cx="101589" cy="134458"/>
            </a:xfrm>
            <a:custGeom>
              <a:rect b="b" l="l" r="r" t="t"/>
              <a:pathLst>
                <a:path extrusionOk="0" h="5907" w="4463">
                  <a:moveTo>
                    <a:pt x="4076" y="0"/>
                  </a:moveTo>
                  <a:lnTo>
                    <a:pt x="1" y="1186"/>
                  </a:lnTo>
                  <a:lnTo>
                    <a:pt x="413" y="5906"/>
                  </a:lnTo>
                  <a:lnTo>
                    <a:pt x="4463" y="4668"/>
                  </a:lnTo>
                  <a:lnTo>
                    <a:pt x="40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69"/>
            <p:cNvSpPr/>
            <p:nvPr/>
          </p:nvSpPr>
          <p:spPr>
            <a:xfrm>
              <a:off x="1996429" y="1451658"/>
              <a:ext cx="129177" cy="238961"/>
            </a:xfrm>
            <a:custGeom>
              <a:rect b="b" l="l" r="r" t="t"/>
              <a:pathLst>
                <a:path extrusionOk="0" h="10498" w="5675">
                  <a:moveTo>
                    <a:pt x="4771" y="0"/>
                  </a:moveTo>
                  <a:lnTo>
                    <a:pt x="0" y="1032"/>
                  </a:lnTo>
                  <a:lnTo>
                    <a:pt x="1083" y="10497"/>
                  </a:lnTo>
                  <a:lnTo>
                    <a:pt x="5674" y="9285"/>
                  </a:lnTo>
                  <a:lnTo>
                    <a:pt x="47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69"/>
            <p:cNvSpPr/>
            <p:nvPr/>
          </p:nvSpPr>
          <p:spPr>
            <a:xfrm>
              <a:off x="2380952" y="1859674"/>
              <a:ext cx="102181" cy="160885"/>
            </a:xfrm>
            <a:custGeom>
              <a:rect b="b" l="l" r="r" t="t"/>
              <a:pathLst>
                <a:path extrusionOk="0" h="7068" w="4489">
                  <a:moveTo>
                    <a:pt x="4024" y="1"/>
                  </a:moveTo>
                  <a:lnTo>
                    <a:pt x="1" y="1316"/>
                  </a:lnTo>
                  <a:lnTo>
                    <a:pt x="517" y="7068"/>
                  </a:lnTo>
                  <a:lnTo>
                    <a:pt x="4489" y="5494"/>
                  </a:lnTo>
                  <a:lnTo>
                    <a:pt x="40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69"/>
            <p:cNvSpPr/>
            <p:nvPr/>
          </p:nvSpPr>
          <p:spPr>
            <a:xfrm>
              <a:off x="2052200" y="1963021"/>
              <a:ext cx="117432" cy="186698"/>
            </a:xfrm>
            <a:custGeom>
              <a:rect b="b" l="l" r="r" t="t"/>
              <a:pathLst>
                <a:path extrusionOk="0" h="8202" w="5159">
                  <a:moveTo>
                    <a:pt x="4514" y="0"/>
                  </a:moveTo>
                  <a:lnTo>
                    <a:pt x="0" y="1496"/>
                  </a:lnTo>
                  <a:lnTo>
                    <a:pt x="697" y="8201"/>
                  </a:lnTo>
                  <a:lnTo>
                    <a:pt x="5158" y="6422"/>
                  </a:lnTo>
                  <a:lnTo>
                    <a:pt x="45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69"/>
            <p:cNvSpPr/>
            <p:nvPr/>
          </p:nvSpPr>
          <p:spPr>
            <a:xfrm>
              <a:off x="2279404" y="1893729"/>
              <a:ext cx="101566" cy="166758"/>
            </a:xfrm>
            <a:custGeom>
              <a:rect b="b" l="l" r="r" t="t"/>
              <a:pathLst>
                <a:path extrusionOk="0" h="7326" w="4462">
                  <a:moveTo>
                    <a:pt x="3895" y="1"/>
                  </a:moveTo>
                  <a:lnTo>
                    <a:pt x="0" y="1264"/>
                  </a:lnTo>
                  <a:lnTo>
                    <a:pt x="542" y="7325"/>
                  </a:lnTo>
                  <a:lnTo>
                    <a:pt x="4462" y="5778"/>
                  </a:lnTo>
                  <a:lnTo>
                    <a:pt x="38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69"/>
            <p:cNvSpPr/>
            <p:nvPr/>
          </p:nvSpPr>
          <p:spPr>
            <a:xfrm>
              <a:off x="2142025" y="1645400"/>
              <a:ext cx="108031" cy="141492"/>
            </a:xfrm>
            <a:custGeom>
              <a:rect b="b" l="l" r="r" t="t"/>
              <a:pathLst>
                <a:path extrusionOk="0" fill="none" h="6216" w="4746">
                  <a:moveTo>
                    <a:pt x="4746" y="5004"/>
                  </a:moveTo>
                  <a:lnTo>
                    <a:pt x="4256" y="0"/>
                  </a:lnTo>
                  <a:lnTo>
                    <a:pt x="0" y="1238"/>
                  </a:lnTo>
                  <a:lnTo>
                    <a:pt x="516" y="6216"/>
                  </a:lnTo>
                  <a:close/>
                </a:path>
              </a:pathLst>
            </a:custGeom>
            <a:solidFill>
              <a:srgbClr val="FFFFFF"/>
            </a:solid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69"/>
            <p:cNvSpPr/>
            <p:nvPr/>
          </p:nvSpPr>
          <p:spPr>
            <a:xfrm>
              <a:off x="2167839" y="1926599"/>
              <a:ext cx="112151" cy="177912"/>
            </a:xfrm>
            <a:custGeom>
              <a:rect b="b" l="l" r="r" t="t"/>
              <a:pathLst>
                <a:path extrusionOk="0" h="7816" w="4927">
                  <a:moveTo>
                    <a:pt x="4334" y="1"/>
                  </a:moveTo>
                  <a:lnTo>
                    <a:pt x="1" y="1419"/>
                  </a:lnTo>
                  <a:lnTo>
                    <a:pt x="594" y="7816"/>
                  </a:lnTo>
                  <a:lnTo>
                    <a:pt x="4927" y="6088"/>
                  </a:lnTo>
                  <a:lnTo>
                    <a:pt x="4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69"/>
            <p:cNvSpPr/>
            <p:nvPr/>
          </p:nvSpPr>
          <p:spPr>
            <a:xfrm>
              <a:off x="2021082" y="1677679"/>
              <a:ext cx="117432" cy="147387"/>
            </a:xfrm>
            <a:custGeom>
              <a:rect b="b" l="l" r="r" t="t"/>
              <a:pathLst>
                <a:path extrusionOk="0" h="6475" w="5159">
                  <a:moveTo>
                    <a:pt x="4643" y="1"/>
                  </a:moveTo>
                  <a:lnTo>
                    <a:pt x="0" y="1342"/>
                  </a:lnTo>
                  <a:lnTo>
                    <a:pt x="542" y="6474"/>
                  </a:lnTo>
                  <a:lnTo>
                    <a:pt x="5158" y="5081"/>
                  </a:lnTo>
                  <a:lnTo>
                    <a:pt x="4643" y="1"/>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69"/>
            <p:cNvSpPr/>
            <p:nvPr/>
          </p:nvSpPr>
          <p:spPr>
            <a:xfrm>
              <a:off x="2153748" y="1776314"/>
              <a:ext cx="108645" cy="139147"/>
            </a:xfrm>
            <a:custGeom>
              <a:rect b="b" l="l" r="r" t="t"/>
              <a:pathLst>
                <a:path extrusionOk="0" h="6113" w="4773">
                  <a:moveTo>
                    <a:pt x="4282" y="1"/>
                  </a:moveTo>
                  <a:lnTo>
                    <a:pt x="1" y="1239"/>
                  </a:lnTo>
                  <a:lnTo>
                    <a:pt x="439" y="6113"/>
                  </a:lnTo>
                  <a:lnTo>
                    <a:pt x="4772" y="4798"/>
                  </a:lnTo>
                  <a:lnTo>
                    <a:pt x="42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69"/>
            <p:cNvSpPr/>
            <p:nvPr/>
          </p:nvSpPr>
          <p:spPr>
            <a:xfrm>
              <a:off x="2023426" y="1352432"/>
              <a:ext cx="460281" cy="220751"/>
            </a:xfrm>
            <a:custGeom>
              <a:rect b="b" l="l" r="r" t="t"/>
              <a:pathLst>
                <a:path extrusionOk="0" h="9698" w="20221">
                  <a:moveTo>
                    <a:pt x="19782" y="1"/>
                  </a:moveTo>
                  <a:lnTo>
                    <a:pt x="0" y="4540"/>
                  </a:lnTo>
                  <a:lnTo>
                    <a:pt x="516" y="9698"/>
                  </a:lnTo>
                  <a:lnTo>
                    <a:pt x="20220" y="4952"/>
                  </a:lnTo>
                  <a:lnTo>
                    <a:pt x="19782" y="1"/>
                  </a:ln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69"/>
            <p:cNvSpPr/>
            <p:nvPr/>
          </p:nvSpPr>
          <p:spPr>
            <a:xfrm>
              <a:off x="2495454" y="1424023"/>
              <a:ext cx="379246" cy="412183"/>
            </a:xfrm>
            <a:custGeom>
              <a:rect b="b" l="l" r="r" t="t"/>
              <a:pathLst>
                <a:path extrusionOk="0" h="18108" w="16661">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rgbClr val="5C2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69"/>
            <p:cNvSpPr/>
            <p:nvPr/>
          </p:nvSpPr>
          <p:spPr>
            <a:xfrm>
              <a:off x="2594088" y="1701763"/>
              <a:ext cx="236593" cy="104503"/>
            </a:xfrm>
            <a:custGeom>
              <a:rect b="b" l="l" r="r" t="t"/>
              <a:pathLst>
                <a:path extrusionOk="0" h="4591" w="10394">
                  <a:moveTo>
                    <a:pt x="10342" y="0"/>
                  </a:moveTo>
                  <a:lnTo>
                    <a:pt x="0" y="3430"/>
                  </a:lnTo>
                  <a:lnTo>
                    <a:pt x="0" y="4591"/>
                  </a:lnTo>
                  <a:lnTo>
                    <a:pt x="10394" y="1083"/>
                  </a:lnTo>
                  <a:lnTo>
                    <a:pt x="10342" y="0"/>
                  </a:ln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69"/>
            <p:cNvSpPr/>
            <p:nvPr/>
          </p:nvSpPr>
          <p:spPr>
            <a:xfrm>
              <a:off x="2611093" y="1737570"/>
              <a:ext cx="219590" cy="98653"/>
            </a:xfrm>
            <a:custGeom>
              <a:rect b="b" l="l" r="r" t="t"/>
              <a:pathLst>
                <a:path extrusionOk="0" h="4334" w="9647">
                  <a:moveTo>
                    <a:pt x="9595" y="0"/>
                  </a:moveTo>
                  <a:lnTo>
                    <a:pt x="1" y="3353"/>
                  </a:lnTo>
                  <a:lnTo>
                    <a:pt x="1" y="4333"/>
                  </a:lnTo>
                  <a:lnTo>
                    <a:pt x="9647" y="1109"/>
                  </a:lnTo>
                  <a:lnTo>
                    <a:pt x="9595" y="0"/>
                  </a:ln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69"/>
            <p:cNvSpPr/>
            <p:nvPr/>
          </p:nvSpPr>
          <p:spPr>
            <a:xfrm>
              <a:off x="2483116" y="1380021"/>
              <a:ext cx="95716" cy="193163"/>
            </a:xfrm>
            <a:custGeom>
              <a:rect b="b" l="l" r="r" t="t"/>
              <a:pathLst>
                <a:path extrusionOk="0" fill="none" h="8486" w="4205">
                  <a:moveTo>
                    <a:pt x="568" y="8486"/>
                  </a:moveTo>
                  <a:lnTo>
                    <a:pt x="1" y="929"/>
                  </a:lnTo>
                  <a:lnTo>
                    <a:pt x="4204" y="1"/>
                  </a:lnTo>
                </a:path>
              </a:pathLst>
            </a:custGeom>
            <a:no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69"/>
            <p:cNvSpPr/>
            <p:nvPr/>
          </p:nvSpPr>
          <p:spPr>
            <a:xfrm>
              <a:off x="2550633" y="1806248"/>
              <a:ext cx="321725" cy="120368"/>
            </a:xfrm>
            <a:custGeom>
              <a:rect b="b" l="l" r="r" t="t"/>
              <a:pathLst>
                <a:path extrusionOk="0" fill="none" h="5288" w="14134">
                  <a:moveTo>
                    <a:pt x="1" y="5288"/>
                  </a:moveTo>
                  <a:lnTo>
                    <a:pt x="14134" y="1"/>
                  </a:lnTo>
                </a:path>
              </a:pathLst>
            </a:custGeom>
            <a:no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69"/>
            <p:cNvSpPr/>
            <p:nvPr/>
          </p:nvSpPr>
          <p:spPr>
            <a:xfrm>
              <a:off x="2045143" y="1712917"/>
              <a:ext cx="72225" cy="89252"/>
            </a:xfrm>
            <a:custGeom>
              <a:rect b="b" l="l" r="r" t="t"/>
              <a:pathLst>
                <a:path extrusionOk="0" fill="none" h="3921" w="3173">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rgbClr val="FFFFFF"/>
            </a:solid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69"/>
            <p:cNvSpPr/>
            <p:nvPr/>
          </p:nvSpPr>
          <p:spPr>
            <a:xfrm>
              <a:off x="2279973" y="1781595"/>
              <a:ext cx="73409" cy="73409"/>
            </a:xfrm>
            <a:custGeom>
              <a:rect b="b" l="l" r="r" t="t"/>
              <a:pathLst>
                <a:path extrusionOk="0" fill="none" h="3225" w="3225">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rgbClr val="FFFFFF"/>
            </a:solid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69"/>
            <p:cNvSpPr/>
            <p:nvPr/>
          </p:nvSpPr>
          <p:spPr>
            <a:xfrm>
              <a:off x="795828" y="1451658"/>
              <a:ext cx="1047917" cy="1578033"/>
            </a:xfrm>
            <a:custGeom>
              <a:rect b="b" l="l" r="r" t="t"/>
              <a:pathLst>
                <a:path extrusionOk="0" h="69326" w="46037">
                  <a:moveTo>
                    <a:pt x="42219" y="0"/>
                  </a:moveTo>
                  <a:lnTo>
                    <a:pt x="0" y="24785"/>
                  </a:lnTo>
                  <a:lnTo>
                    <a:pt x="7608" y="69326"/>
                  </a:lnTo>
                  <a:lnTo>
                    <a:pt x="46036" y="38893"/>
                  </a:lnTo>
                  <a:lnTo>
                    <a:pt x="42219" y="0"/>
                  </a:lnTo>
                  <a:close/>
                </a:path>
              </a:pathLst>
            </a:custGeom>
            <a:solidFill>
              <a:srgbClr val="8EB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69"/>
            <p:cNvSpPr/>
            <p:nvPr/>
          </p:nvSpPr>
          <p:spPr>
            <a:xfrm>
              <a:off x="1306576" y="1699395"/>
              <a:ext cx="210212" cy="341119"/>
            </a:xfrm>
            <a:custGeom>
              <a:rect b="b" l="l" r="r" t="t"/>
              <a:pathLst>
                <a:path extrusionOk="0" h="14986" w="9235">
                  <a:moveTo>
                    <a:pt x="7841" y="1"/>
                  </a:moveTo>
                  <a:lnTo>
                    <a:pt x="1" y="4618"/>
                  </a:lnTo>
                  <a:lnTo>
                    <a:pt x="1600" y="14985"/>
                  </a:lnTo>
                  <a:lnTo>
                    <a:pt x="9234" y="10137"/>
                  </a:lnTo>
                  <a:lnTo>
                    <a:pt x="78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69"/>
            <p:cNvSpPr/>
            <p:nvPr/>
          </p:nvSpPr>
          <p:spPr>
            <a:xfrm>
              <a:off x="1190936" y="2375157"/>
              <a:ext cx="214286" cy="334062"/>
            </a:xfrm>
            <a:custGeom>
              <a:rect b="b" l="l" r="r" t="t"/>
              <a:pathLst>
                <a:path extrusionOk="0" h="14676" w="9414">
                  <a:moveTo>
                    <a:pt x="7995" y="0"/>
                  </a:moveTo>
                  <a:lnTo>
                    <a:pt x="0" y="5494"/>
                  </a:lnTo>
                  <a:lnTo>
                    <a:pt x="1419" y="14675"/>
                  </a:lnTo>
                  <a:lnTo>
                    <a:pt x="9414" y="8743"/>
                  </a:lnTo>
                  <a:lnTo>
                    <a:pt x="7995" y="0"/>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69"/>
            <p:cNvSpPr/>
            <p:nvPr/>
          </p:nvSpPr>
          <p:spPr>
            <a:xfrm>
              <a:off x="1147481" y="2100969"/>
              <a:ext cx="217837" cy="349336"/>
            </a:xfrm>
            <a:custGeom>
              <a:rect b="b" l="l" r="r" t="t"/>
              <a:pathLst>
                <a:path extrusionOk="0" h="15347" w="9570">
                  <a:moveTo>
                    <a:pt x="7996" y="1"/>
                  </a:moveTo>
                  <a:lnTo>
                    <a:pt x="1" y="5185"/>
                  </a:lnTo>
                  <a:lnTo>
                    <a:pt x="1574" y="15346"/>
                  </a:lnTo>
                  <a:lnTo>
                    <a:pt x="9569" y="9982"/>
                  </a:lnTo>
                  <a:lnTo>
                    <a:pt x="79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69"/>
            <p:cNvSpPr/>
            <p:nvPr/>
          </p:nvSpPr>
          <p:spPr>
            <a:xfrm>
              <a:off x="1392304" y="2246565"/>
              <a:ext cx="194915" cy="314122"/>
            </a:xfrm>
            <a:custGeom>
              <a:rect b="b" l="l" r="r" t="t"/>
              <a:pathLst>
                <a:path extrusionOk="0" h="13800" w="8563">
                  <a:moveTo>
                    <a:pt x="7402" y="1"/>
                  </a:moveTo>
                  <a:lnTo>
                    <a:pt x="0" y="5082"/>
                  </a:lnTo>
                  <a:lnTo>
                    <a:pt x="1342" y="13799"/>
                  </a:lnTo>
                  <a:lnTo>
                    <a:pt x="8563" y="8435"/>
                  </a:lnTo>
                  <a:lnTo>
                    <a:pt x="74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69"/>
            <p:cNvSpPr/>
            <p:nvPr/>
          </p:nvSpPr>
          <p:spPr>
            <a:xfrm>
              <a:off x="1102272" y="1817402"/>
              <a:ext cx="219590" cy="351089"/>
            </a:xfrm>
            <a:custGeom>
              <a:rect b="b" l="l" r="r" t="t"/>
              <a:pathLst>
                <a:path extrusionOk="0" h="15424" w="9647">
                  <a:moveTo>
                    <a:pt x="7970" y="1"/>
                  </a:moveTo>
                  <a:lnTo>
                    <a:pt x="1" y="4695"/>
                  </a:lnTo>
                  <a:lnTo>
                    <a:pt x="1651" y="15424"/>
                  </a:lnTo>
                  <a:lnTo>
                    <a:pt x="9647" y="10369"/>
                  </a:lnTo>
                  <a:lnTo>
                    <a:pt x="7970"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69"/>
            <p:cNvSpPr/>
            <p:nvPr/>
          </p:nvSpPr>
          <p:spPr>
            <a:xfrm>
              <a:off x="929086" y="2232475"/>
              <a:ext cx="234272" cy="361082"/>
            </a:xfrm>
            <a:custGeom>
              <a:rect b="b" l="l" r="r" t="t"/>
              <a:pathLst>
                <a:path extrusionOk="0" h="15863" w="10292">
                  <a:moveTo>
                    <a:pt x="8666" y="1"/>
                  </a:moveTo>
                  <a:lnTo>
                    <a:pt x="1" y="5623"/>
                  </a:lnTo>
                  <a:lnTo>
                    <a:pt x="1754" y="15862"/>
                  </a:lnTo>
                  <a:lnTo>
                    <a:pt x="10291" y="10137"/>
                  </a:lnTo>
                  <a:lnTo>
                    <a:pt x="8666" y="1"/>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69"/>
            <p:cNvSpPr/>
            <p:nvPr/>
          </p:nvSpPr>
          <p:spPr>
            <a:xfrm>
              <a:off x="1350032" y="1975336"/>
              <a:ext cx="204316" cy="339343"/>
            </a:xfrm>
            <a:custGeom>
              <a:rect b="b" l="l" r="r" t="t"/>
              <a:pathLst>
                <a:path extrusionOk="0" h="14908" w="8976">
                  <a:moveTo>
                    <a:pt x="7609" y="1"/>
                  </a:moveTo>
                  <a:lnTo>
                    <a:pt x="0" y="4927"/>
                  </a:lnTo>
                  <a:lnTo>
                    <a:pt x="1548" y="14908"/>
                  </a:lnTo>
                  <a:lnTo>
                    <a:pt x="8976" y="9930"/>
                  </a:lnTo>
                  <a:lnTo>
                    <a:pt x="76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69"/>
            <p:cNvSpPr/>
            <p:nvPr/>
          </p:nvSpPr>
          <p:spPr>
            <a:xfrm>
              <a:off x="1542020" y="1850296"/>
              <a:ext cx="197260" cy="339343"/>
            </a:xfrm>
            <a:custGeom>
              <a:rect b="b" l="l" r="r" t="t"/>
              <a:pathLst>
                <a:path extrusionOk="0" h="14908" w="8666">
                  <a:moveTo>
                    <a:pt x="7660" y="0"/>
                  </a:moveTo>
                  <a:lnTo>
                    <a:pt x="0" y="4978"/>
                  </a:lnTo>
                  <a:lnTo>
                    <a:pt x="1315" y="14907"/>
                  </a:lnTo>
                  <a:lnTo>
                    <a:pt x="8666" y="9981"/>
                  </a:lnTo>
                  <a:lnTo>
                    <a:pt x="76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69"/>
            <p:cNvSpPr/>
            <p:nvPr/>
          </p:nvSpPr>
          <p:spPr>
            <a:xfrm>
              <a:off x="977823" y="2513697"/>
              <a:ext cx="227215" cy="349928"/>
            </a:xfrm>
            <a:custGeom>
              <a:rect b="b" l="l" r="r" t="t"/>
              <a:pathLst>
                <a:path extrusionOk="0" h="15373" w="9982">
                  <a:moveTo>
                    <a:pt x="8511" y="1"/>
                  </a:moveTo>
                  <a:lnTo>
                    <a:pt x="0" y="5829"/>
                  </a:lnTo>
                  <a:lnTo>
                    <a:pt x="1625" y="15372"/>
                  </a:lnTo>
                  <a:lnTo>
                    <a:pt x="9981" y="9182"/>
                  </a:lnTo>
                  <a:lnTo>
                    <a:pt x="85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69"/>
            <p:cNvSpPr/>
            <p:nvPr/>
          </p:nvSpPr>
          <p:spPr>
            <a:xfrm>
              <a:off x="1578419" y="2120933"/>
              <a:ext cx="184353" cy="305291"/>
            </a:xfrm>
            <a:custGeom>
              <a:rect b="b" l="l" r="r" t="t"/>
              <a:pathLst>
                <a:path extrusionOk="0" h="13412" w="8099">
                  <a:moveTo>
                    <a:pt x="7273" y="1"/>
                  </a:moveTo>
                  <a:lnTo>
                    <a:pt x="0" y="5004"/>
                  </a:lnTo>
                  <a:lnTo>
                    <a:pt x="1109" y="13412"/>
                  </a:lnTo>
                  <a:lnTo>
                    <a:pt x="8098" y="8228"/>
                  </a:lnTo>
                  <a:lnTo>
                    <a:pt x="7273" y="1"/>
                  </a:lnTo>
                  <a:close/>
                </a:path>
              </a:pathLst>
            </a:custGeom>
            <a:solidFill>
              <a:srgbClr val="241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69"/>
            <p:cNvSpPr/>
            <p:nvPr/>
          </p:nvSpPr>
          <p:spPr>
            <a:xfrm>
              <a:off x="1505029" y="1579636"/>
              <a:ext cx="207253" cy="338752"/>
            </a:xfrm>
            <a:custGeom>
              <a:rect b="b" l="l" r="r" t="t"/>
              <a:pathLst>
                <a:path extrusionOk="0" h="14882" w="9105">
                  <a:moveTo>
                    <a:pt x="8099" y="1"/>
                  </a:moveTo>
                  <a:lnTo>
                    <a:pt x="0" y="4746"/>
                  </a:lnTo>
                  <a:lnTo>
                    <a:pt x="1367" y="14882"/>
                  </a:lnTo>
                  <a:lnTo>
                    <a:pt x="9104" y="10007"/>
                  </a:lnTo>
                  <a:lnTo>
                    <a:pt x="8099" y="1"/>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69"/>
            <p:cNvSpPr/>
            <p:nvPr/>
          </p:nvSpPr>
          <p:spPr>
            <a:xfrm>
              <a:off x="876844" y="1937776"/>
              <a:ext cx="241874" cy="369868"/>
            </a:xfrm>
            <a:custGeom>
              <a:rect b="b" l="l" r="r" t="t"/>
              <a:pathLst>
                <a:path extrusionOk="0" h="16249" w="10626">
                  <a:moveTo>
                    <a:pt x="8898" y="0"/>
                  </a:moveTo>
                  <a:lnTo>
                    <a:pt x="0" y="5210"/>
                  </a:lnTo>
                  <a:lnTo>
                    <a:pt x="1883" y="16248"/>
                  </a:lnTo>
                  <a:lnTo>
                    <a:pt x="10626" y="10729"/>
                  </a:lnTo>
                  <a:lnTo>
                    <a:pt x="88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69"/>
            <p:cNvSpPr/>
            <p:nvPr/>
          </p:nvSpPr>
          <p:spPr>
            <a:xfrm>
              <a:off x="944361" y="2046427"/>
              <a:ext cx="144428" cy="221297"/>
            </a:xfrm>
            <a:custGeom>
              <a:rect b="b" l="l" r="r" t="t"/>
              <a:pathLst>
                <a:path extrusionOk="0" h="9722" w="6345">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69"/>
            <p:cNvSpPr/>
            <p:nvPr/>
          </p:nvSpPr>
          <p:spPr>
            <a:xfrm>
              <a:off x="912378" y="2098624"/>
              <a:ext cx="57248" cy="57043"/>
            </a:xfrm>
            <a:custGeom>
              <a:rect b="b" l="l" r="r" t="t"/>
              <a:pathLst>
                <a:path extrusionOk="0" h="2506" w="2515">
                  <a:moveTo>
                    <a:pt x="1792" y="1"/>
                  </a:moveTo>
                  <a:cubicBezTo>
                    <a:pt x="1" y="569"/>
                    <a:pt x="485" y="2505"/>
                    <a:pt x="1756" y="2505"/>
                  </a:cubicBezTo>
                  <a:cubicBezTo>
                    <a:pt x="1986" y="2505"/>
                    <a:pt x="2242" y="2442"/>
                    <a:pt x="2514" y="2296"/>
                  </a:cubicBezTo>
                  <a:lnTo>
                    <a:pt x="1792" y="1"/>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69"/>
            <p:cNvSpPr/>
            <p:nvPr/>
          </p:nvSpPr>
          <p:spPr>
            <a:xfrm>
              <a:off x="927015" y="2025029"/>
              <a:ext cx="114222" cy="94760"/>
            </a:xfrm>
            <a:custGeom>
              <a:rect b="b" l="l" r="r" t="t"/>
              <a:pathLst>
                <a:path extrusionOk="0" h="4163" w="5018">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69"/>
            <p:cNvSpPr/>
            <p:nvPr/>
          </p:nvSpPr>
          <p:spPr>
            <a:xfrm>
              <a:off x="1018320" y="2052665"/>
              <a:ext cx="58022" cy="67468"/>
            </a:xfrm>
            <a:custGeom>
              <a:rect b="b" l="l" r="r" t="t"/>
              <a:pathLst>
                <a:path extrusionOk="0" h="2964" w="2549">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69"/>
            <p:cNvSpPr/>
            <p:nvPr/>
          </p:nvSpPr>
          <p:spPr>
            <a:xfrm>
              <a:off x="1583109" y="1977408"/>
              <a:ext cx="120960" cy="184649"/>
            </a:xfrm>
            <a:custGeom>
              <a:rect b="b" l="l" r="r" t="t"/>
              <a:pathLst>
                <a:path extrusionOk="0" h="8112" w="5314">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69"/>
            <p:cNvSpPr/>
            <p:nvPr/>
          </p:nvSpPr>
          <p:spPr>
            <a:xfrm>
              <a:off x="1556248" y="2021137"/>
              <a:ext cx="48006" cy="47801"/>
            </a:xfrm>
            <a:custGeom>
              <a:rect b="b" l="l" r="r" t="t"/>
              <a:pathLst>
                <a:path extrusionOk="0" h="2100" w="2109">
                  <a:moveTo>
                    <a:pt x="1516" y="0"/>
                  </a:moveTo>
                  <a:cubicBezTo>
                    <a:pt x="1" y="461"/>
                    <a:pt x="430" y="2100"/>
                    <a:pt x="1497" y="2100"/>
                  </a:cubicBezTo>
                  <a:cubicBezTo>
                    <a:pt x="1684" y="2100"/>
                    <a:pt x="1890" y="2050"/>
                    <a:pt x="2109" y="1935"/>
                  </a:cubicBezTo>
                  <a:lnTo>
                    <a:pt x="1516" y="0"/>
                  </a:ln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69"/>
            <p:cNvSpPr/>
            <p:nvPr/>
          </p:nvSpPr>
          <p:spPr>
            <a:xfrm>
              <a:off x="1567925" y="1959834"/>
              <a:ext cx="96809" cy="78940"/>
            </a:xfrm>
            <a:custGeom>
              <a:rect b="b" l="l" r="r" t="t"/>
              <a:pathLst>
                <a:path extrusionOk="0" h="3468" w="4253">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69"/>
            <p:cNvSpPr/>
            <p:nvPr/>
          </p:nvSpPr>
          <p:spPr>
            <a:xfrm>
              <a:off x="1645345" y="1982644"/>
              <a:ext cx="48416" cy="56360"/>
            </a:xfrm>
            <a:custGeom>
              <a:rect b="b" l="l" r="r" t="t"/>
              <a:pathLst>
                <a:path extrusionOk="0" h="2476" w="2127">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69"/>
            <p:cNvSpPr/>
            <p:nvPr/>
          </p:nvSpPr>
          <p:spPr>
            <a:xfrm>
              <a:off x="1193281" y="2198853"/>
              <a:ext cx="144428" cy="220933"/>
            </a:xfrm>
            <a:custGeom>
              <a:rect b="b" l="l" r="r" t="t"/>
              <a:pathLst>
                <a:path extrusionOk="0" h="9706" w="6345">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69"/>
            <p:cNvSpPr/>
            <p:nvPr/>
          </p:nvSpPr>
          <p:spPr>
            <a:xfrm>
              <a:off x="1160638" y="2251277"/>
              <a:ext cx="57316" cy="57384"/>
            </a:xfrm>
            <a:custGeom>
              <a:rect b="b" l="l" r="r" t="t"/>
              <a:pathLst>
                <a:path extrusionOk="0" h="2521" w="2518">
                  <a:moveTo>
                    <a:pt x="1821" y="0"/>
                  </a:moveTo>
                  <a:cubicBezTo>
                    <a:pt x="1" y="571"/>
                    <a:pt x="512" y="2521"/>
                    <a:pt x="1784" y="2521"/>
                  </a:cubicBezTo>
                  <a:cubicBezTo>
                    <a:pt x="2008" y="2521"/>
                    <a:pt x="2255" y="2460"/>
                    <a:pt x="2518" y="2321"/>
                  </a:cubicBezTo>
                  <a:lnTo>
                    <a:pt x="1821" y="0"/>
                  </a:ln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69"/>
            <p:cNvSpPr/>
            <p:nvPr/>
          </p:nvSpPr>
          <p:spPr>
            <a:xfrm>
              <a:off x="1174660" y="2177227"/>
              <a:ext cx="115497" cy="95193"/>
            </a:xfrm>
            <a:custGeom>
              <a:rect b="b" l="l" r="r" t="t"/>
              <a:pathLst>
                <a:path extrusionOk="0" h="4182" w="5074">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69"/>
            <p:cNvSpPr/>
            <p:nvPr/>
          </p:nvSpPr>
          <p:spPr>
            <a:xfrm>
              <a:off x="1267240" y="2205272"/>
              <a:ext cx="58181" cy="67445"/>
            </a:xfrm>
            <a:custGeom>
              <a:rect b="b" l="l" r="r" t="t"/>
              <a:pathLst>
                <a:path extrusionOk="0" h="2963" w="2556">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69"/>
            <p:cNvSpPr/>
            <p:nvPr/>
          </p:nvSpPr>
          <p:spPr>
            <a:xfrm>
              <a:off x="1044156" y="2617681"/>
              <a:ext cx="132114" cy="202495"/>
            </a:xfrm>
            <a:custGeom>
              <a:rect b="b" l="l" r="r" t="t"/>
              <a:pathLst>
                <a:path extrusionOk="0" h="8896" w="5804">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69"/>
            <p:cNvSpPr/>
            <p:nvPr/>
          </p:nvSpPr>
          <p:spPr>
            <a:xfrm>
              <a:off x="1015087" y="2665758"/>
              <a:ext cx="51990" cy="51944"/>
            </a:xfrm>
            <a:custGeom>
              <a:rect b="b" l="l" r="r" t="t"/>
              <a:pathLst>
                <a:path extrusionOk="0" h="2282" w="2284">
                  <a:moveTo>
                    <a:pt x="1639" y="1"/>
                  </a:moveTo>
                  <a:cubicBezTo>
                    <a:pt x="0" y="503"/>
                    <a:pt x="434" y="2282"/>
                    <a:pt x="1592" y="2282"/>
                  </a:cubicBezTo>
                  <a:cubicBezTo>
                    <a:pt x="1802" y="2282"/>
                    <a:pt x="2035" y="2224"/>
                    <a:pt x="2283" y="2090"/>
                  </a:cubicBezTo>
                  <a:lnTo>
                    <a:pt x="1639" y="1"/>
                  </a:ln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69"/>
            <p:cNvSpPr/>
            <p:nvPr/>
          </p:nvSpPr>
          <p:spPr>
            <a:xfrm>
              <a:off x="1028381" y="2598400"/>
              <a:ext cx="104434" cy="86748"/>
            </a:xfrm>
            <a:custGeom>
              <a:rect b="b" l="l" r="r" t="t"/>
              <a:pathLst>
                <a:path extrusionOk="0" h="3811" w="4588">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69"/>
            <p:cNvSpPr/>
            <p:nvPr/>
          </p:nvSpPr>
          <p:spPr>
            <a:xfrm>
              <a:off x="1112265" y="2623691"/>
              <a:ext cx="52946" cy="61732"/>
            </a:xfrm>
            <a:custGeom>
              <a:rect b="b" l="l" r="r" t="t"/>
              <a:pathLst>
                <a:path extrusionOk="0" h="2712" w="2326">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69"/>
            <p:cNvSpPr/>
            <p:nvPr/>
          </p:nvSpPr>
          <p:spPr>
            <a:xfrm>
              <a:off x="1388775" y="2068849"/>
              <a:ext cx="145020" cy="221183"/>
            </a:xfrm>
            <a:custGeom>
              <a:rect b="b" l="l" r="r" t="t"/>
              <a:pathLst>
                <a:path extrusionOk="0" h="9717" w="6371">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69"/>
            <p:cNvSpPr/>
            <p:nvPr/>
          </p:nvSpPr>
          <p:spPr>
            <a:xfrm>
              <a:off x="1356815" y="2120933"/>
              <a:ext cx="57225" cy="57043"/>
            </a:xfrm>
            <a:custGeom>
              <a:rect b="b" l="l" r="r" t="t"/>
              <a:pathLst>
                <a:path extrusionOk="0" h="2506" w="2514">
                  <a:moveTo>
                    <a:pt x="1792" y="1"/>
                  </a:moveTo>
                  <a:cubicBezTo>
                    <a:pt x="0" y="569"/>
                    <a:pt x="503" y="2505"/>
                    <a:pt x="1764" y="2505"/>
                  </a:cubicBezTo>
                  <a:cubicBezTo>
                    <a:pt x="1992" y="2505"/>
                    <a:pt x="2245" y="2442"/>
                    <a:pt x="2514" y="2296"/>
                  </a:cubicBezTo>
                  <a:lnTo>
                    <a:pt x="1792" y="1"/>
                  </a:ln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69"/>
            <p:cNvSpPr/>
            <p:nvPr/>
          </p:nvSpPr>
          <p:spPr>
            <a:xfrm>
              <a:off x="1372021" y="2046883"/>
              <a:ext cx="114222" cy="95216"/>
            </a:xfrm>
            <a:custGeom>
              <a:rect b="b" l="l" r="r" t="t"/>
              <a:pathLst>
                <a:path extrusionOk="0" h="4183" w="5018">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69"/>
            <p:cNvSpPr/>
            <p:nvPr/>
          </p:nvSpPr>
          <p:spPr>
            <a:xfrm>
              <a:off x="1463349" y="2074950"/>
              <a:ext cx="58113" cy="67445"/>
            </a:xfrm>
            <a:custGeom>
              <a:rect b="b" l="l" r="r" t="t"/>
              <a:pathLst>
                <a:path extrusionOk="0" h="2963" w="2553">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69"/>
            <p:cNvSpPr/>
            <p:nvPr/>
          </p:nvSpPr>
          <p:spPr>
            <a:xfrm>
              <a:off x="1455132" y="2347841"/>
              <a:ext cx="111559" cy="170582"/>
            </a:xfrm>
            <a:custGeom>
              <a:rect b="b" l="l" r="r" t="t"/>
              <a:pathLst>
                <a:path extrusionOk="0" h="7494" w="4901">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69"/>
            <p:cNvSpPr/>
            <p:nvPr/>
          </p:nvSpPr>
          <p:spPr>
            <a:xfrm>
              <a:off x="1430752" y="2388064"/>
              <a:ext cx="43772" cy="44091"/>
            </a:xfrm>
            <a:custGeom>
              <a:rect b="b" l="l" r="r" t="t"/>
              <a:pathLst>
                <a:path extrusionOk="0" h="1937" w="1923">
                  <a:moveTo>
                    <a:pt x="1381" y="1"/>
                  </a:moveTo>
                  <a:cubicBezTo>
                    <a:pt x="1" y="439"/>
                    <a:pt x="388" y="1936"/>
                    <a:pt x="1357" y="1936"/>
                  </a:cubicBezTo>
                  <a:cubicBezTo>
                    <a:pt x="1529" y="1936"/>
                    <a:pt x="1720" y="1889"/>
                    <a:pt x="1922" y="1780"/>
                  </a:cubicBezTo>
                  <a:lnTo>
                    <a:pt x="1381" y="1"/>
                  </a:ln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69"/>
            <p:cNvSpPr/>
            <p:nvPr/>
          </p:nvSpPr>
          <p:spPr>
            <a:xfrm>
              <a:off x="1441838" y="2331064"/>
              <a:ext cx="88455" cy="73455"/>
            </a:xfrm>
            <a:custGeom>
              <a:rect b="b" l="l" r="r" t="t"/>
              <a:pathLst>
                <a:path extrusionOk="0" h="3227" w="3886">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69"/>
            <p:cNvSpPr/>
            <p:nvPr/>
          </p:nvSpPr>
          <p:spPr>
            <a:xfrm>
              <a:off x="1513247" y="2352439"/>
              <a:ext cx="44432" cy="52285"/>
            </a:xfrm>
            <a:custGeom>
              <a:rect b="b" l="l" r="r" t="t"/>
              <a:pathLst>
                <a:path extrusionOk="0" h="2297" w="1952">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rgbClr val="4D4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69"/>
            <p:cNvSpPr/>
            <p:nvPr/>
          </p:nvSpPr>
          <p:spPr>
            <a:xfrm>
              <a:off x="1151009" y="1934749"/>
              <a:ext cx="104525" cy="84631"/>
            </a:xfrm>
            <a:custGeom>
              <a:rect b="b" l="l" r="r" t="t"/>
              <a:pathLst>
                <a:path extrusionOk="0" h="3718" w="4592">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69"/>
            <p:cNvSpPr/>
            <p:nvPr/>
          </p:nvSpPr>
          <p:spPr>
            <a:xfrm>
              <a:off x="1135735" y="2009983"/>
              <a:ext cx="58158" cy="49395"/>
            </a:xfrm>
            <a:custGeom>
              <a:rect b="b" l="l" r="r" t="t"/>
              <a:pathLst>
                <a:path extrusionOk="0" h="2170" w="2555">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69"/>
            <p:cNvSpPr/>
            <p:nvPr/>
          </p:nvSpPr>
          <p:spPr>
            <a:xfrm>
              <a:off x="1222624" y="1967119"/>
              <a:ext cx="58158" cy="49395"/>
            </a:xfrm>
            <a:custGeom>
              <a:rect b="b" l="l" r="r" t="t"/>
              <a:pathLst>
                <a:path extrusionOk="0" h="2170" w="2555">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69"/>
            <p:cNvSpPr/>
            <p:nvPr/>
          </p:nvSpPr>
          <p:spPr>
            <a:xfrm>
              <a:off x="1369995" y="1814966"/>
              <a:ext cx="105094" cy="84654"/>
            </a:xfrm>
            <a:custGeom>
              <a:rect b="b" l="l" r="r" t="t"/>
              <a:pathLst>
                <a:path extrusionOk="0" h="3719" w="4617">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69"/>
            <p:cNvSpPr/>
            <p:nvPr/>
          </p:nvSpPr>
          <p:spPr>
            <a:xfrm>
              <a:off x="1355313" y="1890200"/>
              <a:ext cx="57566" cy="49417"/>
            </a:xfrm>
            <a:custGeom>
              <a:rect b="b" l="l" r="r" t="t"/>
              <a:pathLst>
                <a:path extrusionOk="0" h="2171" w="2529">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69"/>
            <p:cNvSpPr/>
            <p:nvPr/>
          </p:nvSpPr>
          <p:spPr>
            <a:xfrm>
              <a:off x="1442202" y="1847951"/>
              <a:ext cx="58135" cy="49213"/>
            </a:xfrm>
            <a:custGeom>
              <a:rect b="b" l="l" r="r" t="t"/>
              <a:pathLst>
                <a:path extrusionOk="0" h="2162" w="2554">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rgbClr val="4E2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69"/>
            <p:cNvSpPr/>
            <p:nvPr/>
          </p:nvSpPr>
          <p:spPr>
            <a:xfrm>
              <a:off x="1629478" y="2228286"/>
              <a:ext cx="94555" cy="76436"/>
            </a:xfrm>
            <a:custGeom>
              <a:rect b="b" l="l" r="r" t="t"/>
              <a:pathLst>
                <a:path extrusionOk="0" h="3358" w="4154">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69"/>
            <p:cNvSpPr/>
            <p:nvPr/>
          </p:nvSpPr>
          <p:spPr>
            <a:xfrm>
              <a:off x="1616571" y="2295894"/>
              <a:ext cx="51694" cy="43863"/>
            </a:xfrm>
            <a:custGeom>
              <a:rect b="b" l="l" r="r" t="t"/>
              <a:pathLst>
                <a:path extrusionOk="0" h="1927" w="2271">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69"/>
            <p:cNvSpPr/>
            <p:nvPr/>
          </p:nvSpPr>
          <p:spPr>
            <a:xfrm>
              <a:off x="1695834" y="2257150"/>
              <a:ext cx="51102" cy="44432"/>
            </a:xfrm>
            <a:custGeom>
              <a:rect b="b" l="l" r="r" t="t"/>
              <a:pathLst>
                <a:path extrusionOk="0" h="1952" w="2245">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69"/>
            <p:cNvSpPr/>
            <p:nvPr/>
          </p:nvSpPr>
          <p:spPr>
            <a:xfrm>
              <a:off x="998356" y="2349753"/>
              <a:ext cx="104525" cy="84699"/>
            </a:xfrm>
            <a:custGeom>
              <a:rect b="b" l="l" r="r" t="t"/>
              <a:pathLst>
                <a:path extrusionOk="0" h="3721" w="4592">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69"/>
            <p:cNvSpPr/>
            <p:nvPr/>
          </p:nvSpPr>
          <p:spPr>
            <a:xfrm>
              <a:off x="983104" y="2424463"/>
              <a:ext cx="58135" cy="49395"/>
            </a:xfrm>
            <a:custGeom>
              <a:rect b="b" l="l" r="r" t="t"/>
              <a:pathLst>
                <a:path extrusionOk="0" h="2170" w="2554">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69"/>
            <p:cNvSpPr/>
            <p:nvPr/>
          </p:nvSpPr>
          <p:spPr>
            <a:xfrm>
              <a:off x="1069993" y="2381599"/>
              <a:ext cx="58135" cy="49827"/>
            </a:xfrm>
            <a:custGeom>
              <a:rect b="b" l="l" r="r" t="t"/>
              <a:pathLst>
                <a:path extrusionOk="0" h="2189" w="2554">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69"/>
            <p:cNvSpPr/>
            <p:nvPr/>
          </p:nvSpPr>
          <p:spPr>
            <a:xfrm>
              <a:off x="1557864" y="1705132"/>
              <a:ext cx="104525" cy="84699"/>
            </a:xfrm>
            <a:custGeom>
              <a:rect b="b" l="l" r="r" t="t"/>
              <a:pathLst>
                <a:path extrusionOk="0" h="3721" w="4592">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69"/>
            <p:cNvSpPr/>
            <p:nvPr/>
          </p:nvSpPr>
          <p:spPr>
            <a:xfrm>
              <a:off x="1542590" y="1779842"/>
              <a:ext cx="58158" cy="49645"/>
            </a:xfrm>
            <a:custGeom>
              <a:rect b="b" l="l" r="r" t="t"/>
              <a:pathLst>
                <a:path extrusionOk="0" h="2181" w="2555">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69"/>
            <p:cNvSpPr/>
            <p:nvPr/>
          </p:nvSpPr>
          <p:spPr>
            <a:xfrm>
              <a:off x="1630070" y="1737570"/>
              <a:ext cx="57566" cy="49395"/>
            </a:xfrm>
            <a:custGeom>
              <a:rect b="b" l="l" r="r" t="t"/>
              <a:pathLst>
                <a:path extrusionOk="0" h="2170" w="2529">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69"/>
            <p:cNvSpPr/>
            <p:nvPr/>
          </p:nvSpPr>
          <p:spPr>
            <a:xfrm>
              <a:off x="1245524" y="2477207"/>
              <a:ext cx="104525" cy="84654"/>
            </a:xfrm>
            <a:custGeom>
              <a:rect b="b" l="l" r="r" t="t"/>
              <a:pathLst>
                <a:path extrusionOk="0" h="3719" w="4592">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69"/>
            <p:cNvSpPr/>
            <p:nvPr/>
          </p:nvSpPr>
          <p:spPr>
            <a:xfrm>
              <a:off x="1230272" y="2552441"/>
              <a:ext cx="58135" cy="49372"/>
            </a:xfrm>
            <a:custGeom>
              <a:rect b="b" l="l" r="r" t="t"/>
              <a:pathLst>
                <a:path extrusionOk="0" h="2169" w="2554">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69"/>
            <p:cNvSpPr/>
            <p:nvPr/>
          </p:nvSpPr>
          <p:spPr>
            <a:xfrm>
              <a:off x="1317753" y="2509599"/>
              <a:ext cx="57544" cy="49395"/>
            </a:xfrm>
            <a:custGeom>
              <a:rect b="b" l="l" r="r" t="t"/>
              <a:pathLst>
                <a:path extrusionOk="0" h="2170" w="2528">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rgbClr val="B96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9" name="Shape 4599"/>
        <p:cNvGrpSpPr/>
        <p:nvPr/>
      </p:nvGrpSpPr>
      <p:grpSpPr>
        <a:xfrm>
          <a:off x="0" y="0"/>
          <a:ext cx="0" cy="0"/>
          <a:chOff x="0" y="0"/>
          <a:chExt cx="0" cy="0"/>
        </a:xfrm>
      </p:grpSpPr>
      <p:grpSp>
        <p:nvGrpSpPr>
          <p:cNvPr id="4600" name="Google Shape;4600;p270"/>
          <p:cNvGrpSpPr/>
          <p:nvPr/>
        </p:nvGrpSpPr>
        <p:grpSpPr>
          <a:xfrm>
            <a:off x="-926889" y="-783243"/>
            <a:ext cx="10070235" cy="6266211"/>
            <a:chOff x="319126" y="787913"/>
            <a:chExt cx="8272599" cy="4038288"/>
          </a:xfrm>
        </p:grpSpPr>
        <p:sp>
          <p:nvSpPr>
            <p:cNvPr id="4601" name="Google Shape;4601;p270"/>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70"/>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70"/>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70"/>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70"/>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6" name="Google Shape;4606;p270"/>
            <p:cNvGrpSpPr/>
            <p:nvPr/>
          </p:nvGrpSpPr>
          <p:grpSpPr>
            <a:xfrm rot="-7546048">
              <a:off x="545984" y="3118581"/>
              <a:ext cx="161701" cy="641985"/>
              <a:chOff x="7004550" y="3676293"/>
              <a:chExt cx="161700" cy="641982"/>
            </a:xfrm>
          </p:grpSpPr>
          <p:sp>
            <p:nvSpPr>
              <p:cNvPr id="4607" name="Google Shape;4607;p270"/>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70"/>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70"/>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70"/>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270"/>
            <p:cNvGrpSpPr/>
            <p:nvPr/>
          </p:nvGrpSpPr>
          <p:grpSpPr>
            <a:xfrm>
              <a:off x="5201282" y="4068326"/>
              <a:ext cx="545147" cy="506901"/>
              <a:chOff x="4818730" y="3307263"/>
              <a:chExt cx="1827512" cy="1699300"/>
            </a:xfrm>
          </p:grpSpPr>
          <p:sp>
            <p:nvSpPr>
              <p:cNvPr id="4612" name="Google Shape;4612;p270"/>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70"/>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70"/>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70"/>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70"/>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70"/>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70"/>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70"/>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70"/>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70"/>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70"/>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70"/>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70"/>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70"/>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70"/>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70"/>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70"/>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70"/>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70"/>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70"/>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70"/>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70"/>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70"/>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70"/>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70"/>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37" name="Google Shape;4637;p270"/>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AMD Threadripper 3990X 64-Core Processor:</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The Threadripper 3990X offers an incredible number of cores and threads, making it an excellent choice for heavy video editing, 3D rendering, and other demanding tasks. It's designed for professionals who require top-tier performance.</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Asus ROG RYUJIN II ARGB Liquid CPU Cooler:</a:t>
            </a:r>
            <a:r>
              <a:rPr lang="en" sz="1600">
                <a:solidFill>
                  <a:schemeClr val="accent4"/>
                </a:solidFill>
              </a:rPr>
              <a:t>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Liquid coolers are efficient at cooling high-end CPUs like the Threadripper 3990X. The additional features, such as ARGB lighting and a monitoring display, add to both the aesthetics and functionality of the system.</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4638" name="Google Shape;4638;p270"/>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4639" name="Google Shape;4639;p270"/>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3" name="Shape 4643"/>
        <p:cNvGrpSpPr/>
        <p:nvPr/>
      </p:nvGrpSpPr>
      <p:grpSpPr>
        <a:xfrm>
          <a:off x="0" y="0"/>
          <a:ext cx="0" cy="0"/>
          <a:chOff x="0" y="0"/>
          <a:chExt cx="0" cy="0"/>
        </a:xfrm>
      </p:grpSpPr>
      <p:grpSp>
        <p:nvGrpSpPr>
          <p:cNvPr id="4644" name="Google Shape;4644;p271"/>
          <p:cNvGrpSpPr/>
          <p:nvPr/>
        </p:nvGrpSpPr>
        <p:grpSpPr>
          <a:xfrm>
            <a:off x="-926889" y="-783243"/>
            <a:ext cx="10070235" cy="6266211"/>
            <a:chOff x="319126" y="787913"/>
            <a:chExt cx="8272599" cy="4038288"/>
          </a:xfrm>
        </p:grpSpPr>
        <p:sp>
          <p:nvSpPr>
            <p:cNvPr id="4645" name="Google Shape;4645;p271"/>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71"/>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71"/>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71"/>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71"/>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0" name="Google Shape;4650;p271"/>
            <p:cNvGrpSpPr/>
            <p:nvPr/>
          </p:nvGrpSpPr>
          <p:grpSpPr>
            <a:xfrm rot="-7546048">
              <a:off x="545984" y="3118581"/>
              <a:ext cx="161701" cy="641985"/>
              <a:chOff x="7004550" y="3676293"/>
              <a:chExt cx="161700" cy="641982"/>
            </a:xfrm>
          </p:grpSpPr>
          <p:sp>
            <p:nvSpPr>
              <p:cNvPr id="4651" name="Google Shape;4651;p271"/>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71"/>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71"/>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71"/>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271"/>
            <p:cNvGrpSpPr/>
            <p:nvPr/>
          </p:nvGrpSpPr>
          <p:grpSpPr>
            <a:xfrm>
              <a:off x="5201282" y="4068326"/>
              <a:ext cx="545147" cy="506901"/>
              <a:chOff x="4818730" y="3307263"/>
              <a:chExt cx="1827512" cy="1699300"/>
            </a:xfrm>
          </p:grpSpPr>
          <p:sp>
            <p:nvSpPr>
              <p:cNvPr id="4656" name="Google Shape;4656;p271"/>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71"/>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71"/>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71"/>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71"/>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71"/>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71"/>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71"/>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71"/>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71"/>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71"/>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71"/>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71"/>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71"/>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71"/>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71"/>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71"/>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71"/>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71"/>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71"/>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71"/>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71"/>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71"/>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71"/>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71"/>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81" name="Google Shape;4681;p271"/>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Asus ROG ZENITH II EXTREME ALPHA Motherboard:</a:t>
            </a:r>
            <a:endParaRPr sz="1600"/>
          </a:p>
          <a:p>
            <a:pPr indent="0" lvl="0" marL="1371600" rtl="0" algn="l">
              <a:spcBef>
                <a:spcPts val="0"/>
              </a:spcBef>
              <a:spcAft>
                <a:spcPts val="0"/>
              </a:spcAft>
              <a:buNone/>
            </a:pPr>
            <a:r>
              <a:t/>
            </a:r>
            <a:endParaRPr sz="1600"/>
          </a:p>
          <a:p>
            <a:pPr indent="0" lvl="0" marL="1828800" rtl="0" algn="l">
              <a:spcBef>
                <a:spcPts val="0"/>
              </a:spcBef>
              <a:spcAft>
                <a:spcPts val="0"/>
              </a:spcAft>
              <a:buClr>
                <a:schemeClr val="dk1"/>
              </a:buClr>
              <a:buSzPts val="1100"/>
              <a:buFont typeface="Arial"/>
              <a:buNone/>
            </a:pPr>
            <a:r>
              <a:rPr lang="en" sz="1600"/>
              <a:t>This motherboard is tailored for Threadripper processors, offering robust power delivery, excellent connectivity, and support for multiple GPUs and high-speed storage. It's a premium choice for professionals.</a:t>
            </a:r>
            <a:endParaRPr sz="1600"/>
          </a:p>
          <a:p>
            <a:pPr indent="0" lvl="0" marL="1828800" rtl="0" algn="l">
              <a:spcBef>
                <a:spcPts val="0"/>
              </a:spcBef>
              <a:spcAft>
                <a:spcPts val="0"/>
              </a:spcAft>
              <a:buClr>
                <a:schemeClr val="dk1"/>
              </a:buClr>
              <a:buSzPts val="1100"/>
              <a:buFont typeface="Arial"/>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G.Skill Trident Z Neo 64 GB DDR4 Memory:</a:t>
            </a:r>
            <a:r>
              <a:rPr lang="en" sz="1600">
                <a:solidFill>
                  <a:schemeClr val="accent4"/>
                </a:solidFill>
              </a:rPr>
              <a:t>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Clr>
                <a:schemeClr val="dk1"/>
              </a:buClr>
              <a:buSzPts val="1100"/>
              <a:buFont typeface="Arial"/>
              <a:buNone/>
            </a:pPr>
            <a:r>
              <a:rPr lang="en" sz="1600">
                <a:solidFill>
                  <a:schemeClr val="accent4"/>
                </a:solidFill>
              </a:rPr>
              <a:t>The 64GB of fast DDR4 memory is ideal for multitasking and handling large media files. The CL14 timing ensures low latency, which is crucial for memory-intensive tasks.</a:t>
            </a:r>
            <a:endParaRPr sz="1600">
              <a:solidFill>
                <a:schemeClr val="accent4"/>
              </a:solidFill>
            </a:endParaRPr>
          </a:p>
          <a:p>
            <a:pPr indent="0" lvl="0" marL="1828800" rtl="0" algn="l">
              <a:spcBef>
                <a:spcPts val="0"/>
              </a:spcBef>
              <a:spcAft>
                <a:spcPts val="0"/>
              </a:spcAft>
              <a:buClr>
                <a:schemeClr val="dk1"/>
              </a:buClr>
              <a:buSzPts val="1100"/>
              <a:buFont typeface="Arial"/>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4682" name="Google Shape;4682;p271"/>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4683" name="Google Shape;4683;p271"/>
          <p:cNvPicPr preferRelativeResize="0"/>
          <p:nvPr/>
        </p:nvPicPr>
        <p:blipFill rotWithShape="1">
          <a:blip r:embed="rId4">
            <a:alphaModFix/>
          </a:blip>
          <a:srcRect b="8800" l="0" r="0" t="8800"/>
          <a:stretch/>
        </p:blipFill>
        <p:spPr>
          <a:xfrm>
            <a:off x="691875" y="1125188"/>
            <a:ext cx="1039325" cy="1039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7" name="Shape 4687"/>
        <p:cNvGrpSpPr/>
        <p:nvPr/>
      </p:nvGrpSpPr>
      <p:grpSpPr>
        <a:xfrm>
          <a:off x="0" y="0"/>
          <a:ext cx="0" cy="0"/>
          <a:chOff x="0" y="0"/>
          <a:chExt cx="0" cy="0"/>
        </a:xfrm>
      </p:grpSpPr>
      <p:grpSp>
        <p:nvGrpSpPr>
          <p:cNvPr id="4688" name="Google Shape;4688;p272"/>
          <p:cNvGrpSpPr/>
          <p:nvPr/>
        </p:nvGrpSpPr>
        <p:grpSpPr>
          <a:xfrm>
            <a:off x="-926889" y="-783243"/>
            <a:ext cx="10070235" cy="6266211"/>
            <a:chOff x="319126" y="787913"/>
            <a:chExt cx="8272599" cy="4038288"/>
          </a:xfrm>
        </p:grpSpPr>
        <p:sp>
          <p:nvSpPr>
            <p:cNvPr id="4689" name="Google Shape;4689;p272"/>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72"/>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72"/>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72"/>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72"/>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4" name="Google Shape;4694;p272"/>
            <p:cNvGrpSpPr/>
            <p:nvPr/>
          </p:nvGrpSpPr>
          <p:grpSpPr>
            <a:xfrm rot="-7546048">
              <a:off x="545984" y="3118581"/>
              <a:ext cx="161701" cy="641985"/>
              <a:chOff x="7004550" y="3676293"/>
              <a:chExt cx="161700" cy="641982"/>
            </a:xfrm>
          </p:grpSpPr>
          <p:sp>
            <p:nvSpPr>
              <p:cNvPr id="4695" name="Google Shape;4695;p272"/>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72"/>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72"/>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72"/>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272"/>
            <p:cNvGrpSpPr/>
            <p:nvPr/>
          </p:nvGrpSpPr>
          <p:grpSpPr>
            <a:xfrm>
              <a:off x="5201282" y="4068326"/>
              <a:ext cx="545147" cy="506901"/>
              <a:chOff x="4818730" y="3307263"/>
              <a:chExt cx="1827512" cy="1699300"/>
            </a:xfrm>
          </p:grpSpPr>
          <p:sp>
            <p:nvSpPr>
              <p:cNvPr id="4700" name="Google Shape;4700;p272"/>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72"/>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72"/>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72"/>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72"/>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72"/>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72"/>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72"/>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72"/>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72"/>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72"/>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72"/>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72"/>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72"/>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72"/>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72"/>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72"/>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72"/>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72"/>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72"/>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72"/>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72"/>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72"/>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72"/>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72"/>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25" name="Google Shape;4725;p272"/>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Sabrent Rocket 4 Plus 8 TB NVMe SSD:</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With 8TB of high-speed NVMe storage, you have plenty of space for storing large video and project files. The PCIe 4.0 support ensures rapid data access and transfer speeds.</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Asus ROG Matrix Platinum GeForce RTX 4090:</a:t>
            </a:r>
            <a:r>
              <a:rPr lang="en" sz="1600">
                <a:solidFill>
                  <a:schemeClr val="accent4"/>
                </a:solidFill>
              </a:rPr>
              <a:t>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The RTX 4090 is a powerful GPU with dedicated hardware for video rendering tasks. It's suitable for tasks that require GPU acceleration, such as video editing and 3D rendering.</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4726" name="Google Shape;4726;p272"/>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4727" name="Google Shape;4727;p272"/>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1" name="Shape 4731"/>
        <p:cNvGrpSpPr/>
        <p:nvPr/>
      </p:nvGrpSpPr>
      <p:grpSpPr>
        <a:xfrm>
          <a:off x="0" y="0"/>
          <a:ext cx="0" cy="0"/>
          <a:chOff x="0" y="0"/>
          <a:chExt cx="0" cy="0"/>
        </a:xfrm>
      </p:grpSpPr>
      <p:grpSp>
        <p:nvGrpSpPr>
          <p:cNvPr id="4732" name="Google Shape;4732;p273"/>
          <p:cNvGrpSpPr/>
          <p:nvPr/>
        </p:nvGrpSpPr>
        <p:grpSpPr>
          <a:xfrm>
            <a:off x="-926889" y="-783243"/>
            <a:ext cx="10070235" cy="6266211"/>
            <a:chOff x="319126" y="787913"/>
            <a:chExt cx="8272599" cy="4038288"/>
          </a:xfrm>
        </p:grpSpPr>
        <p:sp>
          <p:nvSpPr>
            <p:cNvPr id="4733" name="Google Shape;4733;p273"/>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73"/>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73"/>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73"/>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73"/>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8" name="Google Shape;4738;p273"/>
            <p:cNvGrpSpPr/>
            <p:nvPr/>
          </p:nvGrpSpPr>
          <p:grpSpPr>
            <a:xfrm rot="-7546048">
              <a:off x="545984" y="3118581"/>
              <a:ext cx="161701" cy="641985"/>
              <a:chOff x="7004550" y="3676293"/>
              <a:chExt cx="161700" cy="641982"/>
            </a:xfrm>
          </p:grpSpPr>
          <p:sp>
            <p:nvSpPr>
              <p:cNvPr id="4739" name="Google Shape;4739;p273"/>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73"/>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73"/>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73"/>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273"/>
            <p:cNvGrpSpPr/>
            <p:nvPr/>
          </p:nvGrpSpPr>
          <p:grpSpPr>
            <a:xfrm>
              <a:off x="5201282" y="4068326"/>
              <a:ext cx="545147" cy="506901"/>
              <a:chOff x="4818730" y="3307263"/>
              <a:chExt cx="1827512" cy="1699300"/>
            </a:xfrm>
          </p:grpSpPr>
          <p:sp>
            <p:nvSpPr>
              <p:cNvPr id="4744" name="Google Shape;4744;p273"/>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73"/>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73"/>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73"/>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73"/>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73"/>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73"/>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73"/>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73"/>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73"/>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73"/>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73"/>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73"/>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73"/>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73"/>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73"/>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73"/>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73"/>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73"/>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273"/>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73"/>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73"/>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73"/>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73"/>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73"/>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69" name="Google Shape;4769;p273"/>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Cooler Master Cosmos C700P Black Edition Case:</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This full tower case offers ample space for components, excellent airflow, and supports various cooling options. It's a sleek and functional choice for a high-end workstation.</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Super Flower Leadex 2000W Power Supply:</a:t>
            </a:r>
            <a:r>
              <a:rPr lang="en" sz="1600">
                <a:solidFill>
                  <a:schemeClr val="accent4"/>
                </a:solidFill>
              </a:rPr>
              <a:t>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A 2000W power supply provides ample headroom for the power-hungry CPU, GPU, and additional components. The 80+ Platinum certification ensures high efficiency and reliability.</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4770" name="Google Shape;4770;p273"/>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4771" name="Google Shape;4771;p273"/>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5" name="Shape 4775"/>
        <p:cNvGrpSpPr/>
        <p:nvPr/>
      </p:nvGrpSpPr>
      <p:grpSpPr>
        <a:xfrm>
          <a:off x="0" y="0"/>
          <a:ext cx="0" cy="0"/>
          <a:chOff x="0" y="0"/>
          <a:chExt cx="0" cy="0"/>
        </a:xfrm>
      </p:grpSpPr>
      <p:grpSp>
        <p:nvGrpSpPr>
          <p:cNvPr id="4776" name="Google Shape;4776;p274"/>
          <p:cNvGrpSpPr/>
          <p:nvPr/>
        </p:nvGrpSpPr>
        <p:grpSpPr>
          <a:xfrm>
            <a:off x="-926889" y="-783243"/>
            <a:ext cx="10070235" cy="6266211"/>
            <a:chOff x="319126" y="787913"/>
            <a:chExt cx="8272599" cy="4038288"/>
          </a:xfrm>
        </p:grpSpPr>
        <p:sp>
          <p:nvSpPr>
            <p:cNvPr id="4777" name="Google Shape;4777;p274"/>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74"/>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74"/>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74"/>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74"/>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2" name="Google Shape;4782;p274"/>
            <p:cNvGrpSpPr/>
            <p:nvPr/>
          </p:nvGrpSpPr>
          <p:grpSpPr>
            <a:xfrm rot="-7546048">
              <a:off x="545984" y="3118581"/>
              <a:ext cx="161701" cy="641985"/>
              <a:chOff x="7004550" y="3676293"/>
              <a:chExt cx="161700" cy="641982"/>
            </a:xfrm>
          </p:grpSpPr>
          <p:sp>
            <p:nvSpPr>
              <p:cNvPr id="4783" name="Google Shape;4783;p274"/>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74"/>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274"/>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74"/>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274"/>
            <p:cNvGrpSpPr/>
            <p:nvPr/>
          </p:nvGrpSpPr>
          <p:grpSpPr>
            <a:xfrm>
              <a:off x="5201282" y="4068326"/>
              <a:ext cx="545147" cy="506901"/>
              <a:chOff x="4818730" y="3307263"/>
              <a:chExt cx="1827512" cy="1699300"/>
            </a:xfrm>
          </p:grpSpPr>
          <p:sp>
            <p:nvSpPr>
              <p:cNvPr id="4788" name="Google Shape;4788;p274"/>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74"/>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74"/>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74"/>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74"/>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74"/>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74"/>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74"/>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74"/>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74"/>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74"/>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74"/>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74"/>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74"/>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74"/>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74"/>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74"/>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74"/>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74"/>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74"/>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74"/>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74"/>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74"/>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74"/>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74"/>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13" name="Google Shape;4813;p274"/>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Windows 11 Pro Retail:</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Windows 11 Pro offers advanced features and is suitable for professional use, making it a good choice for a high-end editing and rendering system.</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Asus ProArt Display PA32UCG-K 4K Monitor:</a:t>
            </a:r>
            <a:r>
              <a:rPr lang="en" sz="1600">
                <a:solidFill>
                  <a:schemeClr val="accent4"/>
                </a:solidFill>
              </a:rPr>
              <a:t>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This 32-inch 4K monitor with a 120Hz refresh rate offers excellent color accuracy and is suitable for professional photo and video editing. The high resolution and refresh rate ensure a smooth and detailed editing experience.</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4814" name="Google Shape;4814;p274"/>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4815" name="Google Shape;4815;p274"/>
          <p:cNvPicPr preferRelativeResize="0"/>
          <p:nvPr/>
        </p:nvPicPr>
        <p:blipFill rotWithShape="1">
          <a:blip r:embed="rId4">
            <a:alphaModFix/>
          </a:blip>
          <a:srcRect b="17395" l="0" r="0" t="17402"/>
          <a:stretch/>
        </p:blipFill>
        <p:spPr>
          <a:xfrm>
            <a:off x="691875" y="1125188"/>
            <a:ext cx="1039325" cy="1039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9" name="Shape 4819"/>
        <p:cNvGrpSpPr/>
        <p:nvPr/>
      </p:nvGrpSpPr>
      <p:grpSpPr>
        <a:xfrm>
          <a:off x="0" y="0"/>
          <a:ext cx="0" cy="0"/>
          <a:chOff x="0" y="0"/>
          <a:chExt cx="0" cy="0"/>
        </a:xfrm>
      </p:grpSpPr>
      <p:sp>
        <p:nvSpPr>
          <p:cNvPr id="4820" name="Google Shape;4820;p27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Reasons for this design:</a:t>
            </a:r>
            <a:endParaRPr/>
          </a:p>
        </p:txBody>
      </p:sp>
      <p:sp>
        <p:nvSpPr>
          <p:cNvPr id="4821" name="Google Shape;4821;p275"/>
          <p:cNvSpPr txBox="1"/>
          <p:nvPr>
            <p:ph idx="1" type="body"/>
          </p:nvPr>
        </p:nvSpPr>
        <p:spPr>
          <a:xfrm>
            <a:off x="717425" y="767525"/>
            <a:ext cx="7968900" cy="15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p>
          <a:p>
            <a:pPr indent="-330200" lvl="0" marL="457200" rtl="0" algn="l">
              <a:lnSpc>
                <a:spcPct val="115000"/>
              </a:lnSpc>
              <a:spcBef>
                <a:spcPts val="1200"/>
              </a:spcBef>
              <a:spcAft>
                <a:spcPts val="0"/>
              </a:spcAft>
              <a:buClr>
                <a:schemeClr val="accent4"/>
              </a:buClr>
              <a:buSzPts val="1600"/>
              <a:buAutoNum type="arabicPeriod"/>
            </a:pPr>
            <a:r>
              <a:rPr lang="en" sz="1600"/>
              <a:t>Top-Tier Performance: The chosen components are the best in their respective categories and are designed to deliver outstanding performance in content creation and rendering tasks.</a:t>
            </a:r>
            <a:endParaRPr sz="1600"/>
          </a:p>
          <a:p>
            <a:pPr indent="-330200" lvl="0" marL="457200" rtl="0" algn="l">
              <a:lnSpc>
                <a:spcPct val="115000"/>
              </a:lnSpc>
              <a:spcBef>
                <a:spcPts val="0"/>
              </a:spcBef>
              <a:spcAft>
                <a:spcPts val="0"/>
              </a:spcAft>
              <a:buClr>
                <a:schemeClr val="accent4"/>
              </a:buClr>
              <a:buSzPts val="1600"/>
              <a:buAutoNum type="arabicPeriod"/>
            </a:pPr>
            <a:r>
              <a:rPr lang="en" sz="1600"/>
              <a:t>Professional Workload: The configuration is tailored for professional use, where time is money. It can handle complex rendering, editing, and other resource-intensive tasks with ease.</a:t>
            </a:r>
            <a:endParaRPr sz="1600"/>
          </a:p>
          <a:p>
            <a:pPr indent="-330200" lvl="0" marL="457200" rtl="0" algn="l">
              <a:lnSpc>
                <a:spcPct val="115000"/>
              </a:lnSpc>
              <a:spcBef>
                <a:spcPts val="0"/>
              </a:spcBef>
              <a:spcAft>
                <a:spcPts val="0"/>
              </a:spcAft>
              <a:buClr>
                <a:schemeClr val="accent4"/>
              </a:buClr>
              <a:buSzPts val="1600"/>
              <a:buAutoNum type="arabicPeriod"/>
            </a:pPr>
            <a:r>
              <a:rPr lang="en" sz="1600"/>
              <a:t>Future-Proofing: With the high core count CPU, ample RAM, and fast storage, this build is designed to remain powerful and relevant for years.</a:t>
            </a:r>
            <a:endParaRPr sz="1600"/>
          </a:p>
          <a:p>
            <a:pPr indent="-330200" lvl="0" marL="457200" rtl="0" algn="l">
              <a:lnSpc>
                <a:spcPct val="115000"/>
              </a:lnSpc>
              <a:spcBef>
                <a:spcPts val="0"/>
              </a:spcBef>
              <a:spcAft>
                <a:spcPts val="0"/>
              </a:spcAft>
              <a:buClr>
                <a:schemeClr val="accent4"/>
              </a:buClr>
              <a:buSzPts val="1600"/>
              <a:buAutoNum type="arabicPeriod"/>
            </a:pPr>
            <a:r>
              <a:rPr lang="en" sz="1600"/>
              <a:t>Budget Considerations: This is a high-budget build, reflecting the willingness to invest in top-tier hardware for professional use.</a:t>
            </a:r>
            <a:endParaRPr sz="1600"/>
          </a:p>
          <a:p>
            <a:pPr indent="0" lvl="0" marL="457200" rtl="0" algn="l">
              <a:lnSpc>
                <a:spcPct val="115000"/>
              </a:lnSpc>
              <a:spcBef>
                <a:spcPts val="1200"/>
              </a:spcBef>
              <a:spcAft>
                <a:spcPts val="0"/>
              </a:spcAft>
              <a:buNone/>
            </a:pPr>
            <a:r>
              <a:rPr lang="en" sz="1600"/>
              <a:t>Build Link : </a:t>
            </a:r>
            <a:r>
              <a:rPr lang="en" sz="1600" u="sng">
                <a:solidFill>
                  <a:schemeClr val="hlink"/>
                </a:solidFill>
                <a:hlinkClick r:id="rId3"/>
              </a:rPr>
              <a:t>https://pcpartpicker.com/list/qnhVFs</a:t>
            </a:r>
            <a:endParaRPr sz="1600"/>
          </a:p>
          <a:p>
            <a:pPr indent="0" lvl="0" marL="457200" rtl="0" algn="l">
              <a:lnSpc>
                <a:spcPct val="115000"/>
              </a:lnSpc>
              <a:spcBef>
                <a:spcPts val="1200"/>
              </a:spcBef>
              <a:spcAft>
                <a:spcPts val="1200"/>
              </a:spcAft>
              <a:buNone/>
            </a:pPr>
            <a:r>
              <a:t/>
            </a:r>
            <a:endParaRPr sz="1600"/>
          </a:p>
        </p:txBody>
      </p:sp>
      <p:grpSp>
        <p:nvGrpSpPr>
          <p:cNvPr id="4822" name="Google Shape;4822;p275"/>
          <p:cNvGrpSpPr/>
          <p:nvPr/>
        </p:nvGrpSpPr>
        <p:grpSpPr>
          <a:xfrm>
            <a:off x="-104361" y="1044399"/>
            <a:ext cx="10026065" cy="3922646"/>
            <a:chOff x="516195" y="1233425"/>
            <a:chExt cx="8218086" cy="3526925"/>
          </a:xfrm>
        </p:grpSpPr>
        <p:grpSp>
          <p:nvGrpSpPr>
            <p:cNvPr id="4823" name="Google Shape;4823;p275"/>
            <p:cNvGrpSpPr/>
            <p:nvPr/>
          </p:nvGrpSpPr>
          <p:grpSpPr>
            <a:xfrm>
              <a:off x="516195" y="3488626"/>
              <a:ext cx="545147" cy="506901"/>
              <a:chOff x="4818730" y="3307263"/>
              <a:chExt cx="1827512" cy="1699300"/>
            </a:xfrm>
          </p:grpSpPr>
          <p:sp>
            <p:nvSpPr>
              <p:cNvPr id="4824" name="Google Shape;4824;p275"/>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75"/>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75"/>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75"/>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75"/>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75"/>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75"/>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75"/>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75"/>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75"/>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75"/>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75"/>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75"/>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75"/>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75"/>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75"/>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75"/>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75"/>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75"/>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75"/>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75"/>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75"/>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75"/>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75"/>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75"/>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275"/>
            <p:cNvGrpSpPr/>
            <p:nvPr/>
          </p:nvGrpSpPr>
          <p:grpSpPr>
            <a:xfrm rot="-7546048">
              <a:off x="8345722" y="4120268"/>
              <a:ext cx="161701" cy="641985"/>
              <a:chOff x="7004550" y="3676293"/>
              <a:chExt cx="161700" cy="641982"/>
            </a:xfrm>
          </p:grpSpPr>
          <p:sp>
            <p:nvSpPr>
              <p:cNvPr id="4850" name="Google Shape;4850;p275"/>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75"/>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75"/>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75"/>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4" name="Google Shape;4854;p275"/>
            <p:cNvSpPr/>
            <p:nvPr/>
          </p:nvSpPr>
          <p:spPr>
            <a:xfrm>
              <a:off x="5760100" y="12334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75"/>
            <p:cNvSpPr/>
            <p:nvPr/>
          </p:nvSpPr>
          <p:spPr>
            <a:xfrm>
              <a:off x="6509650" y="45707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75"/>
            <p:cNvSpPr/>
            <p:nvPr/>
          </p:nvSpPr>
          <p:spPr>
            <a:xfrm>
              <a:off x="7871225" y="26857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0" name="Shape 4860"/>
        <p:cNvGrpSpPr/>
        <p:nvPr/>
      </p:nvGrpSpPr>
      <p:grpSpPr>
        <a:xfrm>
          <a:off x="0" y="0"/>
          <a:ext cx="0" cy="0"/>
          <a:chOff x="0" y="0"/>
          <a:chExt cx="0" cy="0"/>
        </a:xfrm>
      </p:grpSpPr>
      <p:sp>
        <p:nvSpPr>
          <p:cNvPr id="4861" name="Google Shape;4861;p276"/>
          <p:cNvSpPr txBox="1"/>
          <p:nvPr>
            <p:ph type="title"/>
          </p:nvPr>
        </p:nvSpPr>
        <p:spPr>
          <a:xfrm>
            <a:off x="1684488" y="980700"/>
            <a:ext cx="61959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 PC for Collage Students</a:t>
            </a:r>
            <a:endParaRPr/>
          </a:p>
        </p:txBody>
      </p:sp>
      <p:sp>
        <p:nvSpPr>
          <p:cNvPr id="4862" name="Google Shape;4862;p276"/>
          <p:cNvSpPr txBox="1"/>
          <p:nvPr/>
        </p:nvSpPr>
        <p:spPr>
          <a:xfrm>
            <a:off x="845725" y="1777000"/>
            <a:ext cx="7702200" cy="935700"/>
          </a:xfrm>
          <a:prstGeom prst="rect">
            <a:avLst/>
          </a:prstGeom>
          <a:noFill/>
          <a:ln>
            <a:noFill/>
          </a:ln>
        </p:spPr>
        <p:txBody>
          <a:bodyPr anchorCtr="0" anchor="t" bIns="91425" lIns="91425" spcFirstLastPara="1" rIns="91425" wrap="square" tIns="91425">
            <a:noAutofit/>
          </a:bodyPr>
          <a:lstStyle/>
          <a:p>
            <a:pPr indent="0" lvl="0" marL="457200" marR="50800" rtl="0" algn="l">
              <a:lnSpc>
                <a:spcPct val="166000"/>
              </a:lnSpc>
              <a:spcBef>
                <a:spcPts val="0"/>
              </a:spcBef>
              <a:spcAft>
                <a:spcPts val="0"/>
              </a:spcAft>
              <a:buNone/>
            </a:pPr>
            <a:r>
              <a:t/>
            </a:r>
            <a:endParaRPr/>
          </a:p>
        </p:txBody>
      </p:sp>
      <p:grpSp>
        <p:nvGrpSpPr>
          <p:cNvPr id="4863" name="Google Shape;4863;p276"/>
          <p:cNvGrpSpPr/>
          <p:nvPr/>
        </p:nvGrpSpPr>
        <p:grpSpPr>
          <a:xfrm>
            <a:off x="6907400" y="1989340"/>
            <a:ext cx="1661191" cy="2649615"/>
            <a:chOff x="6907400" y="1989340"/>
            <a:chExt cx="1661191" cy="2649615"/>
          </a:xfrm>
        </p:grpSpPr>
        <p:sp>
          <p:nvSpPr>
            <p:cNvPr id="4864" name="Google Shape;4864;p276"/>
            <p:cNvSpPr/>
            <p:nvPr/>
          </p:nvSpPr>
          <p:spPr>
            <a:xfrm>
              <a:off x="6907400" y="4327475"/>
              <a:ext cx="1661191" cy="311481"/>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5" name="Google Shape;4865;p276"/>
            <p:cNvGrpSpPr/>
            <p:nvPr/>
          </p:nvGrpSpPr>
          <p:grpSpPr>
            <a:xfrm>
              <a:off x="6948390" y="1989340"/>
              <a:ext cx="1597028" cy="2616279"/>
              <a:chOff x="6676566" y="2089829"/>
              <a:chExt cx="1535603" cy="2515653"/>
            </a:xfrm>
          </p:grpSpPr>
          <p:sp>
            <p:nvSpPr>
              <p:cNvPr id="4866" name="Google Shape;4866;p276"/>
              <p:cNvSpPr/>
              <p:nvPr/>
            </p:nvSpPr>
            <p:spPr>
              <a:xfrm flipH="1">
                <a:off x="7363284" y="3656899"/>
                <a:ext cx="42851" cy="283691"/>
              </a:xfrm>
              <a:custGeom>
                <a:rect b="b" l="l" r="r" t="t"/>
                <a:pathLst>
                  <a:path extrusionOk="0" h="12281" w="1855">
                    <a:moveTo>
                      <a:pt x="791" y="1"/>
                    </a:moveTo>
                    <a:cubicBezTo>
                      <a:pt x="365" y="31"/>
                      <a:pt x="0" y="366"/>
                      <a:pt x="0" y="822"/>
                    </a:cubicBezTo>
                    <a:lnTo>
                      <a:pt x="0" y="11460"/>
                    </a:lnTo>
                    <a:cubicBezTo>
                      <a:pt x="0" y="11916"/>
                      <a:pt x="365" y="12281"/>
                      <a:pt x="791" y="12281"/>
                    </a:cubicBezTo>
                    <a:lnTo>
                      <a:pt x="1034" y="12281"/>
                    </a:lnTo>
                    <a:cubicBezTo>
                      <a:pt x="1490" y="12281"/>
                      <a:pt x="1854" y="11916"/>
                      <a:pt x="1854" y="11460"/>
                    </a:cubicBezTo>
                    <a:lnTo>
                      <a:pt x="1854" y="822"/>
                    </a:lnTo>
                    <a:cubicBezTo>
                      <a:pt x="1854" y="366"/>
                      <a:pt x="1490" y="1"/>
                      <a:pt x="1034" y="1"/>
                    </a:cubicBezTo>
                    <a:close/>
                  </a:path>
                </a:pathLst>
              </a:custGeom>
              <a:solidFill>
                <a:srgbClr val="D0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76"/>
              <p:cNvSpPr/>
              <p:nvPr/>
            </p:nvSpPr>
            <p:spPr>
              <a:xfrm flipH="1">
                <a:off x="7406821" y="2598835"/>
                <a:ext cx="135528" cy="135551"/>
              </a:xfrm>
              <a:custGeom>
                <a:rect b="b" l="l" r="r" t="t"/>
                <a:pathLst>
                  <a:path extrusionOk="0" h="5868" w="5867">
                    <a:moveTo>
                      <a:pt x="2918" y="1"/>
                    </a:moveTo>
                    <a:cubicBezTo>
                      <a:pt x="1307" y="1"/>
                      <a:pt x="0" y="1308"/>
                      <a:pt x="0" y="2949"/>
                    </a:cubicBezTo>
                    <a:cubicBezTo>
                      <a:pt x="0" y="4560"/>
                      <a:pt x="1307" y="5867"/>
                      <a:pt x="2918" y="5867"/>
                    </a:cubicBezTo>
                    <a:cubicBezTo>
                      <a:pt x="4560" y="5867"/>
                      <a:pt x="5867" y="4560"/>
                      <a:pt x="5867" y="2949"/>
                    </a:cubicBezTo>
                    <a:cubicBezTo>
                      <a:pt x="5867" y="1308"/>
                      <a:pt x="4560" y="1"/>
                      <a:pt x="2918" y="1"/>
                    </a:cubicBezTo>
                    <a:close/>
                  </a:path>
                </a:pathLst>
              </a:custGeom>
              <a:solidFill>
                <a:srgbClr val="6D6E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76"/>
              <p:cNvSpPr/>
              <p:nvPr/>
            </p:nvSpPr>
            <p:spPr>
              <a:xfrm flipH="1">
                <a:off x="7446832" y="2638865"/>
                <a:ext cx="64634" cy="55625"/>
              </a:xfrm>
              <a:custGeom>
                <a:rect b="b" l="l" r="r" t="t"/>
                <a:pathLst>
                  <a:path extrusionOk="0" h="2408" w="2798">
                    <a:moveTo>
                      <a:pt x="1581" y="0"/>
                    </a:moveTo>
                    <a:cubicBezTo>
                      <a:pt x="518" y="0"/>
                      <a:pt x="1" y="1307"/>
                      <a:pt x="761" y="2067"/>
                    </a:cubicBezTo>
                    <a:cubicBezTo>
                      <a:pt x="995" y="2302"/>
                      <a:pt x="1290" y="2408"/>
                      <a:pt x="1581" y="2408"/>
                    </a:cubicBezTo>
                    <a:cubicBezTo>
                      <a:pt x="2196" y="2408"/>
                      <a:pt x="2797" y="1938"/>
                      <a:pt x="2797" y="1216"/>
                    </a:cubicBezTo>
                    <a:cubicBezTo>
                      <a:pt x="2797" y="547"/>
                      <a:pt x="2250" y="0"/>
                      <a:pt x="1581" y="0"/>
                    </a:cubicBezTo>
                    <a:close/>
                  </a:path>
                </a:pathLst>
              </a:custGeom>
              <a:solidFill>
                <a:srgbClr val="595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76"/>
              <p:cNvSpPr/>
              <p:nvPr/>
            </p:nvSpPr>
            <p:spPr>
              <a:xfrm flipH="1">
                <a:off x="6774917" y="3109804"/>
                <a:ext cx="372141" cy="234026"/>
              </a:xfrm>
              <a:custGeom>
                <a:rect b="b" l="l" r="r" t="t"/>
                <a:pathLst>
                  <a:path extrusionOk="0" h="10131" w="16110">
                    <a:moveTo>
                      <a:pt x="2143" y="0"/>
                    </a:moveTo>
                    <a:cubicBezTo>
                      <a:pt x="1429" y="0"/>
                      <a:pt x="715" y="23"/>
                      <a:pt x="0" y="69"/>
                    </a:cubicBezTo>
                    <a:cubicBezTo>
                      <a:pt x="152" y="768"/>
                      <a:pt x="274" y="1497"/>
                      <a:pt x="335" y="2196"/>
                    </a:cubicBezTo>
                    <a:cubicBezTo>
                      <a:pt x="487" y="3716"/>
                      <a:pt x="426" y="5236"/>
                      <a:pt x="183" y="6756"/>
                    </a:cubicBezTo>
                    <a:cubicBezTo>
                      <a:pt x="3739" y="6938"/>
                      <a:pt x="6930" y="7667"/>
                      <a:pt x="11763" y="9978"/>
                    </a:cubicBezTo>
                    <a:cubicBezTo>
                      <a:pt x="12126" y="10094"/>
                      <a:pt x="12735" y="10130"/>
                      <a:pt x="13338" y="10130"/>
                    </a:cubicBezTo>
                    <a:cubicBezTo>
                      <a:pt x="14303" y="10130"/>
                      <a:pt x="15250" y="10038"/>
                      <a:pt x="15137" y="10038"/>
                    </a:cubicBezTo>
                    <a:cubicBezTo>
                      <a:pt x="15137" y="10038"/>
                      <a:pt x="16110" y="920"/>
                      <a:pt x="4286" y="69"/>
                    </a:cubicBezTo>
                    <a:cubicBezTo>
                      <a:pt x="3572" y="23"/>
                      <a:pt x="2857"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76"/>
              <p:cNvSpPr/>
              <p:nvPr/>
            </p:nvSpPr>
            <p:spPr>
              <a:xfrm flipH="1">
                <a:off x="6852823" y="3108857"/>
                <a:ext cx="514714" cy="232132"/>
              </a:xfrm>
              <a:custGeom>
                <a:rect b="b" l="l" r="r" t="t"/>
                <a:pathLst>
                  <a:path extrusionOk="0" h="10049" w="22282">
                    <a:moveTo>
                      <a:pt x="8158" y="0"/>
                    </a:moveTo>
                    <a:cubicBezTo>
                      <a:pt x="6655" y="0"/>
                      <a:pt x="5152" y="102"/>
                      <a:pt x="3648" y="322"/>
                    </a:cubicBezTo>
                    <a:cubicBezTo>
                      <a:pt x="2433" y="474"/>
                      <a:pt x="1186" y="718"/>
                      <a:pt x="1" y="1052"/>
                    </a:cubicBezTo>
                    <a:lnTo>
                      <a:pt x="1095" y="6766"/>
                    </a:lnTo>
                    <a:cubicBezTo>
                      <a:pt x="1984" y="6698"/>
                      <a:pt x="2925" y="6664"/>
                      <a:pt x="3904" y="6664"/>
                    </a:cubicBezTo>
                    <a:cubicBezTo>
                      <a:pt x="4230" y="6664"/>
                      <a:pt x="4560" y="6667"/>
                      <a:pt x="4895" y="6675"/>
                    </a:cubicBezTo>
                    <a:cubicBezTo>
                      <a:pt x="9454" y="6797"/>
                      <a:pt x="14956" y="7678"/>
                      <a:pt x="21339" y="10049"/>
                    </a:cubicBezTo>
                    <a:cubicBezTo>
                      <a:pt x="21339" y="10049"/>
                      <a:pt x="22281" y="930"/>
                      <a:pt x="10518" y="79"/>
                    </a:cubicBezTo>
                    <a:lnTo>
                      <a:pt x="10487" y="79"/>
                    </a:lnTo>
                    <a:cubicBezTo>
                      <a:pt x="9711" y="27"/>
                      <a:pt x="8935" y="0"/>
                      <a:pt x="8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76"/>
              <p:cNvSpPr/>
              <p:nvPr/>
            </p:nvSpPr>
            <p:spPr>
              <a:xfrm flipH="1">
                <a:off x="6843002" y="4179279"/>
                <a:ext cx="584199" cy="282282"/>
              </a:xfrm>
              <a:custGeom>
                <a:rect b="b" l="l" r="r" t="t"/>
                <a:pathLst>
                  <a:path extrusionOk="0" h="12220" w="25290">
                    <a:moveTo>
                      <a:pt x="4408" y="0"/>
                    </a:moveTo>
                    <a:cubicBezTo>
                      <a:pt x="4286" y="0"/>
                      <a:pt x="122" y="31"/>
                      <a:pt x="0" y="31"/>
                    </a:cubicBezTo>
                    <a:lnTo>
                      <a:pt x="0" y="4955"/>
                    </a:lnTo>
                    <a:lnTo>
                      <a:pt x="24074" y="12219"/>
                    </a:lnTo>
                    <a:lnTo>
                      <a:pt x="25290" y="10426"/>
                    </a:lnTo>
                    <a:lnTo>
                      <a:pt x="7903" y="2006"/>
                    </a:lnTo>
                    <a:lnTo>
                      <a:pt x="44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76"/>
              <p:cNvSpPr/>
              <p:nvPr/>
            </p:nvSpPr>
            <p:spPr>
              <a:xfrm flipH="1">
                <a:off x="6807913" y="4404469"/>
                <a:ext cx="153084" cy="138877"/>
              </a:xfrm>
              <a:custGeom>
                <a:rect b="b" l="l" r="r" t="t"/>
                <a:pathLst>
                  <a:path extrusionOk="0" h="6012" w="6627">
                    <a:moveTo>
                      <a:pt x="3313" y="1"/>
                    </a:moveTo>
                    <a:cubicBezTo>
                      <a:pt x="2546" y="1"/>
                      <a:pt x="1778" y="297"/>
                      <a:pt x="1186" y="890"/>
                    </a:cubicBezTo>
                    <a:cubicBezTo>
                      <a:pt x="0" y="2045"/>
                      <a:pt x="0" y="3960"/>
                      <a:pt x="1186" y="5145"/>
                    </a:cubicBezTo>
                    <a:cubicBezTo>
                      <a:pt x="1778" y="5723"/>
                      <a:pt x="2546" y="6011"/>
                      <a:pt x="3313" y="6011"/>
                    </a:cubicBezTo>
                    <a:cubicBezTo>
                      <a:pt x="4081" y="6011"/>
                      <a:pt x="4848" y="5723"/>
                      <a:pt x="5441" y="5145"/>
                    </a:cubicBezTo>
                    <a:cubicBezTo>
                      <a:pt x="6626" y="3960"/>
                      <a:pt x="6626" y="2045"/>
                      <a:pt x="5441" y="890"/>
                    </a:cubicBezTo>
                    <a:cubicBezTo>
                      <a:pt x="4848" y="297"/>
                      <a:pt x="4081" y="1"/>
                      <a:pt x="3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76"/>
              <p:cNvSpPr/>
              <p:nvPr/>
            </p:nvSpPr>
            <p:spPr>
              <a:xfrm flipH="1">
                <a:off x="6843721" y="4443275"/>
                <a:ext cx="70940" cy="61400"/>
              </a:xfrm>
              <a:custGeom>
                <a:rect b="b" l="l" r="r" t="t"/>
                <a:pathLst>
                  <a:path extrusionOk="0" h="2658" w="3071">
                    <a:moveTo>
                      <a:pt x="1307" y="0"/>
                    </a:moveTo>
                    <a:cubicBezTo>
                      <a:pt x="578" y="0"/>
                      <a:pt x="0" y="608"/>
                      <a:pt x="0" y="1337"/>
                    </a:cubicBezTo>
                    <a:cubicBezTo>
                      <a:pt x="0" y="2125"/>
                      <a:pt x="650" y="2658"/>
                      <a:pt x="1333" y="2658"/>
                    </a:cubicBezTo>
                    <a:cubicBezTo>
                      <a:pt x="1652" y="2658"/>
                      <a:pt x="1978" y="2541"/>
                      <a:pt x="2249" y="2280"/>
                    </a:cubicBezTo>
                    <a:cubicBezTo>
                      <a:pt x="3070" y="1429"/>
                      <a:pt x="2493" y="0"/>
                      <a:pt x="13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76"/>
              <p:cNvSpPr/>
              <p:nvPr/>
            </p:nvSpPr>
            <p:spPr>
              <a:xfrm flipH="1">
                <a:off x="7427149" y="4179972"/>
                <a:ext cx="584199" cy="281589"/>
              </a:xfrm>
              <a:custGeom>
                <a:rect b="b" l="l" r="r" t="t"/>
                <a:pathLst>
                  <a:path extrusionOk="0" h="12190" w="25290">
                    <a:moveTo>
                      <a:pt x="25289" y="1"/>
                    </a:moveTo>
                    <a:cubicBezTo>
                      <a:pt x="25168" y="1"/>
                      <a:pt x="20973" y="31"/>
                      <a:pt x="20821" y="31"/>
                    </a:cubicBezTo>
                    <a:lnTo>
                      <a:pt x="17386" y="1976"/>
                    </a:lnTo>
                    <a:lnTo>
                      <a:pt x="0" y="10396"/>
                    </a:lnTo>
                    <a:lnTo>
                      <a:pt x="1216" y="12189"/>
                    </a:lnTo>
                    <a:lnTo>
                      <a:pt x="25289" y="4925"/>
                    </a:lnTo>
                    <a:lnTo>
                      <a:pt x="252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76"/>
              <p:cNvSpPr/>
              <p:nvPr/>
            </p:nvSpPr>
            <p:spPr>
              <a:xfrm flipH="1">
                <a:off x="7888454" y="4404238"/>
                <a:ext cx="158004" cy="139178"/>
              </a:xfrm>
              <a:custGeom>
                <a:rect b="b" l="l" r="r" t="t"/>
                <a:pathLst>
                  <a:path extrusionOk="0" h="6025" w="6840">
                    <a:moveTo>
                      <a:pt x="3417" y="0"/>
                    </a:moveTo>
                    <a:cubicBezTo>
                      <a:pt x="2242" y="0"/>
                      <a:pt x="1120" y="703"/>
                      <a:pt x="639" y="1872"/>
                    </a:cubicBezTo>
                    <a:cubicBezTo>
                      <a:pt x="0" y="3392"/>
                      <a:pt x="730" y="5155"/>
                      <a:pt x="2250" y="5793"/>
                    </a:cubicBezTo>
                    <a:cubicBezTo>
                      <a:pt x="2630" y="5950"/>
                      <a:pt x="3023" y="6024"/>
                      <a:pt x="3409" y="6024"/>
                    </a:cubicBezTo>
                    <a:cubicBezTo>
                      <a:pt x="4597" y="6024"/>
                      <a:pt x="5719" y="5322"/>
                      <a:pt x="6201" y="4152"/>
                    </a:cubicBezTo>
                    <a:cubicBezTo>
                      <a:pt x="6839" y="2632"/>
                      <a:pt x="6110" y="869"/>
                      <a:pt x="4560" y="231"/>
                    </a:cubicBezTo>
                    <a:cubicBezTo>
                      <a:pt x="4187" y="74"/>
                      <a:pt x="3799" y="0"/>
                      <a:pt x="3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76"/>
              <p:cNvSpPr/>
              <p:nvPr/>
            </p:nvSpPr>
            <p:spPr>
              <a:xfrm flipH="1">
                <a:off x="7926387" y="4443275"/>
                <a:ext cx="71633" cy="61192"/>
              </a:xfrm>
              <a:custGeom>
                <a:rect b="b" l="l" r="r" t="t"/>
                <a:pathLst>
                  <a:path extrusionOk="0" h="2649" w="3101">
                    <a:moveTo>
                      <a:pt x="1308" y="0"/>
                    </a:moveTo>
                    <a:cubicBezTo>
                      <a:pt x="578" y="0"/>
                      <a:pt x="1" y="608"/>
                      <a:pt x="1" y="1337"/>
                    </a:cubicBezTo>
                    <a:cubicBezTo>
                      <a:pt x="1" y="2118"/>
                      <a:pt x="652" y="2648"/>
                      <a:pt x="1328" y="2648"/>
                    </a:cubicBezTo>
                    <a:cubicBezTo>
                      <a:pt x="1653" y="2648"/>
                      <a:pt x="1984" y="2526"/>
                      <a:pt x="2250" y="2249"/>
                    </a:cubicBezTo>
                    <a:cubicBezTo>
                      <a:pt x="3101" y="1429"/>
                      <a:pt x="2493" y="0"/>
                      <a:pt x="1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76"/>
              <p:cNvSpPr/>
              <p:nvPr/>
            </p:nvSpPr>
            <p:spPr>
              <a:xfrm flipH="1">
                <a:off x="7370303" y="4177177"/>
                <a:ext cx="109563" cy="363017"/>
              </a:xfrm>
              <a:custGeom>
                <a:rect b="b" l="l" r="r" t="t"/>
                <a:pathLst>
                  <a:path extrusionOk="0" h="15715" w="4743">
                    <a:moveTo>
                      <a:pt x="4742" y="0"/>
                    </a:moveTo>
                    <a:cubicBezTo>
                      <a:pt x="3131" y="61"/>
                      <a:pt x="1551" y="152"/>
                      <a:pt x="1" y="274"/>
                    </a:cubicBezTo>
                    <a:lnTo>
                      <a:pt x="153" y="1186"/>
                    </a:lnTo>
                    <a:lnTo>
                      <a:pt x="1277" y="15715"/>
                    </a:lnTo>
                    <a:lnTo>
                      <a:pt x="2341" y="15471"/>
                    </a:lnTo>
                    <a:lnTo>
                      <a:pt x="3405" y="15715"/>
                    </a:lnTo>
                    <a:lnTo>
                      <a:pt x="4560" y="1186"/>
                    </a:lnTo>
                    <a:lnTo>
                      <a:pt x="47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76"/>
              <p:cNvSpPr/>
              <p:nvPr/>
            </p:nvSpPr>
            <p:spPr>
              <a:xfrm flipH="1">
                <a:off x="7356258" y="4466443"/>
                <a:ext cx="139062" cy="139039"/>
              </a:xfrm>
              <a:custGeom>
                <a:rect b="b" l="l" r="r" t="t"/>
                <a:pathLst>
                  <a:path extrusionOk="0" h="6019" w="6020">
                    <a:moveTo>
                      <a:pt x="3010" y="0"/>
                    </a:moveTo>
                    <a:cubicBezTo>
                      <a:pt x="1338" y="0"/>
                      <a:pt x="1" y="1368"/>
                      <a:pt x="1" y="3009"/>
                    </a:cubicBezTo>
                    <a:cubicBezTo>
                      <a:pt x="1" y="4681"/>
                      <a:pt x="1338" y="6018"/>
                      <a:pt x="3010" y="6018"/>
                    </a:cubicBezTo>
                    <a:cubicBezTo>
                      <a:pt x="4652" y="6018"/>
                      <a:pt x="6019" y="4681"/>
                      <a:pt x="6019" y="3009"/>
                    </a:cubicBezTo>
                    <a:cubicBezTo>
                      <a:pt x="6019" y="1368"/>
                      <a:pt x="4652" y="0"/>
                      <a:pt x="3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76"/>
              <p:cNvSpPr/>
              <p:nvPr/>
            </p:nvSpPr>
            <p:spPr>
              <a:xfrm flipH="1">
                <a:off x="7385042" y="4505757"/>
                <a:ext cx="71656" cy="61169"/>
              </a:xfrm>
              <a:custGeom>
                <a:rect b="b" l="l" r="r" t="t"/>
                <a:pathLst>
                  <a:path extrusionOk="0" h="2648" w="3102">
                    <a:moveTo>
                      <a:pt x="1338" y="0"/>
                    </a:moveTo>
                    <a:cubicBezTo>
                      <a:pt x="609" y="0"/>
                      <a:pt x="1" y="578"/>
                      <a:pt x="1" y="1307"/>
                    </a:cubicBezTo>
                    <a:cubicBezTo>
                      <a:pt x="1" y="2109"/>
                      <a:pt x="655" y="2647"/>
                      <a:pt x="1332" y="2647"/>
                    </a:cubicBezTo>
                    <a:cubicBezTo>
                      <a:pt x="1656" y="2647"/>
                      <a:pt x="1985" y="2525"/>
                      <a:pt x="2250" y="2249"/>
                    </a:cubicBezTo>
                    <a:cubicBezTo>
                      <a:pt x="3101" y="1429"/>
                      <a:pt x="2524" y="0"/>
                      <a:pt x="1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76"/>
              <p:cNvSpPr/>
              <p:nvPr/>
            </p:nvSpPr>
            <p:spPr>
              <a:xfrm flipH="1">
                <a:off x="7368894" y="4045167"/>
                <a:ext cx="113768" cy="134835"/>
              </a:xfrm>
              <a:custGeom>
                <a:rect b="b" l="l" r="r" t="t"/>
                <a:pathLst>
                  <a:path extrusionOk="0" h="5837" w="4925">
                    <a:moveTo>
                      <a:pt x="0" y="1"/>
                    </a:moveTo>
                    <a:lnTo>
                      <a:pt x="0" y="5837"/>
                    </a:lnTo>
                    <a:lnTo>
                      <a:pt x="4924" y="5837"/>
                    </a:lnTo>
                    <a:lnTo>
                      <a:pt x="49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76"/>
              <p:cNvSpPr/>
              <p:nvPr/>
            </p:nvSpPr>
            <p:spPr>
              <a:xfrm flipH="1">
                <a:off x="7082416" y="3707462"/>
                <a:ext cx="691637" cy="352506"/>
              </a:xfrm>
              <a:custGeom>
                <a:rect b="b" l="l" r="r" t="t"/>
                <a:pathLst>
                  <a:path extrusionOk="0" h="15260" w="29941">
                    <a:moveTo>
                      <a:pt x="1" y="0"/>
                    </a:moveTo>
                    <a:lnTo>
                      <a:pt x="11794" y="5016"/>
                    </a:lnTo>
                    <a:lnTo>
                      <a:pt x="11794" y="15259"/>
                    </a:lnTo>
                    <a:lnTo>
                      <a:pt x="18177" y="15259"/>
                    </a:lnTo>
                    <a:lnTo>
                      <a:pt x="18177" y="5016"/>
                    </a:lnTo>
                    <a:lnTo>
                      <a:pt x="29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76"/>
              <p:cNvSpPr/>
              <p:nvPr/>
            </p:nvSpPr>
            <p:spPr>
              <a:xfrm flipH="1">
                <a:off x="6676566" y="3586009"/>
                <a:ext cx="1229474" cy="146754"/>
              </a:xfrm>
              <a:custGeom>
                <a:rect b="b" l="l" r="r" t="t"/>
                <a:pathLst>
                  <a:path extrusionOk="0" h="6353" w="53224">
                    <a:moveTo>
                      <a:pt x="274" y="0"/>
                    </a:moveTo>
                    <a:cubicBezTo>
                      <a:pt x="274" y="0"/>
                      <a:pt x="1" y="6353"/>
                      <a:pt x="5715" y="6353"/>
                    </a:cubicBezTo>
                    <a:lnTo>
                      <a:pt x="47235" y="6353"/>
                    </a:lnTo>
                    <a:cubicBezTo>
                      <a:pt x="51764" y="6353"/>
                      <a:pt x="52190" y="5562"/>
                      <a:pt x="53223" y="3100"/>
                    </a:cubicBezTo>
                    <a:lnTo>
                      <a:pt x="5077" y="3100"/>
                    </a:lnTo>
                    <a:lnTo>
                      <a:pt x="2797" y="1641"/>
                    </a:lnTo>
                    <a:lnTo>
                      <a:pt x="2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76"/>
              <p:cNvSpPr/>
              <p:nvPr/>
            </p:nvSpPr>
            <p:spPr>
              <a:xfrm flipH="1">
                <a:off x="7804893" y="2089829"/>
                <a:ext cx="407276" cy="486601"/>
              </a:xfrm>
              <a:custGeom>
                <a:rect b="b" l="l" r="r" t="t"/>
                <a:pathLst>
                  <a:path extrusionOk="0" h="21065" w="17631">
                    <a:moveTo>
                      <a:pt x="12402" y="0"/>
                    </a:moveTo>
                    <a:cubicBezTo>
                      <a:pt x="7174" y="0"/>
                      <a:pt x="7509" y="4073"/>
                      <a:pt x="7296" y="6292"/>
                    </a:cubicBezTo>
                    <a:cubicBezTo>
                      <a:pt x="7083" y="8541"/>
                      <a:pt x="5807" y="8724"/>
                      <a:pt x="2919" y="11429"/>
                    </a:cubicBezTo>
                    <a:cubicBezTo>
                      <a:pt x="1" y="14134"/>
                      <a:pt x="1673" y="21064"/>
                      <a:pt x="1673" y="21064"/>
                    </a:cubicBezTo>
                    <a:lnTo>
                      <a:pt x="3223" y="19818"/>
                    </a:lnTo>
                    <a:lnTo>
                      <a:pt x="12007" y="17873"/>
                    </a:lnTo>
                    <a:cubicBezTo>
                      <a:pt x="12007" y="17873"/>
                      <a:pt x="17630" y="0"/>
                      <a:pt x="12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76"/>
              <p:cNvSpPr/>
              <p:nvPr/>
            </p:nvSpPr>
            <p:spPr>
              <a:xfrm flipH="1">
                <a:off x="7774010" y="2502466"/>
                <a:ext cx="399538" cy="1230375"/>
              </a:xfrm>
              <a:custGeom>
                <a:rect b="b" l="l" r="r" t="t"/>
                <a:pathLst>
                  <a:path extrusionOk="0" h="53263" w="17296">
                    <a:moveTo>
                      <a:pt x="1586" y="1"/>
                    </a:moveTo>
                    <a:cubicBezTo>
                      <a:pt x="1564" y="1"/>
                      <a:pt x="1542" y="3"/>
                      <a:pt x="1520" y="9"/>
                    </a:cubicBezTo>
                    <a:cubicBezTo>
                      <a:pt x="984" y="128"/>
                      <a:pt x="476" y="3204"/>
                      <a:pt x="26" y="3204"/>
                    </a:cubicBezTo>
                    <a:cubicBezTo>
                      <a:pt x="18" y="3204"/>
                      <a:pt x="9" y="3202"/>
                      <a:pt x="1" y="3200"/>
                    </a:cubicBezTo>
                    <a:lnTo>
                      <a:pt x="1" y="3200"/>
                    </a:lnTo>
                    <a:cubicBezTo>
                      <a:pt x="62" y="3626"/>
                      <a:pt x="153" y="4051"/>
                      <a:pt x="213" y="4416"/>
                    </a:cubicBezTo>
                    <a:cubicBezTo>
                      <a:pt x="274" y="4690"/>
                      <a:pt x="396" y="5297"/>
                      <a:pt x="548" y="6149"/>
                    </a:cubicBezTo>
                    <a:cubicBezTo>
                      <a:pt x="1946" y="13231"/>
                      <a:pt x="6566" y="37760"/>
                      <a:pt x="8268" y="45207"/>
                    </a:cubicBezTo>
                    <a:cubicBezTo>
                      <a:pt x="10049" y="53045"/>
                      <a:pt x="16521" y="53262"/>
                      <a:pt x="17232" y="53262"/>
                    </a:cubicBezTo>
                    <a:cubicBezTo>
                      <a:pt x="17274" y="53262"/>
                      <a:pt x="17296" y="53262"/>
                      <a:pt x="17296" y="53262"/>
                    </a:cubicBezTo>
                    <a:cubicBezTo>
                      <a:pt x="17296" y="53262"/>
                      <a:pt x="13861" y="50769"/>
                      <a:pt x="13132" y="50009"/>
                    </a:cubicBezTo>
                    <a:cubicBezTo>
                      <a:pt x="12919" y="49523"/>
                      <a:pt x="12797" y="49037"/>
                      <a:pt x="12706" y="48520"/>
                    </a:cubicBezTo>
                    <a:cubicBezTo>
                      <a:pt x="11581" y="43717"/>
                      <a:pt x="8603" y="28185"/>
                      <a:pt x="5867" y="13747"/>
                    </a:cubicBezTo>
                    <a:cubicBezTo>
                      <a:pt x="5138" y="9918"/>
                      <a:pt x="4438" y="6179"/>
                      <a:pt x="3800" y="2714"/>
                    </a:cubicBezTo>
                    <a:cubicBezTo>
                      <a:pt x="3778" y="2719"/>
                      <a:pt x="3756" y="2722"/>
                      <a:pt x="3734" y="2722"/>
                    </a:cubicBezTo>
                    <a:cubicBezTo>
                      <a:pt x="3018" y="2722"/>
                      <a:pt x="2302" y="1"/>
                      <a:pt x="1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76"/>
              <p:cNvSpPr/>
              <p:nvPr/>
            </p:nvSpPr>
            <p:spPr>
              <a:xfrm flipH="1">
                <a:off x="7211596" y="2089829"/>
                <a:ext cx="931762" cy="1567889"/>
              </a:xfrm>
              <a:custGeom>
                <a:rect b="b" l="l" r="r" t="t"/>
                <a:pathLst>
                  <a:path extrusionOk="0" h="67874" w="40336">
                    <a:moveTo>
                      <a:pt x="9423" y="0"/>
                    </a:moveTo>
                    <a:cubicBezTo>
                      <a:pt x="4104" y="274"/>
                      <a:pt x="8056" y="7964"/>
                      <a:pt x="4651" y="10091"/>
                    </a:cubicBezTo>
                    <a:cubicBezTo>
                      <a:pt x="1156" y="12280"/>
                      <a:pt x="1" y="14742"/>
                      <a:pt x="305" y="18329"/>
                    </a:cubicBezTo>
                    <a:lnTo>
                      <a:pt x="1521" y="24013"/>
                    </a:lnTo>
                    <a:cubicBezTo>
                      <a:pt x="1521" y="24043"/>
                      <a:pt x="1521" y="24043"/>
                      <a:pt x="1521" y="24073"/>
                    </a:cubicBezTo>
                    <a:lnTo>
                      <a:pt x="1612" y="24377"/>
                    </a:lnTo>
                    <a:lnTo>
                      <a:pt x="1733" y="24924"/>
                    </a:lnTo>
                    <a:lnTo>
                      <a:pt x="8967" y="58481"/>
                    </a:lnTo>
                    <a:lnTo>
                      <a:pt x="9636" y="61460"/>
                    </a:lnTo>
                    <a:cubicBezTo>
                      <a:pt x="9636" y="61460"/>
                      <a:pt x="10092" y="64499"/>
                      <a:pt x="11399" y="66384"/>
                    </a:cubicBezTo>
                    <a:cubicBezTo>
                      <a:pt x="12007" y="67235"/>
                      <a:pt x="12767" y="67873"/>
                      <a:pt x="13740" y="67873"/>
                    </a:cubicBezTo>
                    <a:cubicBezTo>
                      <a:pt x="15655" y="67782"/>
                      <a:pt x="40336" y="63648"/>
                      <a:pt x="40336" y="63648"/>
                    </a:cubicBezTo>
                    <a:cubicBezTo>
                      <a:pt x="40336" y="63648"/>
                      <a:pt x="39667" y="60578"/>
                      <a:pt x="38664" y="55837"/>
                    </a:cubicBezTo>
                    <a:cubicBezTo>
                      <a:pt x="38634" y="55654"/>
                      <a:pt x="38573" y="55502"/>
                      <a:pt x="38542" y="55320"/>
                    </a:cubicBezTo>
                    <a:cubicBezTo>
                      <a:pt x="38451" y="54834"/>
                      <a:pt x="38330" y="54317"/>
                      <a:pt x="38239" y="53800"/>
                    </a:cubicBezTo>
                    <a:cubicBezTo>
                      <a:pt x="35959" y="43344"/>
                      <a:pt x="32403" y="26839"/>
                      <a:pt x="30001" y="16110"/>
                    </a:cubicBezTo>
                    <a:cubicBezTo>
                      <a:pt x="29029" y="13313"/>
                      <a:pt x="26992" y="12249"/>
                      <a:pt x="24135" y="10456"/>
                    </a:cubicBezTo>
                    <a:cubicBezTo>
                      <a:pt x="23709" y="10243"/>
                      <a:pt x="23284" y="10000"/>
                      <a:pt x="22919" y="9696"/>
                    </a:cubicBezTo>
                    <a:cubicBezTo>
                      <a:pt x="22889" y="9696"/>
                      <a:pt x="22858" y="9666"/>
                      <a:pt x="22828" y="9635"/>
                    </a:cubicBezTo>
                    <a:cubicBezTo>
                      <a:pt x="19120" y="6717"/>
                      <a:pt x="19180" y="790"/>
                      <a:pt x="15958" y="426"/>
                    </a:cubicBezTo>
                    <a:cubicBezTo>
                      <a:pt x="14256" y="182"/>
                      <a:pt x="9423" y="0"/>
                      <a:pt x="94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76"/>
              <p:cNvSpPr/>
              <p:nvPr/>
            </p:nvSpPr>
            <p:spPr>
              <a:xfrm flipH="1">
                <a:off x="7792261" y="2322919"/>
                <a:ext cx="351097" cy="1117832"/>
              </a:xfrm>
              <a:custGeom>
                <a:rect b="b" l="l" r="r" t="t"/>
                <a:pathLst>
                  <a:path extrusionOk="0" h="48391" w="15199">
                    <a:moveTo>
                      <a:pt x="4651" y="0"/>
                    </a:moveTo>
                    <a:cubicBezTo>
                      <a:pt x="1156" y="2189"/>
                      <a:pt x="1" y="4651"/>
                      <a:pt x="305" y="8238"/>
                    </a:cubicBezTo>
                    <a:lnTo>
                      <a:pt x="1521" y="13922"/>
                    </a:lnTo>
                    <a:cubicBezTo>
                      <a:pt x="1521" y="13952"/>
                      <a:pt x="1521" y="13952"/>
                      <a:pt x="1521" y="13982"/>
                    </a:cubicBezTo>
                    <a:lnTo>
                      <a:pt x="1612" y="14286"/>
                    </a:lnTo>
                    <a:lnTo>
                      <a:pt x="1733" y="14833"/>
                    </a:lnTo>
                    <a:lnTo>
                      <a:pt x="8967" y="48390"/>
                    </a:lnTo>
                    <a:cubicBezTo>
                      <a:pt x="11338" y="46749"/>
                      <a:pt x="14074" y="44469"/>
                      <a:pt x="14469" y="42281"/>
                    </a:cubicBezTo>
                    <a:cubicBezTo>
                      <a:pt x="15199" y="38329"/>
                      <a:pt x="12737" y="16049"/>
                      <a:pt x="11673" y="9727"/>
                    </a:cubicBezTo>
                    <a:cubicBezTo>
                      <a:pt x="10578" y="3405"/>
                      <a:pt x="4651" y="0"/>
                      <a:pt x="4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76"/>
              <p:cNvSpPr/>
              <p:nvPr/>
            </p:nvSpPr>
            <p:spPr>
              <a:xfrm flipH="1">
                <a:off x="7250936" y="2313795"/>
                <a:ext cx="424116" cy="1065857"/>
              </a:xfrm>
              <a:custGeom>
                <a:rect b="b" l="l" r="r" t="t"/>
                <a:pathLst>
                  <a:path extrusionOk="0" h="46141" w="18360">
                    <a:moveTo>
                      <a:pt x="2615" y="0"/>
                    </a:moveTo>
                    <a:cubicBezTo>
                      <a:pt x="1490" y="2219"/>
                      <a:pt x="1" y="6201"/>
                      <a:pt x="1065" y="10517"/>
                    </a:cubicBezTo>
                    <a:cubicBezTo>
                      <a:pt x="2706" y="16991"/>
                      <a:pt x="9727" y="39454"/>
                      <a:pt x="12068" y="42919"/>
                    </a:cubicBezTo>
                    <a:cubicBezTo>
                      <a:pt x="13162" y="44530"/>
                      <a:pt x="15806" y="45502"/>
                      <a:pt x="18360" y="46141"/>
                    </a:cubicBezTo>
                    <a:cubicBezTo>
                      <a:pt x="18329" y="45958"/>
                      <a:pt x="18329" y="45806"/>
                      <a:pt x="18268" y="45624"/>
                    </a:cubicBezTo>
                    <a:cubicBezTo>
                      <a:pt x="18147" y="45138"/>
                      <a:pt x="18056" y="44621"/>
                      <a:pt x="17934" y="44104"/>
                    </a:cubicBezTo>
                    <a:cubicBezTo>
                      <a:pt x="15685" y="33648"/>
                      <a:pt x="12129" y="17143"/>
                      <a:pt x="9727" y="6414"/>
                    </a:cubicBezTo>
                    <a:cubicBezTo>
                      <a:pt x="8724" y="3617"/>
                      <a:pt x="6718" y="2553"/>
                      <a:pt x="3831" y="760"/>
                    </a:cubicBezTo>
                    <a:cubicBezTo>
                      <a:pt x="3405" y="547"/>
                      <a:pt x="2979" y="304"/>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76"/>
              <p:cNvSpPr/>
              <p:nvPr/>
            </p:nvSpPr>
            <p:spPr>
              <a:xfrm flipH="1">
                <a:off x="7211595" y="2572156"/>
                <a:ext cx="961237" cy="1160660"/>
              </a:xfrm>
              <a:custGeom>
                <a:rect b="b" l="l" r="r" t="t"/>
                <a:pathLst>
                  <a:path extrusionOk="0" h="50245" w="41612">
                    <a:moveTo>
                      <a:pt x="2128" y="1"/>
                    </a:moveTo>
                    <a:lnTo>
                      <a:pt x="0" y="518"/>
                    </a:lnTo>
                    <a:cubicBezTo>
                      <a:pt x="1368" y="7600"/>
                      <a:pt x="6535" y="34773"/>
                      <a:pt x="8237" y="42190"/>
                    </a:cubicBezTo>
                    <a:cubicBezTo>
                      <a:pt x="9940" y="49971"/>
                      <a:pt x="16505" y="50245"/>
                      <a:pt x="16505" y="50245"/>
                    </a:cubicBezTo>
                    <a:cubicBezTo>
                      <a:pt x="15836" y="50123"/>
                      <a:pt x="15259" y="49758"/>
                      <a:pt x="14955" y="49181"/>
                    </a:cubicBezTo>
                    <a:cubicBezTo>
                      <a:pt x="14590" y="48512"/>
                      <a:pt x="14408" y="47752"/>
                      <a:pt x="14438" y="46992"/>
                    </a:cubicBezTo>
                    <a:cubicBezTo>
                      <a:pt x="16383" y="46901"/>
                      <a:pt x="41612" y="42767"/>
                      <a:pt x="41612" y="42767"/>
                    </a:cubicBezTo>
                    <a:cubicBezTo>
                      <a:pt x="41612" y="42767"/>
                      <a:pt x="40882" y="39485"/>
                      <a:pt x="39818" y="34439"/>
                    </a:cubicBezTo>
                    <a:cubicBezTo>
                      <a:pt x="19058" y="27874"/>
                      <a:pt x="9848" y="17691"/>
                      <a:pt x="5836" y="10730"/>
                    </a:cubicBezTo>
                    <a:cubicBezTo>
                      <a:pt x="4590" y="8633"/>
                      <a:pt x="3648" y="6384"/>
                      <a:pt x="3009" y="4043"/>
                    </a:cubicBezTo>
                    <a:cubicBezTo>
                      <a:pt x="2948" y="3861"/>
                      <a:pt x="2918" y="3679"/>
                      <a:pt x="2888" y="3496"/>
                    </a:cubicBezTo>
                    <a:cubicBezTo>
                      <a:pt x="2857" y="3344"/>
                      <a:pt x="2827" y="3253"/>
                      <a:pt x="2827" y="3192"/>
                    </a:cubicBezTo>
                    <a:cubicBezTo>
                      <a:pt x="2827" y="3132"/>
                      <a:pt x="2128" y="1"/>
                      <a:pt x="21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76"/>
              <p:cNvSpPr/>
              <p:nvPr/>
            </p:nvSpPr>
            <p:spPr>
              <a:xfrm flipH="1">
                <a:off x="6676569" y="3506664"/>
                <a:ext cx="1164887" cy="150982"/>
              </a:xfrm>
              <a:custGeom>
                <a:rect b="b" l="l" r="r" t="t"/>
                <a:pathLst>
                  <a:path extrusionOk="0" h="6536" w="50428">
                    <a:moveTo>
                      <a:pt x="5624" y="0"/>
                    </a:moveTo>
                    <a:cubicBezTo>
                      <a:pt x="943" y="0"/>
                      <a:pt x="92" y="3131"/>
                      <a:pt x="31" y="5076"/>
                    </a:cubicBezTo>
                    <a:cubicBezTo>
                      <a:pt x="1" y="5563"/>
                      <a:pt x="31" y="6049"/>
                      <a:pt x="92" y="6535"/>
                    </a:cubicBezTo>
                    <a:lnTo>
                      <a:pt x="50427" y="6535"/>
                    </a:lnTo>
                    <a:cubicBezTo>
                      <a:pt x="50427" y="1459"/>
                      <a:pt x="48968" y="0"/>
                      <a:pt x="444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76"/>
              <p:cNvSpPr/>
              <p:nvPr/>
            </p:nvSpPr>
            <p:spPr>
              <a:xfrm flipH="1">
                <a:off x="7288141" y="3506664"/>
                <a:ext cx="555786" cy="226380"/>
              </a:xfrm>
              <a:custGeom>
                <a:rect b="b" l="l" r="r" t="t"/>
                <a:pathLst>
                  <a:path extrusionOk="0" h="9800" w="24060">
                    <a:moveTo>
                      <a:pt x="5731" y="0"/>
                    </a:moveTo>
                    <a:cubicBezTo>
                      <a:pt x="1050" y="0"/>
                      <a:pt x="199" y="3131"/>
                      <a:pt x="138" y="5076"/>
                    </a:cubicBezTo>
                    <a:lnTo>
                      <a:pt x="199" y="6535"/>
                    </a:lnTo>
                    <a:cubicBezTo>
                      <a:pt x="199" y="6535"/>
                      <a:pt x="0" y="9800"/>
                      <a:pt x="2730" y="9800"/>
                    </a:cubicBezTo>
                    <a:cubicBezTo>
                      <a:pt x="2825" y="9800"/>
                      <a:pt x="2924" y="9796"/>
                      <a:pt x="3026" y="9788"/>
                    </a:cubicBezTo>
                    <a:lnTo>
                      <a:pt x="24060" y="9788"/>
                    </a:lnTo>
                    <a:lnTo>
                      <a:pt x="24060" y="6627"/>
                    </a:lnTo>
                    <a:cubicBezTo>
                      <a:pt x="24060" y="6627"/>
                      <a:pt x="24060" y="0"/>
                      <a:pt x="201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76"/>
              <p:cNvSpPr/>
              <p:nvPr/>
            </p:nvSpPr>
            <p:spPr>
              <a:xfrm flipH="1">
                <a:off x="7474212" y="3109804"/>
                <a:ext cx="371448" cy="234026"/>
              </a:xfrm>
              <a:custGeom>
                <a:rect b="b" l="l" r="r" t="t"/>
                <a:pathLst>
                  <a:path extrusionOk="0" h="10131" w="16080">
                    <a:moveTo>
                      <a:pt x="2143" y="0"/>
                    </a:moveTo>
                    <a:cubicBezTo>
                      <a:pt x="1429" y="0"/>
                      <a:pt x="715" y="23"/>
                      <a:pt x="1" y="69"/>
                    </a:cubicBezTo>
                    <a:cubicBezTo>
                      <a:pt x="152" y="768"/>
                      <a:pt x="274" y="1497"/>
                      <a:pt x="335" y="2196"/>
                    </a:cubicBezTo>
                    <a:cubicBezTo>
                      <a:pt x="487" y="3716"/>
                      <a:pt x="426" y="5236"/>
                      <a:pt x="183" y="6756"/>
                    </a:cubicBezTo>
                    <a:cubicBezTo>
                      <a:pt x="3709" y="6938"/>
                      <a:pt x="6931" y="7667"/>
                      <a:pt x="11764" y="9978"/>
                    </a:cubicBezTo>
                    <a:cubicBezTo>
                      <a:pt x="12126" y="10094"/>
                      <a:pt x="12736" y="10130"/>
                      <a:pt x="13339" y="10130"/>
                    </a:cubicBezTo>
                    <a:cubicBezTo>
                      <a:pt x="14303" y="10130"/>
                      <a:pt x="15250" y="10038"/>
                      <a:pt x="15138" y="10038"/>
                    </a:cubicBezTo>
                    <a:cubicBezTo>
                      <a:pt x="15138" y="10038"/>
                      <a:pt x="16080" y="920"/>
                      <a:pt x="4286" y="69"/>
                    </a:cubicBezTo>
                    <a:cubicBezTo>
                      <a:pt x="3572" y="23"/>
                      <a:pt x="2858"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76"/>
              <p:cNvSpPr/>
              <p:nvPr/>
            </p:nvSpPr>
            <p:spPr>
              <a:xfrm flipH="1">
                <a:off x="7551424" y="3108857"/>
                <a:ext cx="515407" cy="232132"/>
              </a:xfrm>
              <a:custGeom>
                <a:rect b="b" l="l" r="r" t="t"/>
                <a:pathLst>
                  <a:path extrusionOk="0" h="10049" w="22312">
                    <a:moveTo>
                      <a:pt x="8173" y="0"/>
                    </a:moveTo>
                    <a:cubicBezTo>
                      <a:pt x="6672" y="0"/>
                      <a:pt x="5162" y="102"/>
                      <a:pt x="3679" y="322"/>
                    </a:cubicBezTo>
                    <a:cubicBezTo>
                      <a:pt x="2433" y="474"/>
                      <a:pt x="1217" y="718"/>
                      <a:pt x="1" y="1052"/>
                    </a:cubicBezTo>
                    <a:lnTo>
                      <a:pt x="1125" y="6766"/>
                    </a:lnTo>
                    <a:cubicBezTo>
                      <a:pt x="2015" y="6698"/>
                      <a:pt x="2938" y="6664"/>
                      <a:pt x="3921" y="6664"/>
                    </a:cubicBezTo>
                    <a:cubicBezTo>
                      <a:pt x="4249" y="6664"/>
                      <a:pt x="4583" y="6667"/>
                      <a:pt x="4925" y="6675"/>
                    </a:cubicBezTo>
                    <a:cubicBezTo>
                      <a:pt x="9454" y="6797"/>
                      <a:pt x="14986" y="7678"/>
                      <a:pt x="21339" y="10049"/>
                    </a:cubicBezTo>
                    <a:cubicBezTo>
                      <a:pt x="21339" y="10049"/>
                      <a:pt x="22311" y="930"/>
                      <a:pt x="10518" y="79"/>
                    </a:cubicBezTo>
                    <a:lnTo>
                      <a:pt x="10487" y="79"/>
                    </a:lnTo>
                    <a:cubicBezTo>
                      <a:pt x="9721" y="27"/>
                      <a:pt x="8948" y="0"/>
                      <a:pt x="81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3" name="Google Shape;4893;p276"/>
          <p:cNvGrpSpPr/>
          <p:nvPr/>
        </p:nvGrpSpPr>
        <p:grpSpPr>
          <a:xfrm>
            <a:off x="777250" y="2464989"/>
            <a:ext cx="1946915" cy="2193014"/>
            <a:chOff x="777250" y="2464989"/>
            <a:chExt cx="1946915" cy="2193014"/>
          </a:xfrm>
        </p:grpSpPr>
        <p:sp>
          <p:nvSpPr>
            <p:cNvPr id="4894" name="Google Shape;4894;p276"/>
            <p:cNvSpPr/>
            <p:nvPr/>
          </p:nvSpPr>
          <p:spPr>
            <a:xfrm>
              <a:off x="777275" y="4346523"/>
              <a:ext cx="1946890" cy="311481"/>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5" name="Google Shape;4895;p276"/>
            <p:cNvGrpSpPr/>
            <p:nvPr/>
          </p:nvGrpSpPr>
          <p:grpSpPr>
            <a:xfrm>
              <a:off x="777250" y="2464989"/>
              <a:ext cx="1844792" cy="2105754"/>
              <a:chOff x="777250" y="2464989"/>
              <a:chExt cx="1844792" cy="2105754"/>
            </a:xfrm>
          </p:grpSpPr>
          <p:sp>
            <p:nvSpPr>
              <p:cNvPr id="4896" name="Google Shape;4896;p276"/>
              <p:cNvSpPr/>
              <p:nvPr/>
            </p:nvSpPr>
            <p:spPr>
              <a:xfrm>
                <a:off x="777275" y="2464989"/>
                <a:ext cx="1844767" cy="2105518"/>
              </a:xfrm>
              <a:custGeom>
                <a:rect b="b" l="l" r="r" t="t"/>
                <a:pathLst>
                  <a:path extrusionOk="0" h="80417" w="70458">
                    <a:moveTo>
                      <a:pt x="35199" y="0"/>
                    </a:moveTo>
                    <a:cubicBezTo>
                      <a:pt x="33314" y="0"/>
                      <a:pt x="30882" y="61"/>
                      <a:pt x="28816" y="1155"/>
                    </a:cubicBezTo>
                    <a:cubicBezTo>
                      <a:pt x="26779" y="2219"/>
                      <a:pt x="21065" y="10851"/>
                      <a:pt x="19849" y="14438"/>
                    </a:cubicBezTo>
                    <a:cubicBezTo>
                      <a:pt x="18663" y="18025"/>
                      <a:pt x="17387" y="19575"/>
                      <a:pt x="14712" y="21368"/>
                    </a:cubicBezTo>
                    <a:cubicBezTo>
                      <a:pt x="12068" y="23162"/>
                      <a:pt x="11824" y="27265"/>
                      <a:pt x="8998" y="29393"/>
                    </a:cubicBezTo>
                    <a:cubicBezTo>
                      <a:pt x="6171" y="31551"/>
                      <a:pt x="4985" y="35381"/>
                      <a:pt x="3770" y="38967"/>
                    </a:cubicBezTo>
                    <a:cubicBezTo>
                      <a:pt x="3526" y="39727"/>
                      <a:pt x="3222" y="40487"/>
                      <a:pt x="2888" y="41308"/>
                    </a:cubicBezTo>
                    <a:cubicBezTo>
                      <a:pt x="1611" y="44378"/>
                      <a:pt x="0" y="47995"/>
                      <a:pt x="274" y="53253"/>
                    </a:cubicBezTo>
                    <a:cubicBezTo>
                      <a:pt x="608" y="59910"/>
                      <a:pt x="4651" y="73102"/>
                      <a:pt x="14378" y="77266"/>
                    </a:cubicBezTo>
                    <a:cubicBezTo>
                      <a:pt x="19270" y="79375"/>
                      <a:pt x="27258" y="80417"/>
                      <a:pt x="35261" y="80417"/>
                    </a:cubicBezTo>
                    <a:cubicBezTo>
                      <a:pt x="35910" y="80417"/>
                      <a:pt x="36558" y="80410"/>
                      <a:pt x="37205" y="80396"/>
                    </a:cubicBezTo>
                    <a:cubicBezTo>
                      <a:pt x="44500" y="80214"/>
                      <a:pt x="51552" y="79181"/>
                      <a:pt x="56020" y="77266"/>
                    </a:cubicBezTo>
                    <a:cubicBezTo>
                      <a:pt x="65777" y="73071"/>
                      <a:pt x="69789" y="59910"/>
                      <a:pt x="70123" y="53253"/>
                    </a:cubicBezTo>
                    <a:cubicBezTo>
                      <a:pt x="70458" y="46597"/>
                      <a:pt x="67813" y="42554"/>
                      <a:pt x="66628" y="38967"/>
                    </a:cubicBezTo>
                    <a:cubicBezTo>
                      <a:pt x="65412" y="35381"/>
                      <a:pt x="64227" y="31551"/>
                      <a:pt x="61400" y="29393"/>
                    </a:cubicBezTo>
                    <a:cubicBezTo>
                      <a:pt x="58573" y="27265"/>
                      <a:pt x="58330" y="23162"/>
                      <a:pt x="55685" y="21368"/>
                    </a:cubicBezTo>
                    <a:cubicBezTo>
                      <a:pt x="53041" y="19575"/>
                      <a:pt x="51734" y="18025"/>
                      <a:pt x="50548" y="14438"/>
                    </a:cubicBezTo>
                    <a:cubicBezTo>
                      <a:pt x="49363" y="10851"/>
                      <a:pt x="43618" y="2219"/>
                      <a:pt x="41582" y="1155"/>
                    </a:cubicBezTo>
                    <a:cubicBezTo>
                      <a:pt x="39515" y="61"/>
                      <a:pt x="37083" y="0"/>
                      <a:pt x="35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76"/>
              <p:cNvSpPr/>
              <p:nvPr/>
            </p:nvSpPr>
            <p:spPr>
              <a:xfrm>
                <a:off x="777250" y="3542275"/>
                <a:ext cx="1844766" cy="1028468"/>
              </a:xfrm>
              <a:custGeom>
                <a:rect b="b" l="l" r="r" t="t"/>
                <a:pathLst>
                  <a:path extrusionOk="0" h="37874" w="68148">
                    <a:moveTo>
                      <a:pt x="65381" y="1"/>
                    </a:moveTo>
                    <a:cubicBezTo>
                      <a:pt x="65381" y="1"/>
                      <a:pt x="64591" y="9150"/>
                      <a:pt x="54074" y="13709"/>
                    </a:cubicBezTo>
                    <a:cubicBezTo>
                      <a:pt x="47357" y="16627"/>
                      <a:pt x="40244" y="17266"/>
                      <a:pt x="36019" y="17387"/>
                    </a:cubicBezTo>
                    <a:lnTo>
                      <a:pt x="32128" y="17387"/>
                    </a:lnTo>
                    <a:cubicBezTo>
                      <a:pt x="27903" y="17296"/>
                      <a:pt x="20791" y="16627"/>
                      <a:pt x="14104" y="13740"/>
                    </a:cubicBezTo>
                    <a:cubicBezTo>
                      <a:pt x="3587" y="9180"/>
                      <a:pt x="2796" y="31"/>
                      <a:pt x="2796" y="31"/>
                    </a:cubicBezTo>
                    <a:cubicBezTo>
                      <a:pt x="1550" y="2980"/>
                      <a:pt x="0" y="6475"/>
                      <a:pt x="274" y="11582"/>
                    </a:cubicBezTo>
                    <a:cubicBezTo>
                      <a:pt x="608" y="18026"/>
                      <a:pt x="4499" y="30792"/>
                      <a:pt x="13921" y="34834"/>
                    </a:cubicBezTo>
                    <a:cubicBezTo>
                      <a:pt x="18238" y="36688"/>
                      <a:pt x="25077" y="37691"/>
                      <a:pt x="32128" y="37843"/>
                    </a:cubicBezTo>
                    <a:lnTo>
                      <a:pt x="33466" y="37874"/>
                    </a:lnTo>
                    <a:lnTo>
                      <a:pt x="34682" y="37874"/>
                    </a:lnTo>
                    <a:lnTo>
                      <a:pt x="36019" y="37843"/>
                    </a:lnTo>
                    <a:cubicBezTo>
                      <a:pt x="43071" y="37691"/>
                      <a:pt x="49910" y="36688"/>
                      <a:pt x="54226" y="34834"/>
                    </a:cubicBezTo>
                    <a:cubicBezTo>
                      <a:pt x="63649" y="30792"/>
                      <a:pt x="67539" y="18026"/>
                      <a:pt x="67874" y="11582"/>
                    </a:cubicBezTo>
                    <a:cubicBezTo>
                      <a:pt x="68147" y="6475"/>
                      <a:pt x="66597" y="2949"/>
                      <a:pt x="653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76"/>
              <p:cNvSpPr/>
              <p:nvPr/>
            </p:nvSpPr>
            <p:spPr>
              <a:xfrm>
                <a:off x="1055021" y="3300602"/>
                <a:ext cx="1344995" cy="617279"/>
              </a:xfrm>
              <a:custGeom>
                <a:rect b="b" l="l" r="r" t="t"/>
                <a:pathLst>
                  <a:path extrusionOk="0" h="23576" w="51370">
                    <a:moveTo>
                      <a:pt x="10791" y="1"/>
                    </a:moveTo>
                    <a:cubicBezTo>
                      <a:pt x="10791" y="1"/>
                      <a:pt x="14894" y="2827"/>
                      <a:pt x="15654" y="5684"/>
                    </a:cubicBezTo>
                    <a:cubicBezTo>
                      <a:pt x="16414" y="8542"/>
                      <a:pt x="17752" y="11247"/>
                      <a:pt x="20943" y="12341"/>
                    </a:cubicBezTo>
                    <a:cubicBezTo>
                      <a:pt x="20943" y="12341"/>
                      <a:pt x="17632" y="13351"/>
                      <a:pt x="12842" y="13351"/>
                    </a:cubicBezTo>
                    <a:cubicBezTo>
                      <a:pt x="9158" y="13351"/>
                      <a:pt x="4600" y="12753"/>
                      <a:pt x="1" y="10639"/>
                    </a:cubicBezTo>
                    <a:lnTo>
                      <a:pt x="1" y="10639"/>
                    </a:lnTo>
                    <a:cubicBezTo>
                      <a:pt x="1" y="10639"/>
                      <a:pt x="5162" y="15044"/>
                      <a:pt x="13745" y="15044"/>
                    </a:cubicBezTo>
                    <a:cubicBezTo>
                      <a:pt x="14431" y="15044"/>
                      <a:pt x="15139" y="15016"/>
                      <a:pt x="15867" y="14955"/>
                    </a:cubicBezTo>
                    <a:lnTo>
                      <a:pt x="17812" y="14803"/>
                    </a:lnTo>
                    <a:lnTo>
                      <a:pt x="17812" y="14803"/>
                    </a:lnTo>
                    <a:cubicBezTo>
                      <a:pt x="14925" y="15472"/>
                      <a:pt x="12311" y="16323"/>
                      <a:pt x="10973" y="16566"/>
                    </a:cubicBezTo>
                    <a:cubicBezTo>
                      <a:pt x="8572" y="17022"/>
                      <a:pt x="4438" y="16992"/>
                      <a:pt x="4560" y="17812"/>
                    </a:cubicBezTo>
                    <a:cubicBezTo>
                      <a:pt x="4681" y="18876"/>
                      <a:pt x="6840" y="21217"/>
                      <a:pt x="14013" y="22888"/>
                    </a:cubicBezTo>
                    <a:cubicBezTo>
                      <a:pt x="16062" y="23375"/>
                      <a:pt x="18926" y="23576"/>
                      <a:pt x="22060" y="23576"/>
                    </a:cubicBezTo>
                    <a:cubicBezTo>
                      <a:pt x="29896" y="23576"/>
                      <a:pt x="39424" y="22320"/>
                      <a:pt x="42159" y="21125"/>
                    </a:cubicBezTo>
                    <a:cubicBezTo>
                      <a:pt x="45989" y="19423"/>
                      <a:pt x="47509" y="17660"/>
                      <a:pt x="46476" y="17144"/>
                    </a:cubicBezTo>
                    <a:cubicBezTo>
                      <a:pt x="46272" y="17045"/>
                      <a:pt x="45975" y="17013"/>
                      <a:pt x="45602" y="17013"/>
                    </a:cubicBezTo>
                    <a:cubicBezTo>
                      <a:pt x="44895" y="17013"/>
                      <a:pt x="43912" y="17129"/>
                      <a:pt x="42763" y="17129"/>
                    </a:cubicBezTo>
                    <a:cubicBezTo>
                      <a:pt x="41532" y="17129"/>
                      <a:pt x="40111" y="16996"/>
                      <a:pt x="38633" y="16445"/>
                    </a:cubicBezTo>
                    <a:cubicBezTo>
                      <a:pt x="36840" y="15776"/>
                      <a:pt x="35016" y="15198"/>
                      <a:pt x="33132" y="14742"/>
                    </a:cubicBezTo>
                    <a:lnTo>
                      <a:pt x="33132" y="14742"/>
                    </a:lnTo>
                    <a:lnTo>
                      <a:pt x="35503" y="14955"/>
                    </a:lnTo>
                    <a:cubicBezTo>
                      <a:pt x="36229" y="15016"/>
                      <a:pt x="36935" y="15044"/>
                      <a:pt x="37619" y="15044"/>
                    </a:cubicBezTo>
                    <a:cubicBezTo>
                      <a:pt x="46182" y="15044"/>
                      <a:pt x="51369" y="10639"/>
                      <a:pt x="51369" y="10639"/>
                    </a:cubicBezTo>
                    <a:lnTo>
                      <a:pt x="51369" y="10639"/>
                    </a:lnTo>
                    <a:cubicBezTo>
                      <a:pt x="46770" y="12753"/>
                      <a:pt x="42211" y="13351"/>
                      <a:pt x="38527" y="13351"/>
                    </a:cubicBezTo>
                    <a:cubicBezTo>
                      <a:pt x="33738" y="13351"/>
                      <a:pt x="30427" y="12341"/>
                      <a:pt x="30427" y="12341"/>
                    </a:cubicBezTo>
                    <a:cubicBezTo>
                      <a:pt x="33618" y="11247"/>
                      <a:pt x="34925" y="8542"/>
                      <a:pt x="35685" y="5684"/>
                    </a:cubicBezTo>
                    <a:cubicBezTo>
                      <a:pt x="36445" y="2827"/>
                      <a:pt x="40548" y="1"/>
                      <a:pt x="40548" y="1"/>
                    </a:cubicBezTo>
                    <a:lnTo>
                      <a:pt x="40548" y="1"/>
                    </a:lnTo>
                    <a:cubicBezTo>
                      <a:pt x="40548" y="1"/>
                      <a:pt x="36414" y="943"/>
                      <a:pt x="34105" y="5958"/>
                    </a:cubicBezTo>
                    <a:cubicBezTo>
                      <a:pt x="32129" y="10153"/>
                      <a:pt x="27296" y="12220"/>
                      <a:pt x="25685" y="12220"/>
                    </a:cubicBezTo>
                    <a:cubicBezTo>
                      <a:pt x="24044" y="12220"/>
                      <a:pt x="19211" y="10153"/>
                      <a:pt x="17265" y="5958"/>
                    </a:cubicBezTo>
                    <a:cubicBezTo>
                      <a:pt x="14925" y="943"/>
                      <a:pt x="10791" y="1"/>
                      <a:pt x="10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76"/>
              <p:cNvSpPr/>
              <p:nvPr/>
            </p:nvSpPr>
            <p:spPr>
              <a:xfrm>
                <a:off x="1048658" y="3462959"/>
                <a:ext cx="289709" cy="135311"/>
              </a:xfrm>
              <a:custGeom>
                <a:rect b="b" l="l" r="r" t="t"/>
                <a:pathLst>
                  <a:path extrusionOk="0" h="5168" w="11065">
                    <a:moveTo>
                      <a:pt x="0" y="0"/>
                    </a:moveTo>
                    <a:lnTo>
                      <a:pt x="0" y="0"/>
                    </a:lnTo>
                    <a:cubicBezTo>
                      <a:pt x="699" y="760"/>
                      <a:pt x="1490" y="1429"/>
                      <a:pt x="2371" y="2006"/>
                    </a:cubicBezTo>
                    <a:cubicBezTo>
                      <a:pt x="3222" y="2614"/>
                      <a:pt x="4104" y="3161"/>
                      <a:pt x="5046" y="3617"/>
                    </a:cubicBezTo>
                    <a:cubicBezTo>
                      <a:pt x="5988" y="4073"/>
                      <a:pt x="6961" y="4468"/>
                      <a:pt x="7964" y="4772"/>
                    </a:cubicBezTo>
                    <a:cubicBezTo>
                      <a:pt x="8967" y="5046"/>
                      <a:pt x="10031" y="5167"/>
                      <a:pt x="11064" y="5167"/>
                    </a:cubicBezTo>
                    <a:cubicBezTo>
                      <a:pt x="10092" y="4833"/>
                      <a:pt x="9119" y="4529"/>
                      <a:pt x="8177" y="4134"/>
                    </a:cubicBezTo>
                    <a:cubicBezTo>
                      <a:pt x="7235" y="3739"/>
                      <a:pt x="6323" y="3344"/>
                      <a:pt x="5411" y="2888"/>
                    </a:cubicBezTo>
                    <a:cubicBezTo>
                      <a:pt x="4499" y="2432"/>
                      <a:pt x="3617" y="1976"/>
                      <a:pt x="2706" y="1490"/>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76"/>
              <p:cNvSpPr/>
              <p:nvPr/>
            </p:nvSpPr>
            <p:spPr>
              <a:xfrm>
                <a:off x="1193501" y="3104836"/>
                <a:ext cx="203752" cy="190216"/>
              </a:xfrm>
              <a:custGeom>
                <a:rect b="b" l="l" r="r" t="t"/>
                <a:pathLst>
                  <a:path extrusionOk="0" h="7265" w="7782">
                    <a:moveTo>
                      <a:pt x="0" y="0"/>
                    </a:moveTo>
                    <a:lnTo>
                      <a:pt x="0" y="0"/>
                    </a:lnTo>
                    <a:cubicBezTo>
                      <a:pt x="699" y="608"/>
                      <a:pt x="1368" y="1186"/>
                      <a:pt x="2037" y="1763"/>
                    </a:cubicBezTo>
                    <a:cubicBezTo>
                      <a:pt x="2736" y="2341"/>
                      <a:pt x="3405" y="2888"/>
                      <a:pt x="4073" y="3496"/>
                    </a:cubicBezTo>
                    <a:cubicBezTo>
                      <a:pt x="4712" y="4073"/>
                      <a:pt x="5350" y="4681"/>
                      <a:pt x="5988" y="5289"/>
                    </a:cubicBezTo>
                    <a:cubicBezTo>
                      <a:pt x="6596" y="5897"/>
                      <a:pt x="7174" y="6566"/>
                      <a:pt x="7782" y="7265"/>
                    </a:cubicBezTo>
                    <a:cubicBezTo>
                      <a:pt x="7478" y="6383"/>
                      <a:pt x="7022" y="5593"/>
                      <a:pt x="6475" y="4864"/>
                    </a:cubicBezTo>
                    <a:cubicBezTo>
                      <a:pt x="5928" y="4134"/>
                      <a:pt x="5289" y="3465"/>
                      <a:pt x="4621" y="2857"/>
                    </a:cubicBezTo>
                    <a:cubicBezTo>
                      <a:pt x="3921" y="2249"/>
                      <a:pt x="3192" y="1702"/>
                      <a:pt x="2432" y="1216"/>
                    </a:cubicBezTo>
                    <a:cubicBezTo>
                      <a:pt x="1672" y="730"/>
                      <a:pt x="851" y="335"/>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76"/>
              <p:cNvSpPr/>
              <p:nvPr/>
            </p:nvSpPr>
            <p:spPr>
              <a:xfrm>
                <a:off x="2104736" y="3455785"/>
                <a:ext cx="290495" cy="136123"/>
              </a:xfrm>
              <a:custGeom>
                <a:rect b="b" l="l" r="r" t="t"/>
                <a:pathLst>
                  <a:path extrusionOk="0" h="5199" w="11095">
                    <a:moveTo>
                      <a:pt x="11095" y="1"/>
                    </a:moveTo>
                    <a:lnTo>
                      <a:pt x="8390" y="1490"/>
                    </a:lnTo>
                    <a:cubicBezTo>
                      <a:pt x="7478" y="1976"/>
                      <a:pt x="6596" y="2432"/>
                      <a:pt x="5684" y="2888"/>
                    </a:cubicBezTo>
                    <a:cubicBezTo>
                      <a:pt x="4773" y="3344"/>
                      <a:pt x="3830" y="3770"/>
                      <a:pt x="2918" y="4134"/>
                    </a:cubicBezTo>
                    <a:cubicBezTo>
                      <a:pt x="1976" y="4530"/>
                      <a:pt x="1004" y="4864"/>
                      <a:pt x="0" y="5198"/>
                    </a:cubicBezTo>
                    <a:cubicBezTo>
                      <a:pt x="1064" y="5198"/>
                      <a:pt x="2098" y="5077"/>
                      <a:pt x="3131" y="4773"/>
                    </a:cubicBezTo>
                    <a:cubicBezTo>
                      <a:pt x="4134" y="4499"/>
                      <a:pt x="5107" y="4104"/>
                      <a:pt x="6049" y="3648"/>
                    </a:cubicBezTo>
                    <a:cubicBezTo>
                      <a:pt x="6991" y="3162"/>
                      <a:pt x="7873" y="2645"/>
                      <a:pt x="8724" y="2037"/>
                    </a:cubicBezTo>
                    <a:cubicBezTo>
                      <a:pt x="9575" y="1460"/>
                      <a:pt x="10365" y="761"/>
                      <a:pt x="110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76"/>
              <p:cNvSpPr/>
              <p:nvPr/>
            </p:nvSpPr>
            <p:spPr>
              <a:xfrm>
                <a:off x="2031529" y="3122326"/>
                <a:ext cx="203752" cy="190242"/>
              </a:xfrm>
              <a:custGeom>
                <a:rect b="b" l="l" r="r" t="t"/>
                <a:pathLst>
                  <a:path extrusionOk="0" h="7266" w="7782">
                    <a:moveTo>
                      <a:pt x="7781" y="1"/>
                    </a:moveTo>
                    <a:cubicBezTo>
                      <a:pt x="6930" y="335"/>
                      <a:pt x="6110" y="730"/>
                      <a:pt x="5350" y="1217"/>
                    </a:cubicBezTo>
                    <a:cubicBezTo>
                      <a:pt x="4590" y="1703"/>
                      <a:pt x="3860" y="2250"/>
                      <a:pt x="3161" y="2858"/>
                    </a:cubicBezTo>
                    <a:cubicBezTo>
                      <a:pt x="2493" y="3466"/>
                      <a:pt x="1854" y="4135"/>
                      <a:pt x="1307" y="4864"/>
                    </a:cubicBezTo>
                    <a:cubicBezTo>
                      <a:pt x="760" y="5594"/>
                      <a:pt x="304" y="6384"/>
                      <a:pt x="0" y="7265"/>
                    </a:cubicBezTo>
                    <a:cubicBezTo>
                      <a:pt x="608" y="6566"/>
                      <a:pt x="1186" y="5928"/>
                      <a:pt x="1793" y="5290"/>
                    </a:cubicBezTo>
                    <a:cubicBezTo>
                      <a:pt x="2432" y="4651"/>
                      <a:pt x="3070" y="4074"/>
                      <a:pt x="3739" y="3466"/>
                    </a:cubicBezTo>
                    <a:cubicBezTo>
                      <a:pt x="4377" y="2888"/>
                      <a:pt x="5046" y="2341"/>
                      <a:pt x="5745" y="1764"/>
                    </a:cubicBezTo>
                    <a:cubicBezTo>
                      <a:pt x="6414" y="1156"/>
                      <a:pt x="7113" y="609"/>
                      <a:pt x="7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3" name="Google Shape;4903;p276"/>
          <p:cNvGrpSpPr/>
          <p:nvPr/>
        </p:nvGrpSpPr>
        <p:grpSpPr>
          <a:xfrm>
            <a:off x="2939450" y="1989273"/>
            <a:ext cx="3685977" cy="2649683"/>
            <a:chOff x="2939450" y="1989273"/>
            <a:chExt cx="3685977" cy="2649683"/>
          </a:xfrm>
        </p:grpSpPr>
        <p:sp>
          <p:nvSpPr>
            <p:cNvPr id="4904" name="Google Shape;4904;p276"/>
            <p:cNvSpPr/>
            <p:nvPr/>
          </p:nvSpPr>
          <p:spPr>
            <a:xfrm>
              <a:off x="2939450" y="4327475"/>
              <a:ext cx="3685977" cy="311481"/>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5" name="Google Shape;4905;p276"/>
            <p:cNvGrpSpPr/>
            <p:nvPr/>
          </p:nvGrpSpPr>
          <p:grpSpPr>
            <a:xfrm>
              <a:off x="3073225" y="1989273"/>
              <a:ext cx="3485119" cy="2575529"/>
              <a:chOff x="427775" y="2567960"/>
              <a:chExt cx="3485119" cy="2575529"/>
            </a:xfrm>
          </p:grpSpPr>
          <p:sp>
            <p:nvSpPr>
              <p:cNvPr id="4906" name="Google Shape;4906;p276"/>
              <p:cNvSpPr/>
              <p:nvPr/>
            </p:nvSpPr>
            <p:spPr>
              <a:xfrm>
                <a:off x="713225" y="47513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76"/>
              <p:cNvSpPr/>
              <p:nvPr/>
            </p:nvSpPr>
            <p:spPr>
              <a:xfrm>
                <a:off x="550115" y="3903727"/>
                <a:ext cx="1116724" cy="1184208"/>
              </a:xfrm>
              <a:custGeom>
                <a:rect b="b" l="l" r="r" t="t"/>
                <a:pathLst>
                  <a:path extrusionOk="0" h="57084" w="53831">
                    <a:moveTo>
                      <a:pt x="0" y="1"/>
                    </a:moveTo>
                    <a:lnTo>
                      <a:pt x="1611" y="57083"/>
                    </a:lnTo>
                    <a:lnTo>
                      <a:pt x="52220" y="57083"/>
                    </a:lnTo>
                    <a:lnTo>
                      <a:pt x="538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76"/>
              <p:cNvSpPr/>
              <p:nvPr/>
            </p:nvSpPr>
            <p:spPr>
              <a:xfrm>
                <a:off x="494619" y="3849496"/>
                <a:ext cx="1228353" cy="1292662"/>
              </a:xfrm>
              <a:custGeom>
                <a:rect b="b" l="l" r="r" t="t"/>
                <a:pathLst>
                  <a:path extrusionOk="0" h="62312" w="59212">
                    <a:moveTo>
                      <a:pt x="56506" y="2645"/>
                    </a:moveTo>
                    <a:lnTo>
                      <a:pt x="54895" y="59728"/>
                    </a:lnTo>
                    <a:lnTo>
                      <a:pt x="4286" y="59697"/>
                    </a:lnTo>
                    <a:lnTo>
                      <a:pt x="2675" y="2645"/>
                    </a:lnTo>
                    <a:close/>
                    <a:moveTo>
                      <a:pt x="0" y="1"/>
                    </a:moveTo>
                    <a:lnTo>
                      <a:pt x="1763" y="62311"/>
                    </a:lnTo>
                    <a:lnTo>
                      <a:pt x="57448" y="62311"/>
                    </a:lnTo>
                    <a:lnTo>
                      <a:pt x="592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76"/>
              <p:cNvSpPr/>
              <p:nvPr/>
            </p:nvSpPr>
            <p:spPr>
              <a:xfrm>
                <a:off x="3665887" y="3787071"/>
                <a:ext cx="126752" cy="1356350"/>
              </a:xfrm>
              <a:custGeom>
                <a:rect b="b" l="l" r="r" t="t"/>
                <a:pathLst>
                  <a:path extrusionOk="0" h="65382" w="6110">
                    <a:moveTo>
                      <a:pt x="1763" y="0"/>
                    </a:moveTo>
                    <a:lnTo>
                      <a:pt x="0" y="65260"/>
                    </a:lnTo>
                    <a:lnTo>
                      <a:pt x="4377" y="65381"/>
                    </a:lnTo>
                    <a:lnTo>
                      <a:pt x="6110" y="122"/>
                    </a:lnTo>
                    <a:lnTo>
                      <a:pt x="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76"/>
              <p:cNvSpPr/>
              <p:nvPr/>
            </p:nvSpPr>
            <p:spPr>
              <a:xfrm>
                <a:off x="2305059" y="3604836"/>
                <a:ext cx="752276" cy="1234639"/>
              </a:xfrm>
              <a:custGeom>
                <a:rect b="b" l="l" r="r" t="t"/>
                <a:pathLst>
                  <a:path extrusionOk="0" h="59515" w="36263">
                    <a:moveTo>
                      <a:pt x="426" y="0"/>
                    </a:moveTo>
                    <a:cubicBezTo>
                      <a:pt x="426" y="122"/>
                      <a:pt x="183" y="11854"/>
                      <a:pt x="1216" y="24712"/>
                    </a:cubicBezTo>
                    <a:cubicBezTo>
                      <a:pt x="2554" y="42007"/>
                      <a:pt x="5380" y="52919"/>
                      <a:pt x="9575" y="57144"/>
                    </a:cubicBezTo>
                    <a:cubicBezTo>
                      <a:pt x="11216" y="58846"/>
                      <a:pt x="13891" y="59515"/>
                      <a:pt x="16931" y="59515"/>
                    </a:cubicBezTo>
                    <a:cubicBezTo>
                      <a:pt x="23831" y="59515"/>
                      <a:pt x="32737" y="55958"/>
                      <a:pt x="36262" y="52645"/>
                    </a:cubicBezTo>
                    <a:lnTo>
                      <a:pt x="35989" y="52372"/>
                    </a:lnTo>
                    <a:cubicBezTo>
                      <a:pt x="33375" y="54834"/>
                      <a:pt x="28086" y="57265"/>
                      <a:pt x="22828" y="58420"/>
                    </a:cubicBezTo>
                    <a:cubicBezTo>
                      <a:pt x="20698" y="58885"/>
                      <a:pt x="18727" y="59115"/>
                      <a:pt x="16969" y="59115"/>
                    </a:cubicBezTo>
                    <a:cubicBezTo>
                      <a:pt x="13783" y="59115"/>
                      <a:pt x="11298" y="58359"/>
                      <a:pt x="9849" y="56870"/>
                    </a:cubicBezTo>
                    <a:cubicBezTo>
                      <a:pt x="0" y="46900"/>
                      <a:pt x="791" y="456"/>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76"/>
              <p:cNvSpPr/>
              <p:nvPr/>
            </p:nvSpPr>
            <p:spPr>
              <a:xfrm>
                <a:off x="2347942" y="3731574"/>
                <a:ext cx="768042" cy="1143859"/>
              </a:xfrm>
              <a:custGeom>
                <a:rect b="b" l="l" r="r" t="t"/>
                <a:pathLst>
                  <a:path extrusionOk="0" h="55139" w="37023">
                    <a:moveTo>
                      <a:pt x="2706" y="1"/>
                    </a:moveTo>
                    <a:lnTo>
                      <a:pt x="2706" y="1"/>
                    </a:lnTo>
                    <a:cubicBezTo>
                      <a:pt x="2675" y="335"/>
                      <a:pt x="0" y="33557"/>
                      <a:pt x="7447" y="47083"/>
                    </a:cubicBezTo>
                    <a:cubicBezTo>
                      <a:pt x="10396" y="52372"/>
                      <a:pt x="15958" y="55138"/>
                      <a:pt x="23618" y="55138"/>
                    </a:cubicBezTo>
                    <a:cubicBezTo>
                      <a:pt x="24104" y="55138"/>
                      <a:pt x="24621" y="55138"/>
                      <a:pt x="25138" y="55108"/>
                    </a:cubicBezTo>
                    <a:cubicBezTo>
                      <a:pt x="29180" y="54865"/>
                      <a:pt x="33192" y="54105"/>
                      <a:pt x="37022" y="52828"/>
                    </a:cubicBezTo>
                    <a:lnTo>
                      <a:pt x="36901" y="52463"/>
                    </a:lnTo>
                    <a:cubicBezTo>
                      <a:pt x="36770" y="52496"/>
                      <a:pt x="30507" y="54728"/>
                      <a:pt x="23596" y="54728"/>
                    </a:cubicBezTo>
                    <a:cubicBezTo>
                      <a:pt x="17633" y="54728"/>
                      <a:pt x="11188" y="53067"/>
                      <a:pt x="7782" y="46901"/>
                    </a:cubicBezTo>
                    <a:cubicBezTo>
                      <a:pt x="395" y="33466"/>
                      <a:pt x="3040" y="365"/>
                      <a:pt x="3070" y="31"/>
                    </a:cubicBezTo>
                    <a:lnTo>
                      <a:pt x="27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76"/>
              <p:cNvSpPr/>
              <p:nvPr/>
            </p:nvSpPr>
            <p:spPr>
              <a:xfrm>
                <a:off x="2760978" y="3730952"/>
                <a:ext cx="268648" cy="850006"/>
              </a:xfrm>
              <a:custGeom>
                <a:rect b="b" l="l" r="r" t="t"/>
                <a:pathLst>
                  <a:path extrusionOk="0" h="40974" w="12950">
                    <a:moveTo>
                      <a:pt x="4165" y="0"/>
                    </a:moveTo>
                    <a:cubicBezTo>
                      <a:pt x="3405" y="5046"/>
                      <a:pt x="2918" y="10152"/>
                      <a:pt x="2766" y="15259"/>
                    </a:cubicBezTo>
                    <a:cubicBezTo>
                      <a:pt x="2463" y="26201"/>
                      <a:pt x="3922" y="33770"/>
                      <a:pt x="7083" y="37782"/>
                    </a:cubicBezTo>
                    <a:cubicBezTo>
                      <a:pt x="8450" y="39636"/>
                      <a:pt x="10578" y="40821"/>
                      <a:pt x="12919" y="40973"/>
                    </a:cubicBezTo>
                    <a:lnTo>
                      <a:pt x="12949" y="40578"/>
                    </a:lnTo>
                    <a:cubicBezTo>
                      <a:pt x="10730" y="40426"/>
                      <a:pt x="8694" y="39302"/>
                      <a:pt x="7387" y="37539"/>
                    </a:cubicBezTo>
                    <a:cubicBezTo>
                      <a:pt x="0" y="28146"/>
                      <a:pt x="4499" y="335"/>
                      <a:pt x="4560" y="61"/>
                    </a:cubicBezTo>
                    <a:lnTo>
                      <a:pt x="41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76"/>
              <p:cNvSpPr/>
              <p:nvPr/>
            </p:nvSpPr>
            <p:spPr>
              <a:xfrm>
                <a:off x="3479233" y="3686182"/>
                <a:ext cx="196746" cy="893508"/>
              </a:xfrm>
              <a:custGeom>
                <a:rect b="b" l="l" r="r" t="t"/>
                <a:pathLst>
                  <a:path extrusionOk="0" h="43071" w="9484">
                    <a:moveTo>
                      <a:pt x="4468" y="0"/>
                    </a:moveTo>
                    <a:lnTo>
                      <a:pt x="4104" y="61"/>
                    </a:lnTo>
                    <a:cubicBezTo>
                      <a:pt x="4134" y="395"/>
                      <a:pt x="9088" y="32463"/>
                      <a:pt x="0" y="42827"/>
                    </a:cubicBezTo>
                    <a:lnTo>
                      <a:pt x="304" y="43071"/>
                    </a:lnTo>
                    <a:cubicBezTo>
                      <a:pt x="9484" y="32584"/>
                      <a:pt x="4529" y="334"/>
                      <a:pt x="44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76"/>
              <p:cNvSpPr/>
              <p:nvPr/>
            </p:nvSpPr>
            <p:spPr>
              <a:xfrm>
                <a:off x="427775" y="3758690"/>
                <a:ext cx="3485119" cy="90822"/>
              </a:xfrm>
              <a:custGeom>
                <a:rect b="b" l="l" r="r" t="t"/>
                <a:pathLst>
                  <a:path extrusionOk="0" h="4378" w="167998">
                    <a:moveTo>
                      <a:pt x="0" y="1"/>
                    </a:moveTo>
                    <a:lnTo>
                      <a:pt x="0" y="4378"/>
                    </a:lnTo>
                    <a:lnTo>
                      <a:pt x="167997" y="4378"/>
                    </a:lnTo>
                    <a:lnTo>
                      <a:pt x="1679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76"/>
              <p:cNvSpPr/>
              <p:nvPr/>
            </p:nvSpPr>
            <p:spPr>
              <a:xfrm>
                <a:off x="533705" y="4154071"/>
                <a:ext cx="1151430" cy="21"/>
              </a:xfrm>
              <a:custGeom>
                <a:rect b="b" l="l" r="r" t="t"/>
                <a:pathLst>
                  <a:path extrusionOk="0" fill="none" h="1" w="55504">
                    <a:moveTo>
                      <a:pt x="1" y="1"/>
                    </a:moveTo>
                    <a:lnTo>
                      <a:pt x="55503" y="1"/>
                    </a:lnTo>
                  </a:path>
                </a:pathLst>
              </a:custGeom>
              <a:solidFill>
                <a:schemeClr val="lt1"/>
              </a:solidFill>
              <a:ln cap="flat" cmpd="sng" w="3800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76"/>
              <p:cNvSpPr/>
              <p:nvPr/>
            </p:nvSpPr>
            <p:spPr>
              <a:xfrm>
                <a:off x="1108811" y="4154071"/>
                <a:ext cx="21" cy="949001"/>
              </a:xfrm>
              <a:custGeom>
                <a:rect b="b" l="l" r="r" t="t"/>
                <a:pathLst>
                  <a:path extrusionOk="0" fill="none" h="45746" w="1">
                    <a:moveTo>
                      <a:pt x="1" y="1"/>
                    </a:moveTo>
                    <a:lnTo>
                      <a:pt x="1" y="45746"/>
                    </a:lnTo>
                  </a:path>
                </a:pathLst>
              </a:custGeom>
              <a:solidFill>
                <a:schemeClr val="lt1"/>
              </a:solidFill>
              <a:ln cap="flat" cmpd="sng" w="3800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76"/>
              <p:cNvSpPr/>
              <p:nvPr/>
            </p:nvSpPr>
            <p:spPr>
              <a:xfrm>
                <a:off x="978919" y="4475036"/>
                <a:ext cx="38482" cy="254769"/>
              </a:xfrm>
              <a:custGeom>
                <a:rect b="b" l="l" r="r" t="t"/>
                <a:pathLst>
                  <a:path extrusionOk="0" h="12281" w="1855">
                    <a:moveTo>
                      <a:pt x="791" y="1"/>
                    </a:moveTo>
                    <a:cubicBezTo>
                      <a:pt x="365" y="31"/>
                      <a:pt x="0" y="366"/>
                      <a:pt x="0" y="822"/>
                    </a:cubicBezTo>
                    <a:lnTo>
                      <a:pt x="0" y="11460"/>
                    </a:lnTo>
                    <a:cubicBezTo>
                      <a:pt x="0" y="11916"/>
                      <a:pt x="365" y="12281"/>
                      <a:pt x="791" y="12281"/>
                    </a:cubicBezTo>
                    <a:lnTo>
                      <a:pt x="1034" y="12281"/>
                    </a:lnTo>
                    <a:cubicBezTo>
                      <a:pt x="1490" y="12281"/>
                      <a:pt x="1854" y="11916"/>
                      <a:pt x="1854" y="11460"/>
                    </a:cubicBezTo>
                    <a:lnTo>
                      <a:pt x="1854" y="822"/>
                    </a:lnTo>
                    <a:cubicBezTo>
                      <a:pt x="1854" y="366"/>
                      <a:pt x="1490" y="1"/>
                      <a:pt x="10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76"/>
              <p:cNvSpPr/>
              <p:nvPr/>
            </p:nvSpPr>
            <p:spPr>
              <a:xfrm>
                <a:off x="1193954" y="4475036"/>
                <a:ext cx="38482" cy="254147"/>
              </a:xfrm>
              <a:custGeom>
                <a:rect b="b" l="l" r="r" t="t"/>
                <a:pathLst>
                  <a:path extrusionOk="0" h="12251" w="1855">
                    <a:moveTo>
                      <a:pt x="821" y="1"/>
                    </a:moveTo>
                    <a:cubicBezTo>
                      <a:pt x="365" y="1"/>
                      <a:pt x="0" y="366"/>
                      <a:pt x="0" y="822"/>
                    </a:cubicBezTo>
                    <a:lnTo>
                      <a:pt x="0" y="11430"/>
                    </a:lnTo>
                    <a:cubicBezTo>
                      <a:pt x="0" y="11886"/>
                      <a:pt x="365" y="12250"/>
                      <a:pt x="821" y="12250"/>
                    </a:cubicBezTo>
                    <a:lnTo>
                      <a:pt x="1064" y="12250"/>
                    </a:lnTo>
                    <a:cubicBezTo>
                      <a:pt x="1490" y="12250"/>
                      <a:pt x="1854" y="11886"/>
                      <a:pt x="1854" y="11430"/>
                    </a:cubicBezTo>
                    <a:lnTo>
                      <a:pt x="1854" y="822"/>
                    </a:lnTo>
                    <a:cubicBezTo>
                      <a:pt x="1854" y="366"/>
                      <a:pt x="1490" y="1"/>
                      <a:pt x="10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76"/>
              <p:cNvSpPr/>
              <p:nvPr/>
            </p:nvSpPr>
            <p:spPr>
              <a:xfrm>
                <a:off x="982073" y="3982562"/>
                <a:ext cx="254126" cy="38482"/>
              </a:xfrm>
              <a:custGeom>
                <a:rect b="b" l="l" r="r" t="t"/>
                <a:pathLst>
                  <a:path extrusionOk="0" h="1855" w="12250">
                    <a:moveTo>
                      <a:pt x="821" y="0"/>
                    </a:moveTo>
                    <a:cubicBezTo>
                      <a:pt x="365" y="0"/>
                      <a:pt x="0" y="365"/>
                      <a:pt x="0" y="821"/>
                    </a:cubicBezTo>
                    <a:lnTo>
                      <a:pt x="0" y="1064"/>
                    </a:lnTo>
                    <a:cubicBezTo>
                      <a:pt x="0" y="1520"/>
                      <a:pt x="365" y="1854"/>
                      <a:pt x="821" y="1854"/>
                    </a:cubicBezTo>
                    <a:lnTo>
                      <a:pt x="11459" y="1854"/>
                    </a:lnTo>
                    <a:cubicBezTo>
                      <a:pt x="11885" y="1854"/>
                      <a:pt x="12250" y="1489"/>
                      <a:pt x="12250" y="1064"/>
                    </a:cubicBezTo>
                    <a:lnTo>
                      <a:pt x="12250" y="821"/>
                    </a:lnTo>
                    <a:cubicBezTo>
                      <a:pt x="12250" y="365"/>
                      <a:pt x="11885" y="0"/>
                      <a:pt x="114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76"/>
              <p:cNvSpPr/>
              <p:nvPr/>
            </p:nvSpPr>
            <p:spPr>
              <a:xfrm>
                <a:off x="1490957" y="3589069"/>
                <a:ext cx="174051" cy="169632"/>
              </a:xfrm>
              <a:custGeom>
                <a:rect b="b" l="l" r="r" t="t"/>
                <a:pathLst>
                  <a:path extrusionOk="0" h="8177" w="8390">
                    <a:moveTo>
                      <a:pt x="3435" y="0"/>
                    </a:moveTo>
                    <a:lnTo>
                      <a:pt x="1" y="8177"/>
                    </a:lnTo>
                    <a:lnTo>
                      <a:pt x="2493" y="8177"/>
                    </a:lnTo>
                    <a:lnTo>
                      <a:pt x="8390" y="578"/>
                    </a:lnTo>
                    <a:lnTo>
                      <a:pt x="3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76"/>
              <p:cNvSpPr/>
              <p:nvPr/>
            </p:nvSpPr>
            <p:spPr>
              <a:xfrm>
                <a:off x="2784940" y="3589069"/>
                <a:ext cx="173428" cy="169632"/>
              </a:xfrm>
              <a:custGeom>
                <a:rect b="b" l="l" r="r" t="t"/>
                <a:pathLst>
                  <a:path extrusionOk="0" h="8177" w="8360">
                    <a:moveTo>
                      <a:pt x="4955" y="0"/>
                    </a:moveTo>
                    <a:lnTo>
                      <a:pt x="1" y="578"/>
                    </a:lnTo>
                    <a:lnTo>
                      <a:pt x="5897" y="8177"/>
                    </a:lnTo>
                    <a:lnTo>
                      <a:pt x="8359" y="8177"/>
                    </a:lnTo>
                    <a:lnTo>
                      <a:pt x="49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76"/>
              <p:cNvSpPr/>
              <p:nvPr/>
            </p:nvSpPr>
            <p:spPr>
              <a:xfrm>
                <a:off x="1460065" y="2812164"/>
                <a:ext cx="1529757" cy="787584"/>
              </a:xfrm>
              <a:custGeom>
                <a:rect b="b" l="l" r="r" t="t"/>
                <a:pathLst>
                  <a:path extrusionOk="0" h="37965" w="73741">
                    <a:moveTo>
                      <a:pt x="0" y="1"/>
                    </a:moveTo>
                    <a:lnTo>
                      <a:pt x="0" y="37965"/>
                    </a:lnTo>
                    <a:lnTo>
                      <a:pt x="73740" y="37965"/>
                    </a:lnTo>
                    <a:lnTo>
                      <a:pt x="73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76"/>
              <p:cNvSpPr/>
              <p:nvPr/>
            </p:nvSpPr>
            <p:spPr>
              <a:xfrm>
                <a:off x="1671304" y="2812164"/>
                <a:ext cx="812810" cy="787584"/>
              </a:xfrm>
              <a:custGeom>
                <a:rect b="b" l="l" r="r" t="t"/>
                <a:pathLst>
                  <a:path extrusionOk="0" h="37965" w="39181">
                    <a:moveTo>
                      <a:pt x="22858" y="1"/>
                    </a:moveTo>
                    <a:lnTo>
                      <a:pt x="1" y="37965"/>
                    </a:lnTo>
                    <a:lnTo>
                      <a:pt x="16323" y="37965"/>
                    </a:lnTo>
                    <a:lnTo>
                      <a:pt x="391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76"/>
              <p:cNvSpPr/>
              <p:nvPr/>
            </p:nvSpPr>
            <p:spPr>
              <a:xfrm>
                <a:off x="2123447" y="2812164"/>
                <a:ext cx="654546" cy="787584"/>
              </a:xfrm>
              <a:custGeom>
                <a:rect b="b" l="l" r="r" t="t"/>
                <a:pathLst>
                  <a:path extrusionOk="0" h="37965" w="31552">
                    <a:moveTo>
                      <a:pt x="22858" y="1"/>
                    </a:moveTo>
                    <a:lnTo>
                      <a:pt x="0" y="37965"/>
                    </a:lnTo>
                    <a:lnTo>
                      <a:pt x="8694" y="37965"/>
                    </a:lnTo>
                    <a:lnTo>
                      <a:pt x="315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76"/>
              <p:cNvSpPr/>
              <p:nvPr/>
            </p:nvSpPr>
            <p:spPr>
              <a:xfrm>
                <a:off x="1420336" y="2773078"/>
                <a:ext cx="1608567" cy="866394"/>
              </a:xfrm>
              <a:custGeom>
                <a:rect b="b" l="l" r="r" t="t"/>
                <a:pathLst>
                  <a:path extrusionOk="0" h="41764" w="77540">
                    <a:moveTo>
                      <a:pt x="75655" y="1885"/>
                    </a:moveTo>
                    <a:lnTo>
                      <a:pt x="75655" y="39849"/>
                    </a:lnTo>
                    <a:lnTo>
                      <a:pt x="1915" y="39849"/>
                    </a:lnTo>
                    <a:lnTo>
                      <a:pt x="1915" y="1885"/>
                    </a:lnTo>
                    <a:close/>
                    <a:moveTo>
                      <a:pt x="0" y="0"/>
                    </a:moveTo>
                    <a:lnTo>
                      <a:pt x="0" y="41764"/>
                    </a:lnTo>
                    <a:lnTo>
                      <a:pt x="77540" y="41764"/>
                    </a:lnTo>
                    <a:lnTo>
                      <a:pt x="775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76"/>
              <p:cNvSpPr/>
              <p:nvPr/>
            </p:nvSpPr>
            <p:spPr>
              <a:xfrm>
                <a:off x="795419" y="3041700"/>
                <a:ext cx="516447" cy="716968"/>
              </a:xfrm>
              <a:custGeom>
                <a:rect b="b" l="l" r="r" t="t"/>
                <a:pathLst>
                  <a:path extrusionOk="0" h="34561" w="24895">
                    <a:moveTo>
                      <a:pt x="1581" y="1"/>
                    </a:moveTo>
                    <a:cubicBezTo>
                      <a:pt x="699" y="1"/>
                      <a:pt x="0" y="730"/>
                      <a:pt x="30" y="1612"/>
                    </a:cubicBezTo>
                    <a:lnTo>
                      <a:pt x="973" y="33041"/>
                    </a:lnTo>
                    <a:cubicBezTo>
                      <a:pt x="1003" y="33892"/>
                      <a:pt x="1702" y="34561"/>
                      <a:pt x="2553" y="34561"/>
                    </a:cubicBezTo>
                    <a:lnTo>
                      <a:pt x="22341" y="34561"/>
                    </a:lnTo>
                    <a:cubicBezTo>
                      <a:pt x="23192" y="34561"/>
                      <a:pt x="23861" y="33892"/>
                      <a:pt x="23891" y="33041"/>
                    </a:cubicBezTo>
                    <a:lnTo>
                      <a:pt x="24864" y="1612"/>
                    </a:lnTo>
                    <a:cubicBezTo>
                      <a:pt x="24894" y="730"/>
                      <a:pt x="24195" y="1"/>
                      <a:pt x="23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76"/>
              <p:cNvSpPr/>
              <p:nvPr/>
            </p:nvSpPr>
            <p:spPr>
              <a:xfrm>
                <a:off x="859110" y="3095931"/>
                <a:ext cx="388429" cy="388450"/>
              </a:xfrm>
              <a:custGeom>
                <a:rect b="b" l="l" r="r" t="t"/>
                <a:pathLst>
                  <a:path extrusionOk="0" h="18725" w="18724">
                    <a:moveTo>
                      <a:pt x="9362" y="1"/>
                    </a:moveTo>
                    <a:cubicBezTo>
                      <a:pt x="4195" y="1"/>
                      <a:pt x="0" y="4195"/>
                      <a:pt x="0" y="9363"/>
                    </a:cubicBezTo>
                    <a:cubicBezTo>
                      <a:pt x="0" y="14530"/>
                      <a:pt x="4195" y="18725"/>
                      <a:pt x="9362" y="18725"/>
                    </a:cubicBezTo>
                    <a:cubicBezTo>
                      <a:pt x="14529" y="18725"/>
                      <a:pt x="18724" y="14530"/>
                      <a:pt x="18724" y="9363"/>
                    </a:cubicBezTo>
                    <a:cubicBezTo>
                      <a:pt x="18724" y="4195"/>
                      <a:pt x="14529" y="1"/>
                      <a:pt x="93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76"/>
              <p:cNvSpPr/>
              <p:nvPr/>
            </p:nvSpPr>
            <p:spPr>
              <a:xfrm>
                <a:off x="884959" y="3121801"/>
                <a:ext cx="337355" cy="336733"/>
              </a:xfrm>
              <a:custGeom>
                <a:rect b="b" l="l" r="r" t="t"/>
                <a:pathLst>
                  <a:path extrusionOk="0" h="16232" w="16262">
                    <a:moveTo>
                      <a:pt x="8116" y="0"/>
                    </a:moveTo>
                    <a:cubicBezTo>
                      <a:pt x="3648" y="0"/>
                      <a:pt x="0" y="3648"/>
                      <a:pt x="0" y="8116"/>
                    </a:cubicBezTo>
                    <a:cubicBezTo>
                      <a:pt x="0" y="12614"/>
                      <a:pt x="3648" y="16231"/>
                      <a:pt x="8116" y="16231"/>
                    </a:cubicBezTo>
                    <a:cubicBezTo>
                      <a:pt x="12614" y="16231"/>
                      <a:pt x="16262" y="12614"/>
                      <a:pt x="16262" y="8116"/>
                    </a:cubicBezTo>
                    <a:cubicBezTo>
                      <a:pt x="16262" y="3648"/>
                      <a:pt x="12614" y="0"/>
                      <a:pt x="8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76"/>
              <p:cNvSpPr/>
              <p:nvPr/>
            </p:nvSpPr>
            <p:spPr>
              <a:xfrm>
                <a:off x="976388" y="3221715"/>
                <a:ext cx="154509" cy="137539"/>
              </a:xfrm>
              <a:custGeom>
                <a:rect b="b" l="l" r="r" t="t"/>
                <a:pathLst>
                  <a:path extrusionOk="0" h="6630" w="7448">
                    <a:moveTo>
                      <a:pt x="3710" y="1"/>
                    </a:moveTo>
                    <a:cubicBezTo>
                      <a:pt x="2975" y="1"/>
                      <a:pt x="2233" y="244"/>
                      <a:pt x="1612" y="746"/>
                    </a:cubicBezTo>
                    <a:cubicBezTo>
                      <a:pt x="183" y="1901"/>
                      <a:pt x="1" y="3999"/>
                      <a:pt x="1156" y="5427"/>
                    </a:cubicBezTo>
                    <a:cubicBezTo>
                      <a:pt x="1808" y="6218"/>
                      <a:pt x="2762" y="6629"/>
                      <a:pt x="3721" y="6629"/>
                    </a:cubicBezTo>
                    <a:cubicBezTo>
                      <a:pt x="4458" y="6629"/>
                      <a:pt x="5198" y="6386"/>
                      <a:pt x="5806" y="5883"/>
                    </a:cubicBezTo>
                    <a:cubicBezTo>
                      <a:pt x="7235" y="4728"/>
                      <a:pt x="7448" y="2631"/>
                      <a:pt x="6262" y="1202"/>
                    </a:cubicBezTo>
                    <a:cubicBezTo>
                      <a:pt x="5609" y="412"/>
                      <a:pt x="4665" y="1"/>
                      <a:pt x="37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76"/>
              <p:cNvSpPr/>
              <p:nvPr/>
            </p:nvSpPr>
            <p:spPr>
              <a:xfrm>
                <a:off x="847118" y="3515917"/>
                <a:ext cx="140008" cy="140008"/>
              </a:xfrm>
              <a:custGeom>
                <a:rect b="b" l="l" r="r" t="t"/>
                <a:pathLst>
                  <a:path extrusionOk="0" h="6749" w="6749">
                    <a:moveTo>
                      <a:pt x="3374" y="0"/>
                    </a:moveTo>
                    <a:cubicBezTo>
                      <a:pt x="1520" y="0"/>
                      <a:pt x="1" y="1490"/>
                      <a:pt x="1" y="3374"/>
                    </a:cubicBezTo>
                    <a:cubicBezTo>
                      <a:pt x="1" y="5228"/>
                      <a:pt x="1520" y="6748"/>
                      <a:pt x="3374" y="6748"/>
                    </a:cubicBezTo>
                    <a:cubicBezTo>
                      <a:pt x="5259" y="6748"/>
                      <a:pt x="6748" y="5228"/>
                      <a:pt x="6748" y="3374"/>
                    </a:cubicBezTo>
                    <a:cubicBezTo>
                      <a:pt x="6748" y="1490"/>
                      <a:pt x="5259" y="0"/>
                      <a:pt x="33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76"/>
              <p:cNvSpPr/>
              <p:nvPr/>
            </p:nvSpPr>
            <p:spPr>
              <a:xfrm>
                <a:off x="856579" y="3524735"/>
                <a:ext cx="121711" cy="121732"/>
              </a:xfrm>
              <a:custGeom>
                <a:rect b="b" l="l" r="r" t="t"/>
                <a:pathLst>
                  <a:path extrusionOk="0" h="5868" w="5867">
                    <a:moveTo>
                      <a:pt x="2918" y="1"/>
                    </a:moveTo>
                    <a:cubicBezTo>
                      <a:pt x="1307" y="1"/>
                      <a:pt x="0" y="1308"/>
                      <a:pt x="0" y="2949"/>
                    </a:cubicBezTo>
                    <a:cubicBezTo>
                      <a:pt x="0" y="4560"/>
                      <a:pt x="1307" y="5867"/>
                      <a:pt x="2918" y="5867"/>
                    </a:cubicBezTo>
                    <a:cubicBezTo>
                      <a:pt x="4560" y="5867"/>
                      <a:pt x="5867" y="4560"/>
                      <a:pt x="5867" y="2949"/>
                    </a:cubicBezTo>
                    <a:cubicBezTo>
                      <a:pt x="5867" y="1308"/>
                      <a:pt x="4560" y="1"/>
                      <a:pt x="29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76"/>
              <p:cNvSpPr/>
              <p:nvPr/>
            </p:nvSpPr>
            <p:spPr>
              <a:xfrm>
                <a:off x="884316" y="3560688"/>
                <a:ext cx="58045" cy="49954"/>
              </a:xfrm>
              <a:custGeom>
                <a:rect b="b" l="l" r="r" t="t"/>
                <a:pathLst>
                  <a:path extrusionOk="0" h="2408" w="2798">
                    <a:moveTo>
                      <a:pt x="1581" y="0"/>
                    </a:moveTo>
                    <a:cubicBezTo>
                      <a:pt x="518" y="0"/>
                      <a:pt x="1" y="1307"/>
                      <a:pt x="761" y="2067"/>
                    </a:cubicBezTo>
                    <a:cubicBezTo>
                      <a:pt x="995" y="2302"/>
                      <a:pt x="1290" y="2408"/>
                      <a:pt x="1581" y="2408"/>
                    </a:cubicBezTo>
                    <a:cubicBezTo>
                      <a:pt x="2196" y="2408"/>
                      <a:pt x="2797" y="1938"/>
                      <a:pt x="2797" y="1216"/>
                    </a:cubicBezTo>
                    <a:cubicBezTo>
                      <a:pt x="2797" y="547"/>
                      <a:pt x="2250" y="0"/>
                      <a:pt x="1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76"/>
              <p:cNvSpPr/>
              <p:nvPr/>
            </p:nvSpPr>
            <p:spPr>
              <a:xfrm>
                <a:off x="1119537" y="3515917"/>
                <a:ext cx="140008" cy="140008"/>
              </a:xfrm>
              <a:custGeom>
                <a:rect b="b" l="l" r="r" t="t"/>
                <a:pathLst>
                  <a:path extrusionOk="0" h="6749" w="6749">
                    <a:moveTo>
                      <a:pt x="3374" y="0"/>
                    </a:moveTo>
                    <a:cubicBezTo>
                      <a:pt x="1520" y="0"/>
                      <a:pt x="0" y="1490"/>
                      <a:pt x="0" y="3374"/>
                    </a:cubicBezTo>
                    <a:cubicBezTo>
                      <a:pt x="0" y="5228"/>
                      <a:pt x="1520" y="6748"/>
                      <a:pt x="3374" y="6748"/>
                    </a:cubicBezTo>
                    <a:cubicBezTo>
                      <a:pt x="5259" y="6748"/>
                      <a:pt x="6748" y="5228"/>
                      <a:pt x="6748" y="3374"/>
                    </a:cubicBezTo>
                    <a:cubicBezTo>
                      <a:pt x="6748" y="1490"/>
                      <a:pt x="5259" y="0"/>
                      <a:pt x="33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76"/>
              <p:cNvSpPr/>
              <p:nvPr/>
            </p:nvSpPr>
            <p:spPr>
              <a:xfrm>
                <a:off x="1108189" y="3524735"/>
                <a:ext cx="142518" cy="122105"/>
              </a:xfrm>
              <a:custGeom>
                <a:rect b="b" l="l" r="r" t="t"/>
                <a:pathLst>
                  <a:path extrusionOk="0" h="5886" w="6870">
                    <a:moveTo>
                      <a:pt x="3921" y="1"/>
                    </a:moveTo>
                    <a:cubicBezTo>
                      <a:pt x="1307" y="1"/>
                      <a:pt x="0" y="3162"/>
                      <a:pt x="1854" y="5016"/>
                    </a:cubicBezTo>
                    <a:cubicBezTo>
                      <a:pt x="2455" y="5617"/>
                      <a:pt x="3193" y="5886"/>
                      <a:pt x="3917" y="5886"/>
                    </a:cubicBezTo>
                    <a:cubicBezTo>
                      <a:pt x="5425" y="5886"/>
                      <a:pt x="6870" y="4716"/>
                      <a:pt x="6870" y="2949"/>
                    </a:cubicBezTo>
                    <a:cubicBezTo>
                      <a:pt x="6839" y="1308"/>
                      <a:pt x="5532"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76"/>
              <p:cNvSpPr/>
              <p:nvPr/>
            </p:nvSpPr>
            <p:spPr>
              <a:xfrm>
                <a:off x="1156113" y="3560688"/>
                <a:ext cx="58667" cy="49954"/>
              </a:xfrm>
              <a:custGeom>
                <a:rect b="b" l="l" r="r" t="t"/>
                <a:pathLst>
                  <a:path extrusionOk="0" h="2408" w="2828">
                    <a:moveTo>
                      <a:pt x="1611" y="0"/>
                    </a:moveTo>
                    <a:cubicBezTo>
                      <a:pt x="548" y="0"/>
                      <a:pt x="0" y="1307"/>
                      <a:pt x="760" y="2067"/>
                    </a:cubicBezTo>
                    <a:cubicBezTo>
                      <a:pt x="1005" y="2302"/>
                      <a:pt x="1306" y="2408"/>
                      <a:pt x="1602" y="2408"/>
                    </a:cubicBezTo>
                    <a:cubicBezTo>
                      <a:pt x="2226" y="2408"/>
                      <a:pt x="2827" y="1938"/>
                      <a:pt x="2827" y="1216"/>
                    </a:cubicBezTo>
                    <a:cubicBezTo>
                      <a:pt x="2797" y="547"/>
                      <a:pt x="2280" y="0"/>
                      <a:pt x="1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76"/>
              <p:cNvSpPr/>
              <p:nvPr/>
            </p:nvSpPr>
            <p:spPr>
              <a:xfrm>
                <a:off x="978919" y="3692489"/>
                <a:ext cx="148825" cy="23981"/>
              </a:xfrm>
              <a:custGeom>
                <a:rect b="b" l="l" r="r" t="t"/>
                <a:pathLst>
                  <a:path extrusionOk="0" h="1156" w="7174">
                    <a:moveTo>
                      <a:pt x="547" y="0"/>
                    </a:moveTo>
                    <a:cubicBezTo>
                      <a:pt x="243" y="0"/>
                      <a:pt x="0" y="243"/>
                      <a:pt x="0" y="547"/>
                    </a:cubicBezTo>
                    <a:lnTo>
                      <a:pt x="0" y="638"/>
                    </a:lnTo>
                    <a:cubicBezTo>
                      <a:pt x="0" y="912"/>
                      <a:pt x="243" y="1155"/>
                      <a:pt x="547" y="1155"/>
                    </a:cubicBezTo>
                    <a:lnTo>
                      <a:pt x="6657" y="1155"/>
                    </a:lnTo>
                    <a:cubicBezTo>
                      <a:pt x="6961" y="1155"/>
                      <a:pt x="7174" y="912"/>
                      <a:pt x="7174" y="638"/>
                    </a:cubicBezTo>
                    <a:lnTo>
                      <a:pt x="7174" y="547"/>
                    </a:lnTo>
                    <a:cubicBezTo>
                      <a:pt x="7174" y="243"/>
                      <a:pt x="6961" y="0"/>
                      <a:pt x="66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76"/>
              <p:cNvSpPr/>
              <p:nvPr/>
            </p:nvSpPr>
            <p:spPr>
              <a:xfrm>
                <a:off x="3148787" y="3041700"/>
                <a:ext cx="516447" cy="716968"/>
              </a:xfrm>
              <a:custGeom>
                <a:rect b="b" l="l" r="r" t="t"/>
                <a:pathLst>
                  <a:path extrusionOk="0" h="34561" w="24895">
                    <a:moveTo>
                      <a:pt x="1581" y="1"/>
                    </a:moveTo>
                    <a:cubicBezTo>
                      <a:pt x="700" y="1"/>
                      <a:pt x="1" y="730"/>
                      <a:pt x="31" y="1612"/>
                    </a:cubicBezTo>
                    <a:lnTo>
                      <a:pt x="973" y="33041"/>
                    </a:lnTo>
                    <a:cubicBezTo>
                      <a:pt x="1004" y="33892"/>
                      <a:pt x="1703" y="34561"/>
                      <a:pt x="2554" y="34561"/>
                    </a:cubicBezTo>
                    <a:lnTo>
                      <a:pt x="22342" y="34561"/>
                    </a:lnTo>
                    <a:cubicBezTo>
                      <a:pt x="23193" y="34561"/>
                      <a:pt x="23892" y="33892"/>
                      <a:pt x="23922" y="33041"/>
                    </a:cubicBezTo>
                    <a:lnTo>
                      <a:pt x="24865" y="1612"/>
                    </a:lnTo>
                    <a:cubicBezTo>
                      <a:pt x="24895" y="730"/>
                      <a:pt x="24196" y="1"/>
                      <a:pt x="23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76"/>
              <p:cNvSpPr/>
              <p:nvPr/>
            </p:nvSpPr>
            <p:spPr>
              <a:xfrm>
                <a:off x="3213121" y="3095931"/>
                <a:ext cx="388429" cy="388450"/>
              </a:xfrm>
              <a:custGeom>
                <a:rect b="b" l="l" r="r" t="t"/>
                <a:pathLst>
                  <a:path extrusionOk="0" h="18725" w="18724">
                    <a:moveTo>
                      <a:pt x="9362" y="1"/>
                    </a:moveTo>
                    <a:cubicBezTo>
                      <a:pt x="4164" y="1"/>
                      <a:pt x="0" y="4195"/>
                      <a:pt x="0" y="9363"/>
                    </a:cubicBezTo>
                    <a:cubicBezTo>
                      <a:pt x="0" y="14530"/>
                      <a:pt x="4164" y="18725"/>
                      <a:pt x="9362" y="18725"/>
                    </a:cubicBezTo>
                    <a:cubicBezTo>
                      <a:pt x="14529" y="18725"/>
                      <a:pt x="18724" y="14530"/>
                      <a:pt x="18724" y="9363"/>
                    </a:cubicBezTo>
                    <a:cubicBezTo>
                      <a:pt x="18724" y="4195"/>
                      <a:pt x="14529" y="1"/>
                      <a:pt x="93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76"/>
              <p:cNvSpPr/>
              <p:nvPr/>
            </p:nvSpPr>
            <p:spPr>
              <a:xfrm>
                <a:off x="3238349" y="3121801"/>
                <a:ext cx="337355" cy="336733"/>
              </a:xfrm>
              <a:custGeom>
                <a:rect b="b" l="l" r="r" t="t"/>
                <a:pathLst>
                  <a:path extrusionOk="0" h="16232" w="16262">
                    <a:moveTo>
                      <a:pt x="8146" y="0"/>
                    </a:moveTo>
                    <a:cubicBezTo>
                      <a:pt x="3648" y="0"/>
                      <a:pt x="0" y="3648"/>
                      <a:pt x="0" y="8116"/>
                    </a:cubicBezTo>
                    <a:cubicBezTo>
                      <a:pt x="0" y="12614"/>
                      <a:pt x="3648" y="16231"/>
                      <a:pt x="8146" y="16231"/>
                    </a:cubicBezTo>
                    <a:cubicBezTo>
                      <a:pt x="12614" y="16231"/>
                      <a:pt x="16262" y="12614"/>
                      <a:pt x="16262" y="8116"/>
                    </a:cubicBezTo>
                    <a:cubicBezTo>
                      <a:pt x="16262" y="3648"/>
                      <a:pt x="12614" y="0"/>
                      <a:pt x="8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76"/>
              <p:cNvSpPr/>
              <p:nvPr/>
            </p:nvSpPr>
            <p:spPr>
              <a:xfrm>
                <a:off x="3331665" y="3221736"/>
                <a:ext cx="150733" cy="137332"/>
              </a:xfrm>
              <a:custGeom>
                <a:rect b="b" l="l" r="r" t="t"/>
                <a:pathLst>
                  <a:path extrusionOk="0" h="6620" w="7266">
                    <a:moveTo>
                      <a:pt x="3633" y="1"/>
                    </a:moveTo>
                    <a:cubicBezTo>
                      <a:pt x="2782" y="1"/>
                      <a:pt x="1931" y="320"/>
                      <a:pt x="1277" y="958"/>
                    </a:cubicBezTo>
                    <a:cubicBezTo>
                      <a:pt x="1" y="2265"/>
                      <a:pt x="1" y="4363"/>
                      <a:pt x="1277" y="5639"/>
                    </a:cubicBezTo>
                    <a:cubicBezTo>
                      <a:pt x="1931" y="6293"/>
                      <a:pt x="2782" y="6619"/>
                      <a:pt x="3633" y="6619"/>
                    </a:cubicBezTo>
                    <a:cubicBezTo>
                      <a:pt x="4484" y="6619"/>
                      <a:pt x="5335" y="6293"/>
                      <a:pt x="5989" y="5639"/>
                    </a:cubicBezTo>
                    <a:cubicBezTo>
                      <a:pt x="7265" y="4363"/>
                      <a:pt x="7265" y="2265"/>
                      <a:pt x="5989" y="958"/>
                    </a:cubicBezTo>
                    <a:cubicBezTo>
                      <a:pt x="5335" y="320"/>
                      <a:pt x="4484" y="1"/>
                      <a:pt x="3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76"/>
              <p:cNvSpPr/>
              <p:nvPr/>
            </p:nvSpPr>
            <p:spPr>
              <a:xfrm>
                <a:off x="3201130" y="3515917"/>
                <a:ext cx="140008" cy="140008"/>
              </a:xfrm>
              <a:custGeom>
                <a:rect b="b" l="l" r="r" t="t"/>
                <a:pathLst>
                  <a:path extrusionOk="0" h="6749" w="6749">
                    <a:moveTo>
                      <a:pt x="3375" y="0"/>
                    </a:moveTo>
                    <a:cubicBezTo>
                      <a:pt x="1490" y="0"/>
                      <a:pt x="1" y="1490"/>
                      <a:pt x="1" y="3374"/>
                    </a:cubicBezTo>
                    <a:cubicBezTo>
                      <a:pt x="1" y="5228"/>
                      <a:pt x="1490" y="6748"/>
                      <a:pt x="3375" y="6748"/>
                    </a:cubicBezTo>
                    <a:cubicBezTo>
                      <a:pt x="5229" y="6748"/>
                      <a:pt x="6749" y="5228"/>
                      <a:pt x="6749" y="3374"/>
                    </a:cubicBezTo>
                    <a:cubicBezTo>
                      <a:pt x="6749" y="1490"/>
                      <a:pt x="5229" y="0"/>
                      <a:pt x="3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76"/>
              <p:cNvSpPr/>
              <p:nvPr/>
            </p:nvSpPr>
            <p:spPr>
              <a:xfrm>
                <a:off x="3209968" y="3524735"/>
                <a:ext cx="121711" cy="121732"/>
              </a:xfrm>
              <a:custGeom>
                <a:rect b="b" l="l" r="r" t="t"/>
                <a:pathLst>
                  <a:path extrusionOk="0" h="5868" w="5867">
                    <a:moveTo>
                      <a:pt x="2949" y="1"/>
                    </a:moveTo>
                    <a:cubicBezTo>
                      <a:pt x="1307" y="1"/>
                      <a:pt x="0" y="1308"/>
                      <a:pt x="0" y="2949"/>
                    </a:cubicBezTo>
                    <a:cubicBezTo>
                      <a:pt x="0" y="4560"/>
                      <a:pt x="1307" y="5867"/>
                      <a:pt x="2949" y="5867"/>
                    </a:cubicBezTo>
                    <a:cubicBezTo>
                      <a:pt x="4560" y="5867"/>
                      <a:pt x="5867" y="4560"/>
                      <a:pt x="5867" y="2949"/>
                    </a:cubicBezTo>
                    <a:cubicBezTo>
                      <a:pt x="5867" y="1308"/>
                      <a:pt x="4560" y="1"/>
                      <a:pt x="2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76"/>
              <p:cNvSpPr/>
              <p:nvPr/>
            </p:nvSpPr>
            <p:spPr>
              <a:xfrm>
                <a:off x="3237705" y="3560688"/>
                <a:ext cx="58045" cy="49954"/>
              </a:xfrm>
              <a:custGeom>
                <a:rect b="b" l="l" r="r" t="t"/>
                <a:pathLst>
                  <a:path extrusionOk="0" h="2408" w="2798">
                    <a:moveTo>
                      <a:pt x="1612" y="0"/>
                    </a:moveTo>
                    <a:cubicBezTo>
                      <a:pt x="517" y="0"/>
                      <a:pt x="1" y="1307"/>
                      <a:pt x="761" y="2067"/>
                    </a:cubicBezTo>
                    <a:cubicBezTo>
                      <a:pt x="1005" y="2302"/>
                      <a:pt x="1303" y="2408"/>
                      <a:pt x="1595" y="2408"/>
                    </a:cubicBezTo>
                    <a:cubicBezTo>
                      <a:pt x="2210" y="2408"/>
                      <a:pt x="2797" y="1938"/>
                      <a:pt x="2797" y="1216"/>
                    </a:cubicBezTo>
                    <a:cubicBezTo>
                      <a:pt x="2797" y="547"/>
                      <a:pt x="2250" y="0"/>
                      <a:pt x="1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76"/>
              <p:cNvSpPr/>
              <p:nvPr/>
            </p:nvSpPr>
            <p:spPr>
              <a:xfrm>
                <a:off x="3472926" y="3515917"/>
                <a:ext cx="140008" cy="140008"/>
              </a:xfrm>
              <a:custGeom>
                <a:rect b="b" l="l" r="r" t="t"/>
                <a:pathLst>
                  <a:path extrusionOk="0" h="6749" w="6749">
                    <a:moveTo>
                      <a:pt x="3374" y="0"/>
                    </a:moveTo>
                    <a:cubicBezTo>
                      <a:pt x="1520" y="0"/>
                      <a:pt x="0" y="1490"/>
                      <a:pt x="0" y="3374"/>
                    </a:cubicBezTo>
                    <a:cubicBezTo>
                      <a:pt x="0" y="5228"/>
                      <a:pt x="1520" y="6748"/>
                      <a:pt x="3374" y="6748"/>
                    </a:cubicBezTo>
                    <a:cubicBezTo>
                      <a:pt x="5259" y="6748"/>
                      <a:pt x="6748" y="5228"/>
                      <a:pt x="6748" y="3374"/>
                    </a:cubicBezTo>
                    <a:cubicBezTo>
                      <a:pt x="6748" y="1490"/>
                      <a:pt x="5259" y="0"/>
                      <a:pt x="33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76"/>
              <p:cNvSpPr/>
              <p:nvPr/>
            </p:nvSpPr>
            <p:spPr>
              <a:xfrm>
                <a:off x="3482386" y="3524735"/>
                <a:ext cx="121711" cy="121732"/>
              </a:xfrm>
              <a:custGeom>
                <a:rect b="b" l="l" r="r" t="t"/>
                <a:pathLst>
                  <a:path extrusionOk="0" h="5868" w="5867">
                    <a:moveTo>
                      <a:pt x="2918" y="1"/>
                    </a:moveTo>
                    <a:cubicBezTo>
                      <a:pt x="1307" y="1"/>
                      <a:pt x="0" y="1308"/>
                      <a:pt x="0" y="2949"/>
                    </a:cubicBezTo>
                    <a:cubicBezTo>
                      <a:pt x="0" y="4560"/>
                      <a:pt x="1307" y="5867"/>
                      <a:pt x="2918" y="5867"/>
                    </a:cubicBezTo>
                    <a:cubicBezTo>
                      <a:pt x="4560" y="5867"/>
                      <a:pt x="5867" y="4560"/>
                      <a:pt x="5867" y="2949"/>
                    </a:cubicBezTo>
                    <a:cubicBezTo>
                      <a:pt x="5867" y="1308"/>
                      <a:pt x="4560" y="1"/>
                      <a:pt x="29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76"/>
              <p:cNvSpPr/>
              <p:nvPr/>
            </p:nvSpPr>
            <p:spPr>
              <a:xfrm>
                <a:off x="3510124" y="3560688"/>
                <a:ext cx="58024" cy="49954"/>
              </a:xfrm>
              <a:custGeom>
                <a:rect b="b" l="l" r="r" t="t"/>
                <a:pathLst>
                  <a:path extrusionOk="0" h="2408" w="2797">
                    <a:moveTo>
                      <a:pt x="1581" y="0"/>
                    </a:moveTo>
                    <a:cubicBezTo>
                      <a:pt x="517" y="0"/>
                      <a:pt x="1" y="1307"/>
                      <a:pt x="730" y="2067"/>
                    </a:cubicBezTo>
                    <a:cubicBezTo>
                      <a:pt x="975" y="2302"/>
                      <a:pt x="1276" y="2408"/>
                      <a:pt x="1572" y="2408"/>
                    </a:cubicBezTo>
                    <a:cubicBezTo>
                      <a:pt x="2196" y="2408"/>
                      <a:pt x="2797" y="1938"/>
                      <a:pt x="2797" y="1216"/>
                    </a:cubicBezTo>
                    <a:cubicBezTo>
                      <a:pt x="2797" y="547"/>
                      <a:pt x="2250" y="0"/>
                      <a:pt x="1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76"/>
              <p:cNvSpPr/>
              <p:nvPr/>
            </p:nvSpPr>
            <p:spPr>
              <a:xfrm>
                <a:off x="3332287" y="3692489"/>
                <a:ext cx="149468" cy="23981"/>
              </a:xfrm>
              <a:custGeom>
                <a:rect b="b" l="l" r="r" t="t"/>
                <a:pathLst>
                  <a:path extrusionOk="0" h="1156" w="7205">
                    <a:moveTo>
                      <a:pt x="548" y="0"/>
                    </a:moveTo>
                    <a:cubicBezTo>
                      <a:pt x="244" y="0"/>
                      <a:pt x="1" y="243"/>
                      <a:pt x="1" y="547"/>
                    </a:cubicBezTo>
                    <a:lnTo>
                      <a:pt x="1" y="638"/>
                    </a:lnTo>
                    <a:cubicBezTo>
                      <a:pt x="1" y="912"/>
                      <a:pt x="244" y="1155"/>
                      <a:pt x="548" y="1155"/>
                    </a:cubicBezTo>
                    <a:lnTo>
                      <a:pt x="6658" y="1155"/>
                    </a:lnTo>
                    <a:cubicBezTo>
                      <a:pt x="6962" y="1155"/>
                      <a:pt x="7205" y="912"/>
                      <a:pt x="7205" y="638"/>
                    </a:cubicBezTo>
                    <a:lnTo>
                      <a:pt x="7205" y="547"/>
                    </a:lnTo>
                    <a:cubicBezTo>
                      <a:pt x="7205" y="243"/>
                      <a:pt x="6962" y="0"/>
                      <a:pt x="66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76"/>
              <p:cNvSpPr/>
              <p:nvPr/>
            </p:nvSpPr>
            <p:spPr>
              <a:xfrm>
                <a:off x="1723024" y="3716450"/>
                <a:ext cx="890355" cy="42258"/>
              </a:xfrm>
              <a:custGeom>
                <a:rect b="b" l="l" r="r" t="t"/>
                <a:pathLst>
                  <a:path extrusionOk="0" h="2037" w="42919">
                    <a:moveTo>
                      <a:pt x="0" y="0"/>
                    </a:moveTo>
                    <a:lnTo>
                      <a:pt x="0" y="2037"/>
                    </a:lnTo>
                    <a:lnTo>
                      <a:pt x="42919" y="2037"/>
                    </a:lnTo>
                    <a:lnTo>
                      <a:pt x="429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76"/>
              <p:cNvSpPr/>
              <p:nvPr/>
            </p:nvSpPr>
            <p:spPr>
              <a:xfrm>
                <a:off x="2755937" y="3683028"/>
                <a:ext cx="168366" cy="75678"/>
              </a:xfrm>
              <a:custGeom>
                <a:rect b="b" l="l" r="r" t="t"/>
                <a:pathLst>
                  <a:path extrusionOk="0" h="3648" w="8116">
                    <a:moveTo>
                      <a:pt x="3820" y="0"/>
                    </a:moveTo>
                    <a:cubicBezTo>
                      <a:pt x="2618" y="0"/>
                      <a:pt x="1287" y="912"/>
                      <a:pt x="0" y="3648"/>
                    </a:cubicBezTo>
                    <a:lnTo>
                      <a:pt x="8116" y="3648"/>
                    </a:lnTo>
                    <a:cubicBezTo>
                      <a:pt x="8116" y="3648"/>
                      <a:pt x="6225" y="0"/>
                      <a:pt x="3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76"/>
              <p:cNvSpPr/>
              <p:nvPr/>
            </p:nvSpPr>
            <p:spPr>
              <a:xfrm>
                <a:off x="2935661" y="4101106"/>
                <a:ext cx="641290" cy="863241"/>
              </a:xfrm>
              <a:custGeom>
                <a:rect b="b" l="l" r="r" t="t"/>
                <a:pathLst>
                  <a:path extrusionOk="0" h="41612" w="30913">
                    <a:moveTo>
                      <a:pt x="2584" y="0"/>
                    </a:moveTo>
                    <a:lnTo>
                      <a:pt x="0" y="41612"/>
                    </a:lnTo>
                    <a:lnTo>
                      <a:pt x="30913" y="41612"/>
                    </a:lnTo>
                    <a:lnTo>
                      <a:pt x="283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76"/>
              <p:cNvSpPr/>
              <p:nvPr/>
            </p:nvSpPr>
            <p:spPr>
              <a:xfrm>
                <a:off x="2935661" y="4964377"/>
                <a:ext cx="641290" cy="179112"/>
              </a:xfrm>
              <a:custGeom>
                <a:rect b="b" l="l" r="r" t="t"/>
                <a:pathLst>
                  <a:path extrusionOk="0" h="8634" w="30913">
                    <a:moveTo>
                      <a:pt x="0" y="1"/>
                    </a:moveTo>
                    <a:lnTo>
                      <a:pt x="2584" y="8633"/>
                    </a:lnTo>
                    <a:lnTo>
                      <a:pt x="28359" y="8633"/>
                    </a:lnTo>
                    <a:lnTo>
                      <a:pt x="30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76"/>
              <p:cNvSpPr/>
              <p:nvPr/>
            </p:nvSpPr>
            <p:spPr>
              <a:xfrm>
                <a:off x="3162044" y="4456759"/>
                <a:ext cx="206205" cy="507609"/>
              </a:xfrm>
              <a:custGeom>
                <a:rect b="b" l="l" r="r" t="t"/>
                <a:pathLst>
                  <a:path extrusionOk="0" h="24469" w="9940">
                    <a:moveTo>
                      <a:pt x="1642" y="0"/>
                    </a:moveTo>
                    <a:lnTo>
                      <a:pt x="0" y="24469"/>
                    </a:lnTo>
                    <a:lnTo>
                      <a:pt x="9940" y="24469"/>
                    </a:lnTo>
                    <a:lnTo>
                      <a:pt x="8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76"/>
              <p:cNvSpPr/>
              <p:nvPr/>
            </p:nvSpPr>
            <p:spPr>
              <a:xfrm>
                <a:off x="3054205" y="4166685"/>
                <a:ext cx="404839" cy="130548"/>
              </a:xfrm>
              <a:custGeom>
                <a:rect b="b" l="l" r="r" t="t"/>
                <a:pathLst>
                  <a:path extrusionOk="0" h="6293" w="19515">
                    <a:moveTo>
                      <a:pt x="0" y="1"/>
                    </a:moveTo>
                    <a:lnTo>
                      <a:pt x="0" y="6292"/>
                    </a:lnTo>
                    <a:lnTo>
                      <a:pt x="19515" y="6292"/>
                    </a:lnTo>
                    <a:lnTo>
                      <a:pt x="195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76"/>
              <p:cNvSpPr/>
              <p:nvPr/>
            </p:nvSpPr>
            <p:spPr>
              <a:xfrm>
                <a:off x="3297621" y="4316763"/>
                <a:ext cx="65596" cy="18318"/>
              </a:xfrm>
              <a:custGeom>
                <a:rect b="b" l="l" r="r" t="t"/>
                <a:pathLst>
                  <a:path extrusionOk="0" h="883" w="3162">
                    <a:moveTo>
                      <a:pt x="0" y="1"/>
                    </a:moveTo>
                    <a:lnTo>
                      <a:pt x="0" y="882"/>
                    </a:lnTo>
                    <a:lnTo>
                      <a:pt x="3161" y="882"/>
                    </a:lnTo>
                    <a:lnTo>
                      <a:pt x="31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76"/>
              <p:cNvSpPr/>
              <p:nvPr/>
            </p:nvSpPr>
            <p:spPr>
              <a:xfrm>
                <a:off x="3389049" y="4316763"/>
                <a:ext cx="65596" cy="18318"/>
              </a:xfrm>
              <a:custGeom>
                <a:rect b="b" l="l" r="r" t="t"/>
                <a:pathLst>
                  <a:path extrusionOk="0" h="883" w="3162">
                    <a:moveTo>
                      <a:pt x="1" y="1"/>
                    </a:moveTo>
                    <a:lnTo>
                      <a:pt x="1" y="882"/>
                    </a:lnTo>
                    <a:lnTo>
                      <a:pt x="3162" y="882"/>
                    </a:lnTo>
                    <a:lnTo>
                      <a:pt x="31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76"/>
              <p:cNvSpPr/>
              <p:nvPr/>
            </p:nvSpPr>
            <p:spPr>
              <a:xfrm>
                <a:off x="3078167" y="5053939"/>
                <a:ext cx="73168" cy="34063"/>
              </a:xfrm>
              <a:custGeom>
                <a:rect b="b" l="l" r="r" t="t"/>
                <a:pathLst>
                  <a:path extrusionOk="0" h="1642" w="3527">
                    <a:moveTo>
                      <a:pt x="760" y="0"/>
                    </a:moveTo>
                    <a:cubicBezTo>
                      <a:pt x="335" y="0"/>
                      <a:pt x="1" y="334"/>
                      <a:pt x="1" y="790"/>
                    </a:cubicBezTo>
                    <a:lnTo>
                      <a:pt x="1" y="882"/>
                    </a:lnTo>
                    <a:cubicBezTo>
                      <a:pt x="1" y="1307"/>
                      <a:pt x="335" y="1641"/>
                      <a:pt x="760" y="1641"/>
                    </a:cubicBezTo>
                    <a:lnTo>
                      <a:pt x="2767" y="1641"/>
                    </a:lnTo>
                    <a:cubicBezTo>
                      <a:pt x="3192" y="1641"/>
                      <a:pt x="3526" y="1307"/>
                      <a:pt x="3526" y="882"/>
                    </a:cubicBezTo>
                    <a:lnTo>
                      <a:pt x="3526" y="790"/>
                    </a:lnTo>
                    <a:cubicBezTo>
                      <a:pt x="3526" y="334"/>
                      <a:pt x="3192"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76"/>
              <p:cNvSpPr/>
              <p:nvPr/>
            </p:nvSpPr>
            <p:spPr>
              <a:xfrm>
                <a:off x="3182852" y="5053939"/>
                <a:ext cx="73790" cy="34063"/>
              </a:xfrm>
              <a:custGeom>
                <a:rect b="b" l="l" r="r" t="t"/>
                <a:pathLst>
                  <a:path extrusionOk="0" h="1642" w="3557">
                    <a:moveTo>
                      <a:pt x="760" y="0"/>
                    </a:moveTo>
                    <a:cubicBezTo>
                      <a:pt x="335" y="0"/>
                      <a:pt x="0" y="334"/>
                      <a:pt x="0" y="790"/>
                    </a:cubicBezTo>
                    <a:lnTo>
                      <a:pt x="0" y="882"/>
                    </a:lnTo>
                    <a:cubicBezTo>
                      <a:pt x="0" y="1307"/>
                      <a:pt x="335" y="1641"/>
                      <a:pt x="760" y="1641"/>
                    </a:cubicBezTo>
                    <a:lnTo>
                      <a:pt x="2766" y="1641"/>
                    </a:lnTo>
                    <a:cubicBezTo>
                      <a:pt x="3192" y="1641"/>
                      <a:pt x="3556" y="1307"/>
                      <a:pt x="3556" y="882"/>
                    </a:cubicBezTo>
                    <a:lnTo>
                      <a:pt x="3556" y="790"/>
                    </a:lnTo>
                    <a:cubicBezTo>
                      <a:pt x="3556" y="334"/>
                      <a:pt x="3192" y="0"/>
                      <a:pt x="27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76"/>
              <p:cNvSpPr/>
              <p:nvPr/>
            </p:nvSpPr>
            <p:spPr>
              <a:xfrm>
                <a:off x="3390315" y="5053939"/>
                <a:ext cx="34063" cy="34063"/>
              </a:xfrm>
              <a:custGeom>
                <a:rect b="b" l="l" r="r" t="t"/>
                <a:pathLst>
                  <a:path extrusionOk="0" h="1642" w="1642">
                    <a:moveTo>
                      <a:pt x="760" y="0"/>
                    </a:moveTo>
                    <a:cubicBezTo>
                      <a:pt x="335" y="0"/>
                      <a:pt x="0" y="334"/>
                      <a:pt x="0" y="790"/>
                    </a:cubicBezTo>
                    <a:lnTo>
                      <a:pt x="0" y="882"/>
                    </a:lnTo>
                    <a:cubicBezTo>
                      <a:pt x="0" y="1307"/>
                      <a:pt x="335" y="1641"/>
                      <a:pt x="760" y="1641"/>
                    </a:cubicBezTo>
                    <a:lnTo>
                      <a:pt x="851" y="1641"/>
                    </a:lnTo>
                    <a:cubicBezTo>
                      <a:pt x="1277" y="1641"/>
                      <a:pt x="1642" y="1307"/>
                      <a:pt x="1642" y="882"/>
                    </a:cubicBezTo>
                    <a:lnTo>
                      <a:pt x="1642" y="790"/>
                    </a:lnTo>
                    <a:cubicBezTo>
                      <a:pt x="1642" y="334"/>
                      <a:pt x="1277"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76"/>
              <p:cNvSpPr/>
              <p:nvPr/>
            </p:nvSpPr>
            <p:spPr>
              <a:xfrm>
                <a:off x="3448321" y="5053939"/>
                <a:ext cx="34084" cy="34063"/>
              </a:xfrm>
              <a:custGeom>
                <a:rect b="b" l="l" r="r" t="t"/>
                <a:pathLst>
                  <a:path extrusionOk="0" h="1642" w="1643">
                    <a:moveTo>
                      <a:pt x="761" y="0"/>
                    </a:moveTo>
                    <a:cubicBezTo>
                      <a:pt x="335" y="0"/>
                      <a:pt x="1" y="334"/>
                      <a:pt x="1" y="790"/>
                    </a:cubicBezTo>
                    <a:lnTo>
                      <a:pt x="1" y="882"/>
                    </a:lnTo>
                    <a:cubicBezTo>
                      <a:pt x="1" y="1307"/>
                      <a:pt x="335" y="1641"/>
                      <a:pt x="761" y="1641"/>
                    </a:cubicBezTo>
                    <a:lnTo>
                      <a:pt x="882" y="1641"/>
                    </a:lnTo>
                    <a:cubicBezTo>
                      <a:pt x="1308" y="1641"/>
                      <a:pt x="1642" y="1307"/>
                      <a:pt x="1642" y="882"/>
                    </a:cubicBezTo>
                    <a:lnTo>
                      <a:pt x="1642" y="790"/>
                    </a:lnTo>
                    <a:cubicBezTo>
                      <a:pt x="1642" y="334"/>
                      <a:pt x="1308" y="0"/>
                      <a:pt x="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76"/>
              <p:cNvSpPr/>
              <p:nvPr/>
            </p:nvSpPr>
            <p:spPr>
              <a:xfrm>
                <a:off x="2909791" y="4232264"/>
                <a:ext cx="71280" cy="602829"/>
              </a:xfrm>
              <a:custGeom>
                <a:rect b="b" l="l" r="r" t="t"/>
                <a:pathLst>
                  <a:path extrusionOk="0" h="29059" w="3436">
                    <a:moveTo>
                      <a:pt x="3436" y="1"/>
                    </a:moveTo>
                    <a:lnTo>
                      <a:pt x="1" y="6900"/>
                    </a:lnTo>
                    <a:lnTo>
                      <a:pt x="1" y="26110"/>
                    </a:lnTo>
                    <a:lnTo>
                      <a:pt x="1733" y="29059"/>
                    </a:lnTo>
                    <a:lnTo>
                      <a:pt x="34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76"/>
              <p:cNvSpPr/>
              <p:nvPr/>
            </p:nvSpPr>
            <p:spPr>
              <a:xfrm>
                <a:off x="3532198" y="4232264"/>
                <a:ext cx="71280" cy="602829"/>
              </a:xfrm>
              <a:custGeom>
                <a:rect b="b" l="l" r="r" t="t"/>
                <a:pathLst>
                  <a:path extrusionOk="0" h="29059" w="3436">
                    <a:moveTo>
                      <a:pt x="0" y="1"/>
                    </a:moveTo>
                    <a:lnTo>
                      <a:pt x="1703" y="29059"/>
                    </a:lnTo>
                    <a:lnTo>
                      <a:pt x="3435" y="26110"/>
                    </a:lnTo>
                    <a:lnTo>
                      <a:pt x="3405" y="690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76"/>
              <p:cNvSpPr/>
              <p:nvPr/>
            </p:nvSpPr>
            <p:spPr>
              <a:xfrm>
                <a:off x="3272393" y="2567960"/>
                <a:ext cx="269270" cy="181166"/>
              </a:xfrm>
              <a:custGeom>
                <a:rect b="b" l="l" r="r" t="t"/>
                <a:pathLst>
                  <a:path extrusionOk="0" h="8733" w="12980">
                    <a:moveTo>
                      <a:pt x="6252" y="1"/>
                    </a:moveTo>
                    <a:cubicBezTo>
                      <a:pt x="5007" y="1"/>
                      <a:pt x="367" y="631"/>
                      <a:pt x="0" y="8732"/>
                    </a:cubicBezTo>
                    <a:lnTo>
                      <a:pt x="639" y="8611"/>
                    </a:lnTo>
                    <a:cubicBezTo>
                      <a:pt x="639" y="8611"/>
                      <a:pt x="1125" y="1437"/>
                      <a:pt x="6566" y="1407"/>
                    </a:cubicBezTo>
                    <a:cubicBezTo>
                      <a:pt x="12037" y="1437"/>
                      <a:pt x="12341" y="8611"/>
                      <a:pt x="12341" y="8611"/>
                    </a:cubicBezTo>
                    <a:lnTo>
                      <a:pt x="12979" y="8732"/>
                    </a:lnTo>
                    <a:cubicBezTo>
                      <a:pt x="12641" y="631"/>
                      <a:pt x="7950" y="1"/>
                      <a:pt x="6699" y="1"/>
                    </a:cubicBezTo>
                    <a:cubicBezTo>
                      <a:pt x="6603" y="1"/>
                      <a:pt x="6527" y="4"/>
                      <a:pt x="6475" y="9"/>
                    </a:cubicBezTo>
                    <a:cubicBezTo>
                      <a:pt x="6423" y="4"/>
                      <a:pt x="6347" y="1"/>
                      <a:pt x="6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76"/>
              <p:cNvSpPr/>
              <p:nvPr/>
            </p:nvSpPr>
            <p:spPr>
              <a:xfrm>
                <a:off x="3218785" y="2744075"/>
                <a:ext cx="90822" cy="133847"/>
              </a:xfrm>
              <a:custGeom>
                <a:rect b="b" l="l" r="r" t="t"/>
                <a:pathLst>
                  <a:path extrusionOk="0" h="6452" w="4378">
                    <a:moveTo>
                      <a:pt x="3375" y="0"/>
                    </a:moveTo>
                    <a:cubicBezTo>
                      <a:pt x="3071" y="0"/>
                      <a:pt x="2736" y="31"/>
                      <a:pt x="2402" y="122"/>
                    </a:cubicBezTo>
                    <a:cubicBezTo>
                      <a:pt x="2068" y="182"/>
                      <a:pt x="1733" y="274"/>
                      <a:pt x="1399" y="395"/>
                    </a:cubicBezTo>
                    <a:cubicBezTo>
                      <a:pt x="31" y="851"/>
                      <a:pt x="1" y="3344"/>
                      <a:pt x="882" y="5259"/>
                    </a:cubicBezTo>
                    <a:cubicBezTo>
                      <a:pt x="1325" y="6193"/>
                      <a:pt x="2186" y="6451"/>
                      <a:pt x="2933" y="6451"/>
                    </a:cubicBezTo>
                    <a:cubicBezTo>
                      <a:pt x="3109" y="6451"/>
                      <a:pt x="3279" y="6437"/>
                      <a:pt x="3435" y="6414"/>
                    </a:cubicBezTo>
                    <a:cubicBezTo>
                      <a:pt x="3770" y="6383"/>
                      <a:pt x="4074" y="6322"/>
                      <a:pt x="4378" y="6201"/>
                    </a:cubicBezTo>
                    <a:cubicBezTo>
                      <a:pt x="4347" y="4104"/>
                      <a:pt x="4013" y="2006"/>
                      <a:pt x="3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76"/>
              <p:cNvSpPr/>
              <p:nvPr/>
            </p:nvSpPr>
            <p:spPr>
              <a:xfrm>
                <a:off x="3216897" y="2746585"/>
                <a:ext cx="73168" cy="131171"/>
              </a:xfrm>
              <a:custGeom>
                <a:rect b="b" l="l" r="r" t="t"/>
                <a:pathLst>
                  <a:path extrusionOk="0" h="6323" w="3527">
                    <a:moveTo>
                      <a:pt x="2493" y="1"/>
                    </a:moveTo>
                    <a:cubicBezTo>
                      <a:pt x="2159" y="61"/>
                      <a:pt x="1824" y="153"/>
                      <a:pt x="1490" y="274"/>
                    </a:cubicBezTo>
                    <a:cubicBezTo>
                      <a:pt x="122" y="730"/>
                      <a:pt x="1" y="3131"/>
                      <a:pt x="882" y="5016"/>
                    </a:cubicBezTo>
                    <a:cubicBezTo>
                      <a:pt x="1317" y="6014"/>
                      <a:pt x="2313" y="6323"/>
                      <a:pt x="3106" y="6323"/>
                    </a:cubicBezTo>
                    <a:cubicBezTo>
                      <a:pt x="3255" y="6323"/>
                      <a:pt x="3397" y="6312"/>
                      <a:pt x="3526" y="6293"/>
                    </a:cubicBezTo>
                    <a:cubicBezTo>
                      <a:pt x="3496" y="4165"/>
                      <a:pt x="3131" y="2037"/>
                      <a:pt x="24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76"/>
              <p:cNvSpPr/>
              <p:nvPr/>
            </p:nvSpPr>
            <p:spPr>
              <a:xfrm>
                <a:off x="3298886" y="2863241"/>
                <a:ext cx="108476" cy="54352"/>
              </a:xfrm>
              <a:custGeom>
                <a:rect b="b" l="l" r="r" t="t"/>
                <a:pathLst>
                  <a:path extrusionOk="0" h="2620" w="5229">
                    <a:moveTo>
                      <a:pt x="395" y="1"/>
                    </a:moveTo>
                    <a:lnTo>
                      <a:pt x="0" y="122"/>
                    </a:lnTo>
                    <a:cubicBezTo>
                      <a:pt x="0" y="122"/>
                      <a:pt x="730" y="2311"/>
                      <a:pt x="3921" y="2311"/>
                    </a:cubicBezTo>
                    <a:lnTo>
                      <a:pt x="4012" y="2311"/>
                    </a:lnTo>
                    <a:cubicBezTo>
                      <a:pt x="4121" y="2502"/>
                      <a:pt x="4304" y="2620"/>
                      <a:pt x="4516" y="2620"/>
                    </a:cubicBezTo>
                    <a:cubicBezTo>
                      <a:pt x="4540" y="2620"/>
                      <a:pt x="4565" y="2618"/>
                      <a:pt x="4590" y="2615"/>
                    </a:cubicBezTo>
                    <a:cubicBezTo>
                      <a:pt x="4955" y="2615"/>
                      <a:pt x="5228" y="2433"/>
                      <a:pt x="5228" y="2159"/>
                    </a:cubicBezTo>
                    <a:cubicBezTo>
                      <a:pt x="5228" y="1885"/>
                      <a:pt x="4985" y="1673"/>
                      <a:pt x="4620" y="1673"/>
                    </a:cubicBezTo>
                    <a:cubicBezTo>
                      <a:pt x="4407" y="1673"/>
                      <a:pt x="4195" y="1764"/>
                      <a:pt x="4073" y="1916"/>
                    </a:cubicBezTo>
                    <a:cubicBezTo>
                      <a:pt x="4025" y="1917"/>
                      <a:pt x="3977" y="1917"/>
                      <a:pt x="3930" y="1917"/>
                    </a:cubicBezTo>
                    <a:cubicBezTo>
                      <a:pt x="1014" y="1917"/>
                      <a:pt x="425" y="91"/>
                      <a:pt x="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76"/>
              <p:cNvSpPr/>
              <p:nvPr/>
            </p:nvSpPr>
            <p:spPr>
              <a:xfrm>
                <a:off x="3504460" y="2744075"/>
                <a:ext cx="90179" cy="133847"/>
              </a:xfrm>
              <a:custGeom>
                <a:rect b="b" l="l" r="r" t="t"/>
                <a:pathLst>
                  <a:path extrusionOk="0" h="6452" w="4347">
                    <a:moveTo>
                      <a:pt x="973" y="0"/>
                    </a:moveTo>
                    <a:cubicBezTo>
                      <a:pt x="365" y="2006"/>
                      <a:pt x="30" y="4104"/>
                      <a:pt x="0" y="6201"/>
                    </a:cubicBezTo>
                    <a:cubicBezTo>
                      <a:pt x="304" y="6322"/>
                      <a:pt x="608" y="6383"/>
                      <a:pt x="942" y="6414"/>
                    </a:cubicBezTo>
                    <a:cubicBezTo>
                      <a:pt x="1099" y="6437"/>
                      <a:pt x="1269" y="6451"/>
                      <a:pt x="1445" y="6451"/>
                    </a:cubicBezTo>
                    <a:cubicBezTo>
                      <a:pt x="2192" y="6451"/>
                      <a:pt x="3053" y="6193"/>
                      <a:pt x="3496" y="5259"/>
                    </a:cubicBezTo>
                    <a:cubicBezTo>
                      <a:pt x="4347" y="3344"/>
                      <a:pt x="4347" y="851"/>
                      <a:pt x="2979" y="395"/>
                    </a:cubicBezTo>
                    <a:cubicBezTo>
                      <a:pt x="2644" y="274"/>
                      <a:pt x="2310" y="182"/>
                      <a:pt x="1976" y="122"/>
                    </a:cubicBezTo>
                    <a:cubicBezTo>
                      <a:pt x="1641" y="31"/>
                      <a:pt x="1307" y="0"/>
                      <a:pt x="9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76"/>
              <p:cNvSpPr/>
              <p:nvPr/>
            </p:nvSpPr>
            <p:spPr>
              <a:xfrm>
                <a:off x="3524003" y="2746585"/>
                <a:ext cx="73168" cy="131171"/>
              </a:xfrm>
              <a:custGeom>
                <a:rect b="b" l="l" r="r" t="t"/>
                <a:pathLst>
                  <a:path extrusionOk="0" h="6323" w="3527">
                    <a:moveTo>
                      <a:pt x="1034" y="1"/>
                    </a:moveTo>
                    <a:cubicBezTo>
                      <a:pt x="395" y="2037"/>
                      <a:pt x="31" y="4165"/>
                      <a:pt x="0" y="6293"/>
                    </a:cubicBezTo>
                    <a:cubicBezTo>
                      <a:pt x="130" y="6312"/>
                      <a:pt x="272" y="6323"/>
                      <a:pt x="421" y="6323"/>
                    </a:cubicBezTo>
                    <a:cubicBezTo>
                      <a:pt x="1214" y="6323"/>
                      <a:pt x="2210" y="6014"/>
                      <a:pt x="2645" y="5016"/>
                    </a:cubicBezTo>
                    <a:cubicBezTo>
                      <a:pt x="3526" y="3131"/>
                      <a:pt x="3405" y="730"/>
                      <a:pt x="2037" y="274"/>
                    </a:cubicBezTo>
                    <a:cubicBezTo>
                      <a:pt x="1702" y="153"/>
                      <a:pt x="1368" y="61"/>
                      <a:pt x="10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8" name="Google Shape;4968;p276"/>
          <p:cNvGrpSpPr/>
          <p:nvPr/>
        </p:nvGrpSpPr>
        <p:grpSpPr>
          <a:xfrm>
            <a:off x="476999" y="417747"/>
            <a:ext cx="8452298" cy="4168943"/>
            <a:chOff x="355600" y="686850"/>
            <a:chExt cx="8346300" cy="3317638"/>
          </a:xfrm>
        </p:grpSpPr>
        <p:sp>
          <p:nvSpPr>
            <p:cNvPr id="4969" name="Google Shape;4969;p276"/>
            <p:cNvSpPr/>
            <p:nvPr/>
          </p:nvSpPr>
          <p:spPr>
            <a:xfrm flipH="1" rot="10800000">
              <a:off x="6946600" y="19893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76"/>
            <p:cNvSpPr/>
            <p:nvPr/>
          </p:nvSpPr>
          <p:spPr>
            <a:xfrm>
              <a:off x="2649250" y="2476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1" name="Google Shape;4971;p276"/>
            <p:cNvGrpSpPr/>
            <p:nvPr/>
          </p:nvGrpSpPr>
          <p:grpSpPr>
            <a:xfrm>
              <a:off x="355600" y="686850"/>
              <a:ext cx="8346300" cy="3317638"/>
              <a:chOff x="355600" y="686850"/>
              <a:chExt cx="8346300" cy="3317638"/>
            </a:xfrm>
          </p:grpSpPr>
          <p:sp>
            <p:nvSpPr>
              <p:cNvPr id="4972" name="Google Shape;4972;p276"/>
              <p:cNvSpPr/>
              <p:nvPr/>
            </p:nvSpPr>
            <p:spPr>
              <a:xfrm>
                <a:off x="355600" y="32435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76"/>
              <p:cNvSpPr/>
              <p:nvPr/>
            </p:nvSpPr>
            <p:spPr>
              <a:xfrm>
                <a:off x="8512300" y="3814888"/>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76"/>
              <p:cNvSpPr/>
              <p:nvPr/>
            </p:nvSpPr>
            <p:spPr>
              <a:xfrm>
                <a:off x="5516275" y="6868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8" name="Shape 4978"/>
        <p:cNvGrpSpPr/>
        <p:nvPr/>
      </p:nvGrpSpPr>
      <p:grpSpPr>
        <a:xfrm>
          <a:off x="0" y="0"/>
          <a:ext cx="0" cy="0"/>
          <a:chOff x="0" y="0"/>
          <a:chExt cx="0" cy="0"/>
        </a:xfrm>
      </p:grpSpPr>
      <p:pic>
        <p:nvPicPr>
          <p:cNvPr id="4979" name="Google Shape;4979;p277"/>
          <p:cNvPicPr preferRelativeResize="0"/>
          <p:nvPr/>
        </p:nvPicPr>
        <p:blipFill>
          <a:blip r:embed="rId3">
            <a:alphaModFix/>
          </a:blip>
          <a:stretch>
            <a:fillRect/>
          </a:stretch>
        </p:blipFill>
        <p:spPr>
          <a:xfrm>
            <a:off x="939263" y="152400"/>
            <a:ext cx="7265470" cy="483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3" name="Shape 4983"/>
        <p:cNvGrpSpPr/>
        <p:nvPr/>
      </p:nvGrpSpPr>
      <p:grpSpPr>
        <a:xfrm>
          <a:off x="0" y="0"/>
          <a:ext cx="0" cy="0"/>
          <a:chOff x="0" y="0"/>
          <a:chExt cx="0" cy="0"/>
        </a:xfrm>
      </p:grpSpPr>
      <p:grpSp>
        <p:nvGrpSpPr>
          <p:cNvPr id="4984" name="Google Shape;4984;p278"/>
          <p:cNvGrpSpPr/>
          <p:nvPr/>
        </p:nvGrpSpPr>
        <p:grpSpPr>
          <a:xfrm>
            <a:off x="-926889" y="-783243"/>
            <a:ext cx="10070235" cy="6266211"/>
            <a:chOff x="319126" y="787913"/>
            <a:chExt cx="8272599" cy="4038288"/>
          </a:xfrm>
        </p:grpSpPr>
        <p:sp>
          <p:nvSpPr>
            <p:cNvPr id="4985" name="Google Shape;4985;p278"/>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78"/>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78"/>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78"/>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78"/>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0" name="Google Shape;4990;p278"/>
            <p:cNvGrpSpPr/>
            <p:nvPr/>
          </p:nvGrpSpPr>
          <p:grpSpPr>
            <a:xfrm rot="-7546048">
              <a:off x="545984" y="3118581"/>
              <a:ext cx="161701" cy="641985"/>
              <a:chOff x="7004550" y="3676293"/>
              <a:chExt cx="161700" cy="641982"/>
            </a:xfrm>
          </p:grpSpPr>
          <p:sp>
            <p:nvSpPr>
              <p:cNvPr id="4991" name="Google Shape;4991;p278"/>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78"/>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78"/>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78"/>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278"/>
            <p:cNvGrpSpPr/>
            <p:nvPr/>
          </p:nvGrpSpPr>
          <p:grpSpPr>
            <a:xfrm>
              <a:off x="5201282" y="4068326"/>
              <a:ext cx="545147" cy="506901"/>
              <a:chOff x="4818730" y="3307263"/>
              <a:chExt cx="1827512" cy="1699300"/>
            </a:xfrm>
          </p:grpSpPr>
          <p:sp>
            <p:nvSpPr>
              <p:cNvPr id="4996" name="Google Shape;4996;p278"/>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78"/>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78"/>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78"/>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78"/>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78"/>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78"/>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78"/>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78"/>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78"/>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78"/>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78"/>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78"/>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78"/>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78"/>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78"/>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78"/>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78"/>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78"/>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78"/>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78"/>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78"/>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78"/>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78"/>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78"/>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21" name="Google Shape;5021;p278"/>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AMD Ryzen 5 5600G 6-Core Processor:</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The Ryzen 5 5600G offers a good balance between cost and performance. It includes integrated Vega graphics, which can handle everyday tasks and some light gaming without the need for a dedicated GPU.</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Enermax ETS-N31-02 CPU Cooler:</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While the Ryzen 5 5600G comes with a stock cooler, adding an aftermarket cooler can help with cooling efficiency and potentially reduce noise levels. It's a budget-friendly cooling solution.</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022" name="Google Shape;5022;p278"/>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5023" name="Google Shape;5023;p278"/>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sp>
        <p:nvSpPr>
          <p:cNvPr id="3113" name="Google Shape;3113;p252"/>
          <p:cNvSpPr txBox="1"/>
          <p:nvPr>
            <p:ph type="title"/>
          </p:nvPr>
        </p:nvSpPr>
        <p:spPr>
          <a:xfrm>
            <a:off x="1666050" y="205550"/>
            <a:ext cx="7704000" cy="92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rgbClr val="212529"/>
                </a:solidFill>
                <a:latin typeface="Courier New"/>
                <a:ea typeface="Courier New"/>
                <a:cs typeface="Courier New"/>
                <a:sym typeface="Courier New"/>
              </a:rPr>
              <a:t>PCI and PCIe slots on motherboards!</a:t>
            </a:r>
            <a:endParaRPr sz="2100">
              <a:solidFill>
                <a:srgbClr val="212529"/>
              </a:solidFill>
              <a:latin typeface="Courier New"/>
              <a:ea typeface="Courier New"/>
              <a:cs typeface="Courier New"/>
              <a:sym typeface="Courier New"/>
            </a:endParaRPr>
          </a:p>
          <a:p>
            <a:pPr indent="0" lvl="0" marL="0" rtl="0" algn="ctr">
              <a:spcBef>
                <a:spcPts val="0"/>
              </a:spcBef>
              <a:spcAft>
                <a:spcPts val="0"/>
              </a:spcAft>
              <a:buNone/>
            </a:pPr>
            <a:r>
              <a:t/>
            </a:r>
            <a:endParaRPr/>
          </a:p>
        </p:txBody>
      </p:sp>
      <p:sp>
        <p:nvSpPr>
          <p:cNvPr id="3114" name="Google Shape;3114;p252"/>
          <p:cNvSpPr txBox="1"/>
          <p:nvPr>
            <p:ph idx="2" type="subTitle"/>
          </p:nvPr>
        </p:nvSpPr>
        <p:spPr>
          <a:xfrm>
            <a:off x="271800" y="2018700"/>
            <a:ext cx="7427100" cy="29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50">
                <a:solidFill>
                  <a:srgbClr val="1A1A1A"/>
                </a:solidFill>
                <a:highlight>
                  <a:srgbClr val="F5FBFF"/>
                </a:highlight>
                <a:latin typeface="Arial"/>
                <a:ea typeface="Arial"/>
                <a:cs typeface="Arial"/>
                <a:sym typeface="Arial"/>
              </a:rPr>
              <a:t>PCI Slots:</a:t>
            </a:r>
            <a:endParaRPr b="1" sz="1250">
              <a:solidFill>
                <a:srgbClr val="1A1A1A"/>
              </a:solidFill>
              <a:highlight>
                <a:srgbClr val="F5FBFF"/>
              </a:highlight>
              <a:latin typeface="Arial"/>
              <a:ea typeface="Arial"/>
              <a:cs typeface="Arial"/>
              <a:sym typeface="Arial"/>
            </a:endParaRPr>
          </a:p>
          <a:p>
            <a:pPr indent="0" lvl="0" marL="0" rtl="0" algn="l">
              <a:spcBef>
                <a:spcPts val="0"/>
              </a:spcBef>
              <a:spcAft>
                <a:spcPts val="0"/>
              </a:spcAft>
              <a:buNone/>
            </a:pPr>
            <a:r>
              <a:rPr b="1" lang="en" sz="1250">
                <a:solidFill>
                  <a:srgbClr val="1A1A1A"/>
                </a:solidFill>
                <a:highlight>
                  <a:srgbClr val="F5FBFF"/>
                </a:highlight>
                <a:latin typeface="Arial"/>
                <a:ea typeface="Arial"/>
                <a:cs typeface="Arial"/>
                <a:sym typeface="Arial"/>
              </a:rPr>
              <a:t>-PCI stands for Peripheral Component Interconnect, which is an older interface used for connecting expansion cards to the motherboard.</a:t>
            </a:r>
            <a:endParaRPr b="1" sz="1250">
              <a:solidFill>
                <a:srgbClr val="1A1A1A"/>
              </a:solidFill>
              <a:highlight>
                <a:srgbClr val="F5FBFF"/>
              </a:highlight>
              <a:latin typeface="Arial"/>
              <a:ea typeface="Arial"/>
              <a:cs typeface="Arial"/>
              <a:sym typeface="Arial"/>
            </a:endParaRPr>
          </a:p>
          <a:p>
            <a:pPr indent="0" lvl="0" marL="0" rtl="0" algn="l">
              <a:spcBef>
                <a:spcPts val="0"/>
              </a:spcBef>
              <a:spcAft>
                <a:spcPts val="0"/>
              </a:spcAft>
              <a:buNone/>
            </a:pPr>
            <a:r>
              <a:rPr b="1" lang="en" sz="1250">
                <a:solidFill>
                  <a:srgbClr val="1A1A1A"/>
                </a:solidFill>
                <a:highlight>
                  <a:srgbClr val="F5FBFF"/>
                </a:highlight>
                <a:latin typeface="Arial"/>
                <a:ea typeface="Arial"/>
                <a:cs typeface="Arial"/>
                <a:sym typeface="Arial"/>
              </a:rPr>
              <a:t> - PCI was first introduced in 1992 by Intel and is still found on some older motherboards today. </a:t>
            </a:r>
            <a:endParaRPr b="1" sz="1250">
              <a:solidFill>
                <a:srgbClr val="1A1A1A"/>
              </a:solidFill>
              <a:highlight>
                <a:srgbClr val="F5FBFF"/>
              </a:highlight>
              <a:latin typeface="Arial"/>
              <a:ea typeface="Arial"/>
              <a:cs typeface="Arial"/>
              <a:sym typeface="Arial"/>
            </a:endParaRPr>
          </a:p>
          <a:p>
            <a:pPr indent="0" lvl="0" marL="0" rtl="0" algn="l">
              <a:spcBef>
                <a:spcPts val="0"/>
              </a:spcBef>
              <a:spcAft>
                <a:spcPts val="0"/>
              </a:spcAft>
              <a:buNone/>
            </a:pPr>
            <a:r>
              <a:rPr b="1" lang="en" sz="1250">
                <a:solidFill>
                  <a:srgbClr val="1A1A1A"/>
                </a:solidFill>
                <a:highlight>
                  <a:srgbClr val="F5FBFF"/>
                </a:highlight>
                <a:latin typeface="Arial"/>
                <a:ea typeface="Arial"/>
                <a:cs typeface="Arial"/>
                <a:sym typeface="Arial"/>
              </a:rPr>
              <a:t>- PCI slots come in a standard size and shape, with a notch along the bottom to ensure compatibility with the expansion card. </a:t>
            </a:r>
            <a:endParaRPr b="1" sz="1250">
              <a:solidFill>
                <a:srgbClr val="1A1A1A"/>
              </a:solidFill>
              <a:highlight>
                <a:srgbClr val="F5FBFF"/>
              </a:highlight>
              <a:latin typeface="Arial"/>
              <a:ea typeface="Arial"/>
              <a:cs typeface="Arial"/>
              <a:sym typeface="Arial"/>
            </a:endParaRPr>
          </a:p>
          <a:p>
            <a:pPr indent="0" lvl="0" marL="0" rtl="0" algn="l">
              <a:spcBef>
                <a:spcPts val="0"/>
              </a:spcBef>
              <a:spcAft>
                <a:spcPts val="0"/>
              </a:spcAft>
              <a:buNone/>
            </a:pPr>
            <a:r>
              <a:rPr b="1" lang="en" sz="1250">
                <a:solidFill>
                  <a:srgbClr val="1A1A1A"/>
                </a:solidFill>
                <a:highlight>
                  <a:srgbClr val="F5FBFF"/>
                </a:highlight>
                <a:latin typeface="Arial"/>
                <a:ea typeface="Arial"/>
                <a:cs typeface="Arial"/>
                <a:sym typeface="Arial"/>
              </a:rPr>
              <a:t>- PCI slots support a maximum bandwidth of 133 MB/s, which limits their ability to handle data-intensive tasks. </a:t>
            </a:r>
            <a:endParaRPr b="1" sz="1250">
              <a:solidFill>
                <a:srgbClr val="1A1A1A"/>
              </a:solidFill>
              <a:highlight>
                <a:srgbClr val="F5FBFF"/>
              </a:highlight>
              <a:latin typeface="Arial"/>
              <a:ea typeface="Arial"/>
              <a:cs typeface="Arial"/>
              <a:sym typeface="Arial"/>
            </a:endParaRPr>
          </a:p>
          <a:p>
            <a:pPr indent="0" lvl="0" marL="0" rtl="0" algn="l">
              <a:spcBef>
                <a:spcPts val="0"/>
              </a:spcBef>
              <a:spcAft>
                <a:spcPts val="0"/>
              </a:spcAft>
              <a:buNone/>
            </a:pPr>
            <a:r>
              <a:rPr b="1" lang="en" sz="1250">
                <a:solidFill>
                  <a:srgbClr val="1A1A1A"/>
                </a:solidFill>
                <a:highlight>
                  <a:srgbClr val="F5FBFF"/>
                </a:highlight>
                <a:latin typeface="Arial"/>
                <a:ea typeface="Arial"/>
                <a:cs typeface="Arial"/>
                <a:sym typeface="Arial"/>
              </a:rPr>
              <a:t>- PCI cards are typically cheaper than PCIe cards and are sufficient for basic functions such as networking and sound. </a:t>
            </a:r>
            <a:endParaRPr b="1" sz="1250">
              <a:solidFill>
                <a:srgbClr val="1A1A1A"/>
              </a:solidFill>
              <a:highlight>
                <a:srgbClr val="F5FBFF"/>
              </a:highlight>
              <a:latin typeface="Arial"/>
              <a:ea typeface="Arial"/>
              <a:cs typeface="Arial"/>
              <a:sym typeface="Arial"/>
            </a:endParaRPr>
          </a:p>
          <a:p>
            <a:pPr indent="0" lvl="0" marL="0" rtl="0" algn="l">
              <a:spcBef>
                <a:spcPts val="0"/>
              </a:spcBef>
              <a:spcAft>
                <a:spcPts val="0"/>
              </a:spcAft>
              <a:buNone/>
            </a:pPr>
            <a:r>
              <a:rPr b="1" lang="en" sz="1250">
                <a:solidFill>
                  <a:srgbClr val="1A1A1A"/>
                </a:solidFill>
                <a:highlight>
                  <a:srgbClr val="F5FBFF"/>
                </a:highlight>
                <a:latin typeface="Arial"/>
                <a:ea typeface="Arial"/>
                <a:cs typeface="Arial"/>
                <a:sym typeface="Arial"/>
              </a:rPr>
              <a:t>- PCI slots are not compatible with PCIe cards, and vice versa</a:t>
            </a:r>
            <a:endParaRPr b="1" sz="1300">
              <a:solidFill>
                <a:srgbClr val="1A1A1A"/>
              </a:solidFill>
              <a:highlight>
                <a:srgbClr val="F5FBFF"/>
              </a:highlight>
            </a:endParaRPr>
          </a:p>
        </p:txBody>
      </p:sp>
      <p:grpSp>
        <p:nvGrpSpPr>
          <p:cNvPr id="3115" name="Google Shape;3115;p252"/>
          <p:cNvGrpSpPr/>
          <p:nvPr/>
        </p:nvGrpSpPr>
        <p:grpSpPr>
          <a:xfrm>
            <a:off x="6113452" y="4206159"/>
            <a:ext cx="2644356" cy="567617"/>
            <a:chOff x="430825" y="1382850"/>
            <a:chExt cx="10927091" cy="2835249"/>
          </a:xfrm>
        </p:grpSpPr>
        <p:sp>
          <p:nvSpPr>
            <p:cNvPr id="3116" name="Google Shape;3116;p252"/>
            <p:cNvSpPr/>
            <p:nvPr/>
          </p:nvSpPr>
          <p:spPr>
            <a:xfrm>
              <a:off x="2939723" y="2940252"/>
              <a:ext cx="1131693" cy="224206"/>
            </a:xfrm>
            <a:custGeom>
              <a:rect b="b" l="l" r="r" t="t"/>
              <a:pathLst>
                <a:path extrusionOk="0" h="652" w="3291">
                  <a:moveTo>
                    <a:pt x="37" y="0"/>
                  </a:moveTo>
                  <a:cubicBezTo>
                    <a:pt x="19" y="0"/>
                    <a:pt x="0" y="19"/>
                    <a:pt x="0" y="37"/>
                  </a:cubicBezTo>
                  <a:cubicBezTo>
                    <a:pt x="0" y="74"/>
                    <a:pt x="19" y="92"/>
                    <a:pt x="37" y="92"/>
                  </a:cubicBezTo>
                  <a:lnTo>
                    <a:pt x="809" y="92"/>
                  </a:lnTo>
                  <a:lnTo>
                    <a:pt x="1368" y="652"/>
                  </a:lnTo>
                  <a:lnTo>
                    <a:pt x="3235" y="652"/>
                  </a:lnTo>
                  <a:cubicBezTo>
                    <a:pt x="3272" y="652"/>
                    <a:pt x="3290" y="633"/>
                    <a:pt x="3290" y="596"/>
                  </a:cubicBezTo>
                  <a:cubicBezTo>
                    <a:pt x="3290" y="578"/>
                    <a:pt x="3272" y="555"/>
                    <a:pt x="3235" y="555"/>
                  </a:cubicBezTo>
                  <a:lnTo>
                    <a:pt x="1405" y="555"/>
                  </a:lnTo>
                  <a:lnTo>
                    <a:pt x="8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52"/>
            <p:cNvSpPr/>
            <p:nvPr/>
          </p:nvSpPr>
          <p:spPr>
            <a:xfrm>
              <a:off x="7712681" y="2940252"/>
              <a:ext cx="1133068" cy="224206"/>
            </a:xfrm>
            <a:custGeom>
              <a:rect b="b" l="l" r="r" t="t"/>
              <a:pathLst>
                <a:path extrusionOk="0" h="652" w="3295">
                  <a:moveTo>
                    <a:pt x="2426" y="0"/>
                  </a:moveTo>
                  <a:lnTo>
                    <a:pt x="1867" y="555"/>
                  </a:lnTo>
                  <a:lnTo>
                    <a:pt x="37" y="555"/>
                  </a:lnTo>
                  <a:cubicBezTo>
                    <a:pt x="19" y="555"/>
                    <a:pt x="0" y="578"/>
                    <a:pt x="0" y="596"/>
                  </a:cubicBezTo>
                  <a:cubicBezTo>
                    <a:pt x="0" y="633"/>
                    <a:pt x="19" y="652"/>
                    <a:pt x="37" y="652"/>
                  </a:cubicBezTo>
                  <a:lnTo>
                    <a:pt x="1909" y="652"/>
                  </a:lnTo>
                  <a:lnTo>
                    <a:pt x="2463" y="92"/>
                  </a:lnTo>
                  <a:lnTo>
                    <a:pt x="3253" y="92"/>
                  </a:lnTo>
                  <a:cubicBezTo>
                    <a:pt x="3272" y="92"/>
                    <a:pt x="3295" y="74"/>
                    <a:pt x="3295" y="37"/>
                  </a:cubicBezTo>
                  <a:cubicBezTo>
                    <a:pt x="3295" y="19"/>
                    <a:pt x="3272" y="0"/>
                    <a:pt x="32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52"/>
            <p:cNvSpPr/>
            <p:nvPr/>
          </p:nvSpPr>
          <p:spPr>
            <a:xfrm>
              <a:off x="2945913" y="3025876"/>
              <a:ext cx="895107" cy="245183"/>
            </a:xfrm>
            <a:custGeom>
              <a:rect b="b" l="l" r="r" t="t"/>
              <a:pathLst>
                <a:path extrusionOk="0" h="713" w="2603">
                  <a:moveTo>
                    <a:pt x="61" y="1"/>
                  </a:moveTo>
                  <a:cubicBezTo>
                    <a:pt x="19" y="1"/>
                    <a:pt x="1" y="19"/>
                    <a:pt x="1" y="56"/>
                  </a:cubicBezTo>
                  <a:cubicBezTo>
                    <a:pt x="1" y="75"/>
                    <a:pt x="19" y="98"/>
                    <a:pt x="61" y="98"/>
                  </a:cubicBezTo>
                  <a:lnTo>
                    <a:pt x="615" y="98"/>
                  </a:lnTo>
                  <a:lnTo>
                    <a:pt x="1216" y="712"/>
                  </a:lnTo>
                  <a:lnTo>
                    <a:pt x="2542" y="712"/>
                  </a:lnTo>
                  <a:cubicBezTo>
                    <a:pt x="2579" y="712"/>
                    <a:pt x="2602" y="675"/>
                    <a:pt x="2602" y="652"/>
                  </a:cubicBezTo>
                  <a:cubicBezTo>
                    <a:pt x="2602" y="634"/>
                    <a:pt x="2579" y="597"/>
                    <a:pt x="2542" y="597"/>
                  </a:cubicBezTo>
                  <a:lnTo>
                    <a:pt x="1253" y="597"/>
                  </a:lnTo>
                  <a:lnTo>
                    <a:pt x="6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52"/>
            <p:cNvSpPr/>
            <p:nvPr/>
          </p:nvSpPr>
          <p:spPr>
            <a:xfrm>
              <a:off x="7944795" y="3025876"/>
              <a:ext cx="893043" cy="245183"/>
            </a:xfrm>
            <a:custGeom>
              <a:rect b="b" l="l" r="r" t="t"/>
              <a:pathLst>
                <a:path extrusionOk="0" h="713" w="2597">
                  <a:moveTo>
                    <a:pt x="1945" y="1"/>
                  </a:moveTo>
                  <a:lnTo>
                    <a:pt x="1326" y="597"/>
                  </a:lnTo>
                  <a:lnTo>
                    <a:pt x="56" y="597"/>
                  </a:lnTo>
                  <a:cubicBezTo>
                    <a:pt x="19" y="597"/>
                    <a:pt x="0" y="634"/>
                    <a:pt x="0" y="652"/>
                  </a:cubicBezTo>
                  <a:cubicBezTo>
                    <a:pt x="0" y="675"/>
                    <a:pt x="19" y="712"/>
                    <a:pt x="56" y="712"/>
                  </a:cubicBezTo>
                  <a:lnTo>
                    <a:pt x="1386" y="712"/>
                  </a:lnTo>
                  <a:lnTo>
                    <a:pt x="1982" y="98"/>
                  </a:lnTo>
                  <a:lnTo>
                    <a:pt x="2541" y="98"/>
                  </a:lnTo>
                  <a:cubicBezTo>
                    <a:pt x="2578" y="98"/>
                    <a:pt x="2597" y="75"/>
                    <a:pt x="2597" y="56"/>
                  </a:cubicBezTo>
                  <a:cubicBezTo>
                    <a:pt x="2597" y="19"/>
                    <a:pt x="2578" y="1"/>
                    <a:pt x="25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52"/>
            <p:cNvSpPr/>
            <p:nvPr/>
          </p:nvSpPr>
          <p:spPr>
            <a:xfrm>
              <a:off x="2958636" y="3151390"/>
              <a:ext cx="232460" cy="33700"/>
            </a:xfrm>
            <a:custGeom>
              <a:rect b="b" l="l" r="r" t="t"/>
              <a:pathLst>
                <a:path extrusionOk="0" h="98" w="676">
                  <a:moveTo>
                    <a:pt x="61" y="1"/>
                  </a:moveTo>
                  <a:cubicBezTo>
                    <a:pt x="24" y="1"/>
                    <a:pt x="1" y="19"/>
                    <a:pt x="1" y="38"/>
                  </a:cubicBezTo>
                  <a:cubicBezTo>
                    <a:pt x="1" y="79"/>
                    <a:pt x="24" y="98"/>
                    <a:pt x="61" y="98"/>
                  </a:cubicBezTo>
                  <a:lnTo>
                    <a:pt x="638" y="98"/>
                  </a:lnTo>
                  <a:cubicBezTo>
                    <a:pt x="657" y="98"/>
                    <a:pt x="675" y="79"/>
                    <a:pt x="675" y="38"/>
                  </a:cubicBezTo>
                  <a:cubicBezTo>
                    <a:pt x="675" y="19"/>
                    <a:pt x="657" y="1"/>
                    <a:pt x="6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52"/>
            <p:cNvSpPr/>
            <p:nvPr/>
          </p:nvSpPr>
          <p:spPr>
            <a:xfrm>
              <a:off x="8586462" y="3151390"/>
              <a:ext cx="238649" cy="33700"/>
            </a:xfrm>
            <a:custGeom>
              <a:rect b="b" l="l" r="r" t="t"/>
              <a:pathLst>
                <a:path extrusionOk="0" h="98" w="694">
                  <a:moveTo>
                    <a:pt x="61" y="1"/>
                  </a:moveTo>
                  <a:cubicBezTo>
                    <a:pt x="19" y="1"/>
                    <a:pt x="1" y="19"/>
                    <a:pt x="1" y="38"/>
                  </a:cubicBezTo>
                  <a:cubicBezTo>
                    <a:pt x="1" y="79"/>
                    <a:pt x="19" y="98"/>
                    <a:pt x="61" y="98"/>
                  </a:cubicBezTo>
                  <a:lnTo>
                    <a:pt x="638" y="98"/>
                  </a:lnTo>
                  <a:cubicBezTo>
                    <a:pt x="657" y="98"/>
                    <a:pt x="694" y="79"/>
                    <a:pt x="694" y="38"/>
                  </a:cubicBezTo>
                  <a:cubicBezTo>
                    <a:pt x="694" y="19"/>
                    <a:pt x="657" y="1"/>
                    <a:pt x="6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52"/>
            <p:cNvSpPr/>
            <p:nvPr/>
          </p:nvSpPr>
          <p:spPr>
            <a:xfrm>
              <a:off x="3443497" y="3038600"/>
              <a:ext cx="529224" cy="33700"/>
            </a:xfrm>
            <a:custGeom>
              <a:rect b="b" l="l" r="r" t="t"/>
              <a:pathLst>
                <a:path extrusionOk="0" h="98" w="1539">
                  <a:moveTo>
                    <a:pt x="37" y="1"/>
                  </a:moveTo>
                  <a:cubicBezTo>
                    <a:pt x="18" y="1"/>
                    <a:pt x="0" y="19"/>
                    <a:pt x="0" y="61"/>
                  </a:cubicBezTo>
                  <a:cubicBezTo>
                    <a:pt x="0" y="79"/>
                    <a:pt x="18" y="98"/>
                    <a:pt x="37" y="98"/>
                  </a:cubicBezTo>
                  <a:lnTo>
                    <a:pt x="1479" y="98"/>
                  </a:lnTo>
                  <a:cubicBezTo>
                    <a:pt x="1502" y="98"/>
                    <a:pt x="1539" y="79"/>
                    <a:pt x="1539" y="61"/>
                  </a:cubicBezTo>
                  <a:cubicBezTo>
                    <a:pt x="1539" y="19"/>
                    <a:pt x="1502" y="1"/>
                    <a:pt x="14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52"/>
            <p:cNvSpPr/>
            <p:nvPr/>
          </p:nvSpPr>
          <p:spPr>
            <a:xfrm>
              <a:off x="7812748" y="3038600"/>
              <a:ext cx="529568" cy="33700"/>
            </a:xfrm>
            <a:custGeom>
              <a:rect b="b" l="l" r="r" t="t"/>
              <a:pathLst>
                <a:path extrusionOk="0" h="98" w="1540">
                  <a:moveTo>
                    <a:pt x="56" y="1"/>
                  </a:moveTo>
                  <a:cubicBezTo>
                    <a:pt x="19" y="1"/>
                    <a:pt x="1" y="19"/>
                    <a:pt x="1" y="61"/>
                  </a:cubicBezTo>
                  <a:cubicBezTo>
                    <a:pt x="1" y="79"/>
                    <a:pt x="19" y="98"/>
                    <a:pt x="56" y="98"/>
                  </a:cubicBezTo>
                  <a:lnTo>
                    <a:pt x="1502" y="98"/>
                  </a:lnTo>
                  <a:cubicBezTo>
                    <a:pt x="1521" y="98"/>
                    <a:pt x="1539" y="79"/>
                    <a:pt x="1539" y="61"/>
                  </a:cubicBezTo>
                  <a:cubicBezTo>
                    <a:pt x="1539" y="19"/>
                    <a:pt x="1521" y="1"/>
                    <a:pt x="15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52"/>
            <p:cNvSpPr/>
            <p:nvPr/>
          </p:nvSpPr>
          <p:spPr>
            <a:xfrm>
              <a:off x="4190045" y="1483261"/>
              <a:ext cx="3495833" cy="2277140"/>
            </a:xfrm>
            <a:custGeom>
              <a:rect b="b" l="l" r="r" t="t"/>
              <a:pathLst>
                <a:path extrusionOk="0" h="6622" w="10166">
                  <a:moveTo>
                    <a:pt x="4894" y="0"/>
                  </a:moveTo>
                  <a:cubicBezTo>
                    <a:pt x="3314" y="0"/>
                    <a:pt x="2043" y="1289"/>
                    <a:pt x="2043" y="2851"/>
                  </a:cubicBezTo>
                  <a:lnTo>
                    <a:pt x="2043" y="3082"/>
                  </a:lnTo>
                  <a:cubicBezTo>
                    <a:pt x="1964" y="3082"/>
                    <a:pt x="1872" y="3059"/>
                    <a:pt x="1775" y="3059"/>
                  </a:cubicBezTo>
                  <a:cubicBezTo>
                    <a:pt x="791" y="3059"/>
                    <a:pt x="1" y="3849"/>
                    <a:pt x="1" y="4833"/>
                  </a:cubicBezTo>
                  <a:cubicBezTo>
                    <a:pt x="1" y="5813"/>
                    <a:pt x="791" y="6621"/>
                    <a:pt x="1775" y="6621"/>
                  </a:cubicBezTo>
                  <a:lnTo>
                    <a:pt x="8087" y="6621"/>
                  </a:lnTo>
                  <a:cubicBezTo>
                    <a:pt x="9242" y="6621"/>
                    <a:pt x="10166" y="5679"/>
                    <a:pt x="10166" y="4524"/>
                  </a:cubicBezTo>
                  <a:cubicBezTo>
                    <a:pt x="10166" y="3368"/>
                    <a:pt x="9242" y="2444"/>
                    <a:pt x="8087" y="2444"/>
                  </a:cubicBezTo>
                  <a:cubicBezTo>
                    <a:pt x="7971" y="2444"/>
                    <a:pt x="7837" y="2463"/>
                    <a:pt x="7722" y="2481"/>
                  </a:cubicBezTo>
                  <a:cubicBezTo>
                    <a:pt x="7532" y="1058"/>
                    <a:pt x="6317" y="0"/>
                    <a:pt x="4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52"/>
            <p:cNvSpPr/>
            <p:nvPr/>
          </p:nvSpPr>
          <p:spPr>
            <a:xfrm>
              <a:off x="4164599" y="1470538"/>
              <a:ext cx="3521280" cy="2296053"/>
            </a:xfrm>
            <a:custGeom>
              <a:rect b="b" l="l" r="r" t="t"/>
              <a:pathLst>
                <a:path extrusionOk="0" h="6677" w="10240">
                  <a:moveTo>
                    <a:pt x="4926" y="74"/>
                  </a:moveTo>
                  <a:cubicBezTo>
                    <a:pt x="6336" y="74"/>
                    <a:pt x="7528" y="1114"/>
                    <a:pt x="7722" y="2518"/>
                  </a:cubicBezTo>
                  <a:lnTo>
                    <a:pt x="7722" y="2560"/>
                  </a:lnTo>
                  <a:lnTo>
                    <a:pt x="7759" y="2541"/>
                  </a:lnTo>
                  <a:cubicBezTo>
                    <a:pt x="7893" y="2518"/>
                    <a:pt x="8008" y="2500"/>
                    <a:pt x="8124" y="2500"/>
                  </a:cubicBezTo>
                  <a:cubicBezTo>
                    <a:pt x="9260" y="2500"/>
                    <a:pt x="10166" y="3424"/>
                    <a:pt x="10166" y="4561"/>
                  </a:cubicBezTo>
                  <a:cubicBezTo>
                    <a:pt x="10166" y="5697"/>
                    <a:pt x="9260" y="6603"/>
                    <a:pt x="8124" y="6603"/>
                  </a:cubicBezTo>
                  <a:lnTo>
                    <a:pt x="1807" y="6603"/>
                  </a:lnTo>
                  <a:cubicBezTo>
                    <a:pt x="846" y="6603"/>
                    <a:pt x="56" y="5831"/>
                    <a:pt x="56" y="4870"/>
                  </a:cubicBezTo>
                  <a:cubicBezTo>
                    <a:pt x="75" y="3904"/>
                    <a:pt x="846" y="3137"/>
                    <a:pt x="1807" y="3137"/>
                  </a:cubicBezTo>
                  <a:cubicBezTo>
                    <a:pt x="1904" y="3137"/>
                    <a:pt x="1983" y="3137"/>
                    <a:pt x="2080" y="3156"/>
                  </a:cubicBezTo>
                  <a:lnTo>
                    <a:pt x="2117" y="3156"/>
                  </a:lnTo>
                  <a:lnTo>
                    <a:pt x="2117" y="3119"/>
                  </a:lnTo>
                  <a:lnTo>
                    <a:pt x="2117" y="2888"/>
                  </a:lnTo>
                  <a:cubicBezTo>
                    <a:pt x="2117" y="1326"/>
                    <a:pt x="3369" y="74"/>
                    <a:pt x="4926" y="74"/>
                  </a:cubicBezTo>
                  <a:close/>
                  <a:moveTo>
                    <a:pt x="4926" y="0"/>
                  </a:moveTo>
                  <a:cubicBezTo>
                    <a:pt x="3332" y="0"/>
                    <a:pt x="2038" y="1289"/>
                    <a:pt x="2038" y="2888"/>
                  </a:cubicBezTo>
                  <a:lnTo>
                    <a:pt x="2038" y="3077"/>
                  </a:lnTo>
                  <a:cubicBezTo>
                    <a:pt x="1964" y="3059"/>
                    <a:pt x="1886" y="3059"/>
                    <a:pt x="1807" y="3059"/>
                  </a:cubicBezTo>
                  <a:cubicBezTo>
                    <a:pt x="809" y="3059"/>
                    <a:pt x="1" y="3867"/>
                    <a:pt x="1" y="4870"/>
                  </a:cubicBezTo>
                  <a:cubicBezTo>
                    <a:pt x="1" y="5868"/>
                    <a:pt x="809" y="6677"/>
                    <a:pt x="1807" y="6677"/>
                  </a:cubicBezTo>
                  <a:lnTo>
                    <a:pt x="8124" y="6677"/>
                  </a:lnTo>
                  <a:cubicBezTo>
                    <a:pt x="9297" y="6677"/>
                    <a:pt x="10240" y="5734"/>
                    <a:pt x="10240" y="4561"/>
                  </a:cubicBezTo>
                  <a:cubicBezTo>
                    <a:pt x="10240" y="3387"/>
                    <a:pt x="9297" y="2444"/>
                    <a:pt x="8124" y="2444"/>
                  </a:cubicBezTo>
                  <a:cubicBezTo>
                    <a:pt x="8008" y="2444"/>
                    <a:pt x="7893" y="2444"/>
                    <a:pt x="7777" y="2463"/>
                  </a:cubicBezTo>
                  <a:cubicBezTo>
                    <a:pt x="7565" y="1058"/>
                    <a:pt x="6373" y="0"/>
                    <a:pt x="492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6" name="Google Shape;3126;p252"/>
            <p:cNvGrpSpPr/>
            <p:nvPr/>
          </p:nvGrpSpPr>
          <p:grpSpPr>
            <a:xfrm>
              <a:off x="430825" y="1382850"/>
              <a:ext cx="2469366" cy="2835249"/>
              <a:chOff x="430825" y="1382850"/>
              <a:chExt cx="2469366" cy="2835249"/>
            </a:xfrm>
          </p:grpSpPr>
          <p:sp>
            <p:nvSpPr>
              <p:cNvPr id="3127" name="Google Shape;3127;p252"/>
              <p:cNvSpPr/>
              <p:nvPr/>
            </p:nvSpPr>
            <p:spPr>
              <a:xfrm>
                <a:off x="443548" y="1397293"/>
                <a:ext cx="2443920" cy="2806364"/>
              </a:xfrm>
              <a:custGeom>
                <a:rect b="b" l="l" r="r" t="t"/>
                <a:pathLst>
                  <a:path extrusionOk="0" h="8161" w="7107">
                    <a:moveTo>
                      <a:pt x="425" y="1"/>
                    </a:moveTo>
                    <a:cubicBezTo>
                      <a:pt x="176" y="1"/>
                      <a:pt x="0" y="190"/>
                      <a:pt x="0" y="421"/>
                    </a:cubicBezTo>
                    <a:lnTo>
                      <a:pt x="0" y="7740"/>
                    </a:lnTo>
                    <a:cubicBezTo>
                      <a:pt x="0" y="7989"/>
                      <a:pt x="176" y="8160"/>
                      <a:pt x="425" y="8160"/>
                    </a:cubicBezTo>
                    <a:lnTo>
                      <a:pt x="6682" y="8160"/>
                    </a:lnTo>
                    <a:cubicBezTo>
                      <a:pt x="6913" y="8160"/>
                      <a:pt x="7107" y="7989"/>
                      <a:pt x="7107" y="7740"/>
                    </a:cubicBezTo>
                    <a:lnTo>
                      <a:pt x="7107" y="421"/>
                    </a:lnTo>
                    <a:cubicBezTo>
                      <a:pt x="7107" y="190"/>
                      <a:pt x="6913"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52"/>
              <p:cNvSpPr/>
              <p:nvPr/>
            </p:nvSpPr>
            <p:spPr>
              <a:xfrm>
                <a:off x="430825" y="1382850"/>
                <a:ext cx="2469366" cy="2835249"/>
              </a:xfrm>
              <a:custGeom>
                <a:rect b="b" l="l" r="r" t="t"/>
                <a:pathLst>
                  <a:path extrusionOk="0" h="8245" w="7181">
                    <a:moveTo>
                      <a:pt x="6719" y="79"/>
                    </a:moveTo>
                    <a:cubicBezTo>
                      <a:pt x="6931" y="79"/>
                      <a:pt x="7102" y="255"/>
                      <a:pt x="7102" y="463"/>
                    </a:cubicBezTo>
                    <a:lnTo>
                      <a:pt x="7102" y="7782"/>
                    </a:lnTo>
                    <a:cubicBezTo>
                      <a:pt x="7102" y="8013"/>
                      <a:pt x="6931" y="8165"/>
                      <a:pt x="6719" y="8165"/>
                    </a:cubicBezTo>
                    <a:lnTo>
                      <a:pt x="462" y="8165"/>
                    </a:lnTo>
                    <a:cubicBezTo>
                      <a:pt x="231" y="8165"/>
                      <a:pt x="74" y="8013"/>
                      <a:pt x="74" y="7782"/>
                    </a:cubicBezTo>
                    <a:lnTo>
                      <a:pt x="74" y="463"/>
                    </a:lnTo>
                    <a:cubicBezTo>
                      <a:pt x="74" y="255"/>
                      <a:pt x="231" y="79"/>
                      <a:pt x="462" y="79"/>
                    </a:cubicBezTo>
                    <a:close/>
                    <a:moveTo>
                      <a:pt x="462" y="1"/>
                    </a:moveTo>
                    <a:cubicBezTo>
                      <a:pt x="190" y="1"/>
                      <a:pt x="0" y="213"/>
                      <a:pt x="0" y="463"/>
                    </a:cubicBezTo>
                    <a:lnTo>
                      <a:pt x="0" y="7782"/>
                    </a:lnTo>
                    <a:cubicBezTo>
                      <a:pt x="0" y="8050"/>
                      <a:pt x="190" y="8244"/>
                      <a:pt x="462" y="8244"/>
                    </a:cubicBezTo>
                    <a:lnTo>
                      <a:pt x="6719" y="8244"/>
                    </a:lnTo>
                    <a:cubicBezTo>
                      <a:pt x="6968" y="8244"/>
                      <a:pt x="7181" y="8050"/>
                      <a:pt x="7181" y="7782"/>
                    </a:cubicBezTo>
                    <a:lnTo>
                      <a:pt x="7181" y="463"/>
                    </a:lnTo>
                    <a:cubicBezTo>
                      <a:pt x="7181" y="213"/>
                      <a:pt x="6968" y="1"/>
                      <a:pt x="671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52"/>
              <p:cNvSpPr/>
              <p:nvPr/>
            </p:nvSpPr>
            <p:spPr>
              <a:xfrm>
                <a:off x="569062" y="1562696"/>
                <a:ext cx="2245504" cy="569113"/>
              </a:xfrm>
              <a:custGeom>
                <a:rect b="b" l="l" r="r" t="t"/>
                <a:pathLst>
                  <a:path extrusionOk="0" h="1655" w="6530">
                    <a:moveTo>
                      <a:pt x="231" y="0"/>
                    </a:moveTo>
                    <a:cubicBezTo>
                      <a:pt x="97" y="0"/>
                      <a:pt x="0" y="97"/>
                      <a:pt x="0" y="213"/>
                    </a:cubicBezTo>
                    <a:lnTo>
                      <a:pt x="0" y="1423"/>
                    </a:lnTo>
                    <a:cubicBezTo>
                      <a:pt x="0" y="1557"/>
                      <a:pt x="97" y="1654"/>
                      <a:pt x="231" y="1654"/>
                    </a:cubicBezTo>
                    <a:lnTo>
                      <a:pt x="6298" y="1654"/>
                    </a:lnTo>
                    <a:cubicBezTo>
                      <a:pt x="6432" y="1654"/>
                      <a:pt x="6529" y="1557"/>
                      <a:pt x="6529" y="1423"/>
                    </a:cubicBezTo>
                    <a:lnTo>
                      <a:pt x="6529" y="213"/>
                    </a:lnTo>
                    <a:cubicBezTo>
                      <a:pt x="6529" y="97"/>
                      <a:pt x="6432" y="0"/>
                      <a:pt x="62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52"/>
              <p:cNvSpPr/>
              <p:nvPr/>
            </p:nvSpPr>
            <p:spPr>
              <a:xfrm>
                <a:off x="556339" y="1549972"/>
                <a:ext cx="2270950" cy="595935"/>
              </a:xfrm>
              <a:custGeom>
                <a:rect b="b" l="l" r="r" t="t"/>
                <a:pathLst>
                  <a:path extrusionOk="0" h="1733" w="6604">
                    <a:moveTo>
                      <a:pt x="6335" y="74"/>
                    </a:moveTo>
                    <a:cubicBezTo>
                      <a:pt x="6451" y="74"/>
                      <a:pt x="6525" y="153"/>
                      <a:pt x="6525" y="250"/>
                    </a:cubicBezTo>
                    <a:lnTo>
                      <a:pt x="6525" y="1460"/>
                    </a:lnTo>
                    <a:cubicBezTo>
                      <a:pt x="6525" y="1576"/>
                      <a:pt x="6451" y="1654"/>
                      <a:pt x="6335" y="1654"/>
                    </a:cubicBezTo>
                    <a:lnTo>
                      <a:pt x="268" y="1654"/>
                    </a:lnTo>
                    <a:cubicBezTo>
                      <a:pt x="153" y="1654"/>
                      <a:pt x="79" y="1576"/>
                      <a:pt x="79" y="1460"/>
                    </a:cubicBezTo>
                    <a:lnTo>
                      <a:pt x="79" y="250"/>
                    </a:lnTo>
                    <a:cubicBezTo>
                      <a:pt x="79" y="153"/>
                      <a:pt x="153" y="74"/>
                      <a:pt x="268" y="74"/>
                    </a:cubicBezTo>
                    <a:close/>
                    <a:moveTo>
                      <a:pt x="268" y="0"/>
                    </a:moveTo>
                    <a:cubicBezTo>
                      <a:pt x="116" y="0"/>
                      <a:pt x="0" y="116"/>
                      <a:pt x="0" y="250"/>
                    </a:cubicBezTo>
                    <a:lnTo>
                      <a:pt x="0" y="1460"/>
                    </a:lnTo>
                    <a:cubicBezTo>
                      <a:pt x="0" y="1617"/>
                      <a:pt x="116" y="1733"/>
                      <a:pt x="268" y="1733"/>
                    </a:cubicBezTo>
                    <a:lnTo>
                      <a:pt x="6335" y="1733"/>
                    </a:lnTo>
                    <a:cubicBezTo>
                      <a:pt x="6488" y="1733"/>
                      <a:pt x="6603" y="1617"/>
                      <a:pt x="6603" y="1460"/>
                    </a:cubicBezTo>
                    <a:lnTo>
                      <a:pt x="6603" y="250"/>
                    </a:lnTo>
                    <a:cubicBezTo>
                      <a:pt x="6603" y="116"/>
                      <a:pt x="6488" y="0"/>
                      <a:pt x="633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52"/>
              <p:cNvSpPr/>
              <p:nvPr/>
            </p:nvSpPr>
            <p:spPr>
              <a:xfrm>
                <a:off x="569062" y="2283798"/>
                <a:ext cx="2245504" cy="569113"/>
              </a:xfrm>
              <a:custGeom>
                <a:rect b="b" l="l" r="r" t="t"/>
                <a:pathLst>
                  <a:path extrusionOk="0" h="1655" w="6530">
                    <a:moveTo>
                      <a:pt x="231" y="1"/>
                    </a:moveTo>
                    <a:cubicBezTo>
                      <a:pt x="97" y="1"/>
                      <a:pt x="0" y="98"/>
                      <a:pt x="0" y="232"/>
                    </a:cubicBezTo>
                    <a:lnTo>
                      <a:pt x="0" y="1447"/>
                    </a:lnTo>
                    <a:cubicBezTo>
                      <a:pt x="0" y="1563"/>
                      <a:pt x="97" y="1655"/>
                      <a:pt x="231" y="1655"/>
                    </a:cubicBezTo>
                    <a:lnTo>
                      <a:pt x="6298" y="1655"/>
                    </a:lnTo>
                    <a:cubicBezTo>
                      <a:pt x="6432" y="1655"/>
                      <a:pt x="6529" y="1563"/>
                      <a:pt x="6529" y="1447"/>
                    </a:cubicBezTo>
                    <a:lnTo>
                      <a:pt x="6529" y="232"/>
                    </a:lnTo>
                    <a:cubicBezTo>
                      <a:pt x="6529" y="98"/>
                      <a:pt x="6432" y="1"/>
                      <a:pt x="6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52"/>
              <p:cNvSpPr/>
              <p:nvPr/>
            </p:nvSpPr>
            <p:spPr>
              <a:xfrm>
                <a:off x="556339" y="2271075"/>
                <a:ext cx="2270950" cy="596279"/>
              </a:xfrm>
              <a:custGeom>
                <a:rect b="b" l="l" r="r" t="t"/>
                <a:pathLst>
                  <a:path extrusionOk="0" h="1734" w="6604">
                    <a:moveTo>
                      <a:pt x="6335" y="75"/>
                    </a:moveTo>
                    <a:cubicBezTo>
                      <a:pt x="6451" y="75"/>
                      <a:pt x="6525" y="153"/>
                      <a:pt x="6525" y="269"/>
                    </a:cubicBezTo>
                    <a:lnTo>
                      <a:pt x="6525" y="1484"/>
                    </a:lnTo>
                    <a:cubicBezTo>
                      <a:pt x="6525" y="1576"/>
                      <a:pt x="6451" y="1655"/>
                      <a:pt x="6335" y="1655"/>
                    </a:cubicBezTo>
                    <a:lnTo>
                      <a:pt x="268" y="1655"/>
                    </a:lnTo>
                    <a:cubicBezTo>
                      <a:pt x="153" y="1655"/>
                      <a:pt x="79" y="1576"/>
                      <a:pt x="79" y="1484"/>
                    </a:cubicBezTo>
                    <a:lnTo>
                      <a:pt x="79" y="269"/>
                    </a:lnTo>
                    <a:cubicBezTo>
                      <a:pt x="79" y="153"/>
                      <a:pt x="153" y="75"/>
                      <a:pt x="268" y="75"/>
                    </a:cubicBezTo>
                    <a:close/>
                    <a:moveTo>
                      <a:pt x="268" y="1"/>
                    </a:moveTo>
                    <a:cubicBezTo>
                      <a:pt x="116" y="1"/>
                      <a:pt x="0" y="116"/>
                      <a:pt x="0" y="269"/>
                    </a:cubicBezTo>
                    <a:lnTo>
                      <a:pt x="0" y="1484"/>
                    </a:lnTo>
                    <a:cubicBezTo>
                      <a:pt x="0" y="1618"/>
                      <a:pt x="116" y="1734"/>
                      <a:pt x="268" y="1734"/>
                    </a:cubicBezTo>
                    <a:lnTo>
                      <a:pt x="6335" y="1734"/>
                    </a:lnTo>
                    <a:cubicBezTo>
                      <a:pt x="6488" y="1734"/>
                      <a:pt x="6603" y="1618"/>
                      <a:pt x="6603" y="1484"/>
                    </a:cubicBezTo>
                    <a:lnTo>
                      <a:pt x="6603" y="269"/>
                    </a:lnTo>
                    <a:cubicBezTo>
                      <a:pt x="6603" y="116"/>
                      <a:pt x="6488" y="1"/>
                      <a:pt x="633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52"/>
              <p:cNvSpPr/>
              <p:nvPr/>
            </p:nvSpPr>
            <p:spPr>
              <a:xfrm>
                <a:off x="569062" y="2959165"/>
                <a:ext cx="2245504" cy="577022"/>
              </a:xfrm>
              <a:custGeom>
                <a:rect b="b" l="l" r="r" t="t"/>
                <a:pathLst>
                  <a:path extrusionOk="0" h="1678" w="6530">
                    <a:moveTo>
                      <a:pt x="231" y="1"/>
                    </a:moveTo>
                    <a:cubicBezTo>
                      <a:pt x="97" y="1"/>
                      <a:pt x="0" y="116"/>
                      <a:pt x="0" y="232"/>
                    </a:cubicBezTo>
                    <a:lnTo>
                      <a:pt x="0" y="1447"/>
                    </a:lnTo>
                    <a:cubicBezTo>
                      <a:pt x="0" y="1581"/>
                      <a:pt x="97" y="1678"/>
                      <a:pt x="231" y="1678"/>
                    </a:cubicBezTo>
                    <a:lnTo>
                      <a:pt x="6298" y="1678"/>
                    </a:lnTo>
                    <a:cubicBezTo>
                      <a:pt x="6432" y="1678"/>
                      <a:pt x="6529" y="1581"/>
                      <a:pt x="6529" y="1447"/>
                    </a:cubicBezTo>
                    <a:lnTo>
                      <a:pt x="6529" y="232"/>
                    </a:lnTo>
                    <a:cubicBezTo>
                      <a:pt x="6529" y="116"/>
                      <a:pt x="6432" y="1"/>
                      <a:pt x="62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52"/>
              <p:cNvSpPr/>
              <p:nvPr/>
            </p:nvSpPr>
            <p:spPr>
              <a:xfrm>
                <a:off x="556339" y="2946442"/>
                <a:ext cx="2270950" cy="602469"/>
              </a:xfrm>
              <a:custGeom>
                <a:rect b="b" l="l" r="r" t="t"/>
                <a:pathLst>
                  <a:path extrusionOk="0" h="1752" w="6604">
                    <a:moveTo>
                      <a:pt x="6335" y="74"/>
                    </a:moveTo>
                    <a:cubicBezTo>
                      <a:pt x="6451" y="74"/>
                      <a:pt x="6525" y="172"/>
                      <a:pt x="6525" y="269"/>
                    </a:cubicBezTo>
                    <a:lnTo>
                      <a:pt x="6525" y="1484"/>
                    </a:lnTo>
                    <a:cubicBezTo>
                      <a:pt x="6525" y="1576"/>
                      <a:pt x="6451" y="1673"/>
                      <a:pt x="6335" y="1673"/>
                    </a:cubicBezTo>
                    <a:lnTo>
                      <a:pt x="268" y="1673"/>
                    </a:lnTo>
                    <a:cubicBezTo>
                      <a:pt x="153" y="1673"/>
                      <a:pt x="79" y="1576"/>
                      <a:pt x="79" y="1484"/>
                    </a:cubicBezTo>
                    <a:lnTo>
                      <a:pt x="79" y="269"/>
                    </a:lnTo>
                    <a:cubicBezTo>
                      <a:pt x="79" y="172"/>
                      <a:pt x="153" y="74"/>
                      <a:pt x="268" y="74"/>
                    </a:cubicBezTo>
                    <a:close/>
                    <a:moveTo>
                      <a:pt x="268" y="1"/>
                    </a:moveTo>
                    <a:cubicBezTo>
                      <a:pt x="116" y="1"/>
                      <a:pt x="0" y="116"/>
                      <a:pt x="0" y="269"/>
                    </a:cubicBezTo>
                    <a:lnTo>
                      <a:pt x="0" y="1484"/>
                    </a:lnTo>
                    <a:cubicBezTo>
                      <a:pt x="0" y="1636"/>
                      <a:pt x="116" y="1752"/>
                      <a:pt x="268" y="1752"/>
                    </a:cubicBezTo>
                    <a:lnTo>
                      <a:pt x="6335" y="1752"/>
                    </a:lnTo>
                    <a:cubicBezTo>
                      <a:pt x="6488" y="1752"/>
                      <a:pt x="6603" y="1636"/>
                      <a:pt x="6603" y="1484"/>
                    </a:cubicBezTo>
                    <a:lnTo>
                      <a:pt x="6603" y="269"/>
                    </a:lnTo>
                    <a:cubicBezTo>
                      <a:pt x="6603" y="116"/>
                      <a:pt x="6488" y="1"/>
                      <a:pt x="633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52"/>
              <p:cNvSpPr/>
              <p:nvPr/>
            </p:nvSpPr>
            <p:spPr>
              <a:xfrm>
                <a:off x="721398" y="1688209"/>
                <a:ext cx="788505" cy="318084"/>
              </a:xfrm>
              <a:custGeom>
                <a:rect b="b" l="l" r="r" t="t"/>
                <a:pathLst>
                  <a:path extrusionOk="0" h="925" w="2293">
                    <a:moveTo>
                      <a:pt x="214" y="0"/>
                    </a:moveTo>
                    <a:cubicBezTo>
                      <a:pt x="98" y="0"/>
                      <a:pt x="1" y="97"/>
                      <a:pt x="1" y="231"/>
                    </a:cubicBezTo>
                    <a:lnTo>
                      <a:pt x="1" y="693"/>
                    </a:lnTo>
                    <a:cubicBezTo>
                      <a:pt x="1" y="809"/>
                      <a:pt x="98" y="924"/>
                      <a:pt x="214" y="924"/>
                    </a:cubicBezTo>
                    <a:lnTo>
                      <a:pt x="2062" y="924"/>
                    </a:lnTo>
                    <a:cubicBezTo>
                      <a:pt x="2196" y="924"/>
                      <a:pt x="2293" y="809"/>
                      <a:pt x="2293" y="693"/>
                    </a:cubicBezTo>
                    <a:lnTo>
                      <a:pt x="2293" y="231"/>
                    </a:lnTo>
                    <a:cubicBezTo>
                      <a:pt x="2293" y="97"/>
                      <a:pt x="2196" y="0"/>
                      <a:pt x="20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52"/>
              <p:cNvSpPr/>
              <p:nvPr/>
            </p:nvSpPr>
            <p:spPr>
              <a:xfrm>
                <a:off x="709018" y="1675486"/>
                <a:ext cx="813608" cy="343531"/>
              </a:xfrm>
              <a:custGeom>
                <a:rect b="b" l="l" r="r" t="t"/>
                <a:pathLst>
                  <a:path extrusionOk="0" h="999" w="2366">
                    <a:moveTo>
                      <a:pt x="2098" y="74"/>
                    </a:moveTo>
                    <a:cubicBezTo>
                      <a:pt x="2213" y="74"/>
                      <a:pt x="2292" y="153"/>
                      <a:pt x="2292" y="268"/>
                    </a:cubicBezTo>
                    <a:lnTo>
                      <a:pt x="2292" y="730"/>
                    </a:lnTo>
                    <a:cubicBezTo>
                      <a:pt x="2292" y="827"/>
                      <a:pt x="2213" y="924"/>
                      <a:pt x="2098" y="924"/>
                    </a:cubicBezTo>
                    <a:lnTo>
                      <a:pt x="250" y="924"/>
                    </a:lnTo>
                    <a:cubicBezTo>
                      <a:pt x="152" y="924"/>
                      <a:pt x="74" y="827"/>
                      <a:pt x="74" y="730"/>
                    </a:cubicBezTo>
                    <a:lnTo>
                      <a:pt x="74" y="268"/>
                    </a:lnTo>
                    <a:cubicBezTo>
                      <a:pt x="74" y="153"/>
                      <a:pt x="152" y="74"/>
                      <a:pt x="250" y="74"/>
                    </a:cubicBezTo>
                    <a:close/>
                    <a:moveTo>
                      <a:pt x="250" y="0"/>
                    </a:moveTo>
                    <a:cubicBezTo>
                      <a:pt x="116" y="0"/>
                      <a:pt x="0" y="116"/>
                      <a:pt x="0" y="268"/>
                    </a:cubicBezTo>
                    <a:lnTo>
                      <a:pt x="0" y="730"/>
                    </a:lnTo>
                    <a:cubicBezTo>
                      <a:pt x="0" y="864"/>
                      <a:pt x="116" y="998"/>
                      <a:pt x="250" y="998"/>
                    </a:cubicBezTo>
                    <a:lnTo>
                      <a:pt x="2098" y="998"/>
                    </a:lnTo>
                    <a:cubicBezTo>
                      <a:pt x="2250" y="998"/>
                      <a:pt x="2366" y="864"/>
                      <a:pt x="2366" y="730"/>
                    </a:cubicBezTo>
                    <a:lnTo>
                      <a:pt x="2366" y="268"/>
                    </a:lnTo>
                    <a:cubicBezTo>
                      <a:pt x="2366" y="116"/>
                      <a:pt x="2250" y="0"/>
                      <a:pt x="209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52"/>
              <p:cNvSpPr/>
              <p:nvPr/>
            </p:nvSpPr>
            <p:spPr>
              <a:xfrm>
                <a:off x="1635068" y="1614964"/>
                <a:ext cx="125858" cy="125858"/>
              </a:xfrm>
              <a:custGeom>
                <a:rect b="b" l="l" r="r" t="t"/>
                <a:pathLst>
                  <a:path extrusionOk="0" h="366" w="366">
                    <a:moveTo>
                      <a:pt x="98" y="1"/>
                    </a:moveTo>
                    <a:cubicBezTo>
                      <a:pt x="38" y="1"/>
                      <a:pt x="1" y="42"/>
                      <a:pt x="1" y="98"/>
                    </a:cubicBezTo>
                    <a:lnTo>
                      <a:pt x="1" y="273"/>
                    </a:lnTo>
                    <a:cubicBezTo>
                      <a:pt x="1" y="310"/>
                      <a:pt x="38" y="366"/>
                      <a:pt x="98" y="366"/>
                    </a:cubicBezTo>
                    <a:lnTo>
                      <a:pt x="269" y="366"/>
                    </a:lnTo>
                    <a:cubicBezTo>
                      <a:pt x="310" y="366"/>
                      <a:pt x="366" y="310"/>
                      <a:pt x="366" y="273"/>
                    </a:cubicBezTo>
                    <a:lnTo>
                      <a:pt x="366" y="98"/>
                    </a:lnTo>
                    <a:cubicBezTo>
                      <a:pt x="366" y="42"/>
                      <a:pt x="310" y="1"/>
                      <a:pt x="2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52"/>
              <p:cNvSpPr/>
              <p:nvPr/>
            </p:nvSpPr>
            <p:spPr>
              <a:xfrm>
                <a:off x="1622345" y="1602241"/>
                <a:ext cx="153024" cy="153024"/>
              </a:xfrm>
              <a:custGeom>
                <a:rect b="b" l="l" r="r" t="t"/>
                <a:pathLst>
                  <a:path extrusionOk="0" h="445" w="445">
                    <a:moveTo>
                      <a:pt x="306" y="79"/>
                    </a:moveTo>
                    <a:cubicBezTo>
                      <a:pt x="329" y="79"/>
                      <a:pt x="366" y="98"/>
                      <a:pt x="366" y="135"/>
                    </a:cubicBezTo>
                    <a:lnTo>
                      <a:pt x="366" y="310"/>
                    </a:lnTo>
                    <a:cubicBezTo>
                      <a:pt x="366" y="329"/>
                      <a:pt x="329" y="366"/>
                      <a:pt x="306" y="366"/>
                    </a:cubicBezTo>
                    <a:lnTo>
                      <a:pt x="135" y="366"/>
                    </a:lnTo>
                    <a:cubicBezTo>
                      <a:pt x="98" y="366"/>
                      <a:pt x="75" y="329"/>
                      <a:pt x="75" y="310"/>
                    </a:cubicBezTo>
                    <a:lnTo>
                      <a:pt x="75" y="135"/>
                    </a:lnTo>
                    <a:cubicBezTo>
                      <a:pt x="75" y="98"/>
                      <a:pt x="98" y="79"/>
                      <a:pt x="135" y="79"/>
                    </a:cubicBezTo>
                    <a:close/>
                    <a:moveTo>
                      <a:pt x="135" y="1"/>
                    </a:moveTo>
                    <a:cubicBezTo>
                      <a:pt x="56" y="1"/>
                      <a:pt x="1" y="56"/>
                      <a:pt x="1" y="135"/>
                    </a:cubicBezTo>
                    <a:lnTo>
                      <a:pt x="1" y="310"/>
                    </a:lnTo>
                    <a:cubicBezTo>
                      <a:pt x="1" y="384"/>
                      <a:pt x="56" y="444"/>
                      <a:pt x="135" y="444"/>
                    </a:cubicBezTo>
                    <a:lnTo>
                      <a:pt x="306" y="444"/>
                    </a:lnTo>
                    <a:cubicBezTo>
                      <a:pt x="384" y="444"/>
                      <a:pt x="444" y="384"/>
                      <a:pt x="444" y="310"/>
                    </a:cubicBezTo>
                    <a:lnTo>
                      <a:pt x="444" y="135"/>
                    </a:lnTo>
                    <a:cubicBezTo>
                      <a:pt x="444" y="56"/>
                      <a:pt x="384" y="1"/>
                      <a:pt x="30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52"/>
              <p:cNvSpPr/>
              <p:nvPr/>
            </p:nvSpPr>
            <p:spPr>
              <a:xfrm>
                <a:off x="1635068" y="2336411"/>
                <a:ext cx="125858" cy="127234"/>
              </a:xfrm>
              <a:custGeom>
                <a:rect b="b" l="l" r="r" t="t"/>
                <a:pathLst>
                  <a:path extrusionOk="0" h="370" w="366">
                    <a:moveTo>
                      <a:pt x="98" y="0"/>
                    </a:moveTo>
                    <a:cubicBezTo>
                      <a:pt x="38" y="0"/>
                      <a:pt x="1" y="60"/>
                      <a:pt x="1" y="116"/>
                    </a:cubicBezTo>
                    <a:lnTo>
                      <a:pt x="1" y="273"/>
                    </a:lnTo>
                    <a:cubicBezTo>
                      <a:pt x="1" y="328"/>
                      <a:pt x="38" y="370"/>
                      <a:pt x="98" y="370"/>
                    </a:cubicBezTo>
                    <a:lnTo>
                      <a:pt x="269" y="370"/>
                    </a:lnTo>
                    <a:cubicBezTo>
                      <a:pt x="310" y="370"/>
                      <a:pt x="366" y="328"/>
                      <a:pt x="366" y="273"/>
                    </a:cubicBezTo>
                    <a:lnTo>
                      <a:pt x="366" y="116"/>
                    </a:lnTo>
                    <a:cubicBezTo>
                      <a:pt x="366" y="60"/>
                      <a:pt x="310"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52"/>
              <p:cNvSpPr/>
              <p:nvPr/>
            </p:nvSpPr>
            <p:spPr>
              <a:xfrm>
                <a:off x="1622345" y="2323687"/>
                <a:ext cx="153024" cy="152681"/>
              </a:xfrm>
              <a:custGeom>
                <a:rect b="b" l="l" r="r" t="t"/>
                <a:pathLst>
                  <a:path extrusionOk="0" h="444" w="445">
                    <a:moveTo>
                      <a:pt x="306" y="79"/>
                    </a:moveTo>
                    <a:cubicBezTo>
                      <a:pt x="329" y="79"/>
                      <a:pt x="366" y="116"/>
                      <a:pt x="366" y="153"/>
                    </a:cubicBezTo>
                    <a:lnTo>
                      <a:pt x="366" y="310"/>
                    </a:lnTo>
                    <a:cubicBezTo>
                      <a:pt x="366" y="347"/>
                      <a:pt x="329" y="365"/>
                      <a:pt x="306" y="365"/>
                    </a:cubicBezTo>
                    <a:lnTo>
                      <a:pt x="135" y="365"/>
                    </a:lnTo>
                    <a:cubicBezTo>
                      <a:pt x="98" y="365"/>
                      <a:pt x="75" y="347"/>
                      <a:pt x="75" y="310"/>
                    </a:cubicBezTo>
                    <a:lnTo>
                      <a:pt x="75" y="153"/>
                    </a:lnTo>
                    <a:cubicBezTo>
                      <a:pt x="75" y="116"/>
                      <a:pt x="98" y="79"/>
                      <a:pt x="135" y="79"/>
                    </a:cubicBezTo>
                    <a:close/>
                    <a:moveTo>
                      <a:pt x="135" y="0"/>
                    </a:moveTo>
                    <a:cubicBezTo>
                      <a:pt x="56" y="0"/>
                      <a:pt x="1" y="79"/>
                      <a:pt x="1" y="153"/>
                    </a:cubicBezTo>
                    <a:lnTo>
                      <a:pt x="1" y="310"/>
                    </a:lnTo>
                    <a:cubicBezTo>
                      <a:pt x="1" y="384"/>
                      <a:pt x="56" y="444"/>
                      <a:pt x="135" y="444"/>
                    </a:cubicBezTo>
                    <a:lnTo>
                      <a:pt x="306" y="444"/>
                    </a:lnTo>
                    <a:cubicBezTo>
                      <a:pt x="384" y="444"/>
                      <a:pt x="444" y="384"/>
                      <a:pt x="444" y="310"/>
                    </a:cubicBezTo>
                    <a:lnTo>
                      <a:pt x="444" y="153"/>
                    </a:lnTo>
                    <a:cubicBezTo>
                      <a:pt x="444" y="79"/>
                      <a:pt x="384" y="0"/>
                      <a:pt x="3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52"/>
              <p:cNvSpPr/>
              <p:nvPr/>
            </p:nvSpPr>
            <p:spPr>
              <a:xfrm>
                <a:off x="1635068" y="1767644"/>
                <a:ext cx="125858" cy="119325"/>
              </a:xfrm>
              <a:custGeom>
                <a:rect b="b" l="l" r="r" t="t"/>
                <a:pathLst>
                  <a:path extrusionOk="0" h="347" w="366">
                    <a:moveTo>
                      <a:pt x="98" y="0"/>
                    </a:moveTo>
                    <a:cubicBezTo>
                      <a:pt x="38" y="0"/>
                      <a:pt x="1" y="37"/>
                      <a:pt x="1" y="97"/>
                    </a:cubicBezTo>
                    <a:lnTo>
                      <a:pt x="1" y="250"/>
                    </a:lnTo>
                    <a:cubicBezTo>
                      <a:pt x="1" y="310"/>
                      <a:pt x="38" y="347"/>
                      <a:pt x="98" y="347"/>
                    </a:cubicBezTo>
                    <a:lnTo>
                      <a:pt x="269" y="347"/>
                    </a:lnTo>
                    <a:cubicBezTo>
                      <a:pt x="310" y="347"/>
                      <a:pt x="366" y="310"/>
                      <a:pt x="366" y="250"/>
                    </a:cubicBezTo>
                    <a:lnTo>
                      <a:pt x="366" y="97"/>
                    </a:lnTo>
                    <a:cubicBezTo>
                      <a:pt x="366" y="37"/>
                      <a:pt x="310"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52"/>
              <p:cNvSpPr/>
              <p:nvPr/>
            </p:nvSpPr>
            <p:spPr>
              <a:xfrm>
                <a:off x="1622345" y="1754921"/>
                <a:ext cx="153024" cy="144771"/>
              </a:xfrm>
              <a:custGeom>
                <a:rect b="b" l="l" r="r" t="t"/>
                <a:pathLst>
                  <a:path extrusionOk="0" h="421" w="445">
                    <a:moveTo>
                      <a:pt x="306" y="74"/>
                    </a:moveTo>
                    <a:cubicBezTo>
                      <a:pt x="329" y="74"/>
                      <a:pt x="366" y="97"/>
                      <a:pt x="366" y="134"/>
                    </a:cubicBezTo>
                    <a:lnTo>
                      <a:pt x="366" y="287"/>
                    </a:lnTo>
                    <a:cubicBezTo>
                      <a:pt x="366" y="328"/>
                      <a:pt x="329" y="347"/>
                      <a:pt x="306" y="347"/>
                    </a:cubicBezTo>
                    <a:lnTo>
                      <a:pt x="135" y="347"/>
                    </a:lnTo>
                    <a:cubicBezTo>
                      <a:pt x="98" y="347"/>
                      <a:pt x="75" y="328"/>
                      <a:pt x="75" y="287"/>
                    </a:cubicBezTo>
                    <a:lnTo>
                      <a:pt x="75" y="134"/>
                    </a:lnTo>
                    <a:cubicBezTo>
                      <a:pt x="75" y="97"/>
                      <a:pt x="98" y="74"/>
                      <a:pt x="135" y="74"/>
                    </a:cubicBezTo>
                    <a:close/>
                    <a:moveTo>
                      <a:pt x="135" y="0"/>
                    </a:moveTo>
                    <a:cubicBezTo>
                      <a:pt x="56" y="0"/>
                      <a:pt x="1" y="56"/>
                      <a:pt x="1" y="134"/>
                    </a:cubicBezTo>
                    <a:lnTo>
                      <a:pt x="1" y="287"/>
                    </a:lnTo>
                    <a:cubicBezTo>
                      <a:pt x="1" y="365"/>
                      <a:pt x="56" y="421"/>
                      <a:pt x="135" y="421"/>
                    </a:cubicBezTo>
                    <a:lnTo>
                      <a:pt x="306" y="421"/>
                    </a:lnTo>
                    <a:cubicBezTo>
                      <a:pt x="384" y="421"/>
                      <a:pt x="444" y="365"/>
                      <a:pt x="444" y="287"/>
                    </a:cubicBezTo>
                    <a:lnTo>
                      <a:pt x="444" y="134"/>
                    </a:lnTo>
                    <a:cubicBezTo>
                      <a:pt x="444" y="56"/>
                      <a:pt x="384" y="0"/>
                      <a:pt x="3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52"/>
              <p:cNvSpPr/>
              <p:nvPr/>
            </p:nvSpPr>
            <p:spPr>
              <a:xfrm>
                <a:off x="1635068" y="2488746"/>
                <a:ext cx="125858" cy="125858"/>
              </a:xfrm>
              <a:custGeom>
                <a:rect b="b" l="l" r="r" t="t"/>
                <a:pathLst>
                  <a:path extrusionOk="0" h="366" w="366">
                    <a:moveTo>
                      <a:pt x="98" y="1"/>
                    </a:moveTo>
                    <a:cubicBezTo>
                      <a:pt x="38" y="1"/>
                      <a:pt x="1" y="42"/>
                      <a:pt x="1" y="98"/>
                    </a:cubicBezTo>
                    <a:lnTo>
                      <a:pt x="1" y="273"/>
                    </a:lnTo>
                    <a:cubicBezTo>
                      <a:pt x="1" y="329"/>
                      <a:pt x="38" y="366"/>
                      <a:pt x="98" y="366"/>
                    </a:cubicBezTo>
                    <a:lnTo>
                      <a:pt x="269" y="366"/>
                    </a:lnTo>
                    <a:cubicBezTo>
                      <a:pt x="310" y="366"/>
                      <a:pt x="366" y="329"/>
                      <a:pt x="366" y="273"/>
                    </a:cubicBezTo>
                    <a:lnTo>
                      <a:pt x="366" y="98"/>
                    </a:lnTo>
                    <a:cubicBezTo>
                      <a:pt x="366" y="42"/>
                      <a:pt x="310" y="1"/>
                      <a:pt x="2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52"/>
              <p:cNvSpPr/>
              <p:nvPr/>
            </p:nvSpPr>
            <p:spPr>
              <a:xfrm>
                <a:off x="1622345" y="2476023"/>
                <a:ext cx="153024" cy="153024"/>
              </a:xfrm>
              <a:custGeom>
                <a:rect b="b" l="l" r="r" t="t"/>
                <a:pathLst>
                  <a:path extrusionOk="0" h="445" w="445">
                    <a:moveTo>
                      <a:pt x="306" y="79"/>
                    </a:moveTo>
                    <a:cubicBezTo>
                      <a:pt x="329" y="79"/>
                      <a:pt x="366" y="98"/>
                      <a:pt x="366" y="135"/>
                    </a:cubicBezTo>
                    <a:lnTo>
                      <a:pt x="366" y="310"/>
                    </a:lnTo>
                    <a:cubicBezTo>
                      <a:pt x="366" y="347"/>
                      <a:pt x="329" y="366"/>
                      <a:pt x="306" y="366"/>
                    </a:cubicBezTo>
                    <a:lnTo>
                      <a:pt x="135" y="366"/>
                    </a:lnTo>
                    <a:cubicBezTo>
                      <a:pt x="98" y="366"/>
                      <a:pt x="75" y="347"/>
                      <a:pt x="75" y="310"/>
                    </a:cubicBezTo>
                    <a:lnTo>
                      <a:pt x="75" y="135"/>
                    </a:lnTo>
                    <a:cubicBezTo>
                      <a:pt x="75" y="98"/>
                      <a:pt x="98" y="79"/>
                      <a:pt x="135" y="79"/>
                    </a:cubicBezTo>
                    <a:close/>
                    <a:moveTo>
                      <a:pt x="135" y="1"/>
                    </a:moveTo>
                    <a:cubicBezTo>
                      <a:pt x="56" y="1"/>
                      <a:pt x="1" y="56"/>
                      <a:pt x="1" y="135"/>
                    </a:cubicBezTo>
                    <a:lnTo>
                      <a:pt x="1" y="310"/>
                    </a:lnTo>
                    <a:cubicBezTo>
                      <a:pt x="1" y="384"/>
                      <a:pt x="56" y="444"/>
                      <a:pt x="135" y="444"/>
                    </a:cubicBezTo>
                    <a:lnTo>
                      <a:pt x="306" y="444"/>
                    </a:lnTo>
                    <a:cubicBezTo>
                      <a:pt x="384" y="444"/>
                      <a:pt x="444" y="384"/>
                      <a:pt x="444" y="310"/>
                    </a:cubicBezTo>
                    <a:lnTo>
                      <a:pt x="444" y="135"/>
                    </a:lnTo>
                    <a:cubicBezTo>
                      <a:pt x="444" y="56"/>
                      <a:pt x="384" y="1"/>
                      <a:pt x="30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52"/>
              <p:cNvSpPr/>
              <p:nvPr/>
            </p:nvSpPr>
            <p:spPr>
              <a:xfrm>
                <a:off x="1635068" y="1913790"/>
                <a:ext cx="125858" cy="125858"/>
              </a:xfrm>
              <a:custGeom>
                <a:rect b="b" l="l" r="r" t="t"/>
                <a:pathLst>
                  <a:path extrusionOk="0" h="366" w="366">
                    <a:moveTo>
                      <a:pt x="98" y="0"/>
                    </a:moveTo>
                    <a:cubicBezTo>
                      <a:pt x="38" y="0"/>
                      <a:pt x="1" y="37"/>
                      <a:pt x="1" y="97"/>
                    </a:cubicBezTo>
                    <a:lnTo>
                      <a:pt x="1" y="268"/>
                    </a:lnTo>
                    <a:cubicBezTo>
                      <a:pt x="1" y="328"/>
                      <a:pt x="38" y="365"/>
                      <a:pt x="98" y="365"/>
                    </a:cubicBezTo>
                    <a:lnTo>
                      <a:pt x="269" y="365"/>
                    </a:lnTo>
                    <a:cubicBezTo>
                      <a:pt x="310" y="365"/>
                      <a:pt x="366" y="328"/>
                      <a:pt x="366" y="268"/>
                    </a:cubicBezTo>
                    <a:lnTo>
                      <a:pt x="366" y="97"/>
                    </a:lnTo>
                    <a:cubicBezTo>
                      <a:pt x="366" y="37"/>
                      <a:pt x="310"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52"/>
              <p:cNvSpPr/>
              <p:nvPr/>
            </p:nvSpPr>
            <p:spPr>
              <a:xfrm>
                <a:off x="1622345" y="1899348"/>
                <a:ext cx="153024" cy="153024"/>
              </a:xfrm>
              <a:custGeom>
                <a:rect b="b" l="l" r="r" t="t"/>
                <a:pathLst>
                  <a:path extrusionOk="0" h="445" w="445">
                    <a:moveTo>
                      <a:pt x="306" y="79"/>
                    </a:moveTo>
                    <a:cubicBezTo>
                      <a:pt x="329" y="79"/>
                      <a:pt x="366" y="98"/>
                      <a:pt x="366" y="139"/>
                    </a:cubicBezTo>
                    <a:lnTo>
                      <a:pt x="366" y="310"/>
                    </a:lnTo>
                    <a:cubicBezTo>
                      <a:pt x="366" y="347"/>
                      <a:pt x="329" y="370"/>
                      <a:pt x="306" y="370"/>
                    </a:cubicBezTo>
                    <a:lnTo>
                      <a:pt x="135" y="370"/>
                    </a:lnTo>
                    <a:cubicBezTo>
                      <a:pt x="98" y="370"/>
                      <a:pt x="75" y="347"/>
                      <a:pt x="75" y="310"/>
                    </a:cubicBezTo>
                    <a:lnTo>
                      <a:pt x="75" y="139"/>
                    </a:lnTo>
                    <a:cubicBezTo>
                      <a:pt x="75" y="98"/>
                      <a:pt x="98" y="79"/>
                      <a:pt x="135" y="79"/>
                    </a:cubicBezTo>
                    <a:close/>
                    <a:moveTo>
                      <a:pt x="135" y="1"/>
                    </a:moveTo>
                    <a:cubicBezTo>
                      <a:pt x="56" y="1"/>
                      <a:pt x="1" y="61"/>
                      <a:pt x="1" y="139"/>
                    </a:cubicBezTo>
                    <a:lnTo>
                      <a:pt x="1" y="310"/>
                    </a:lnTo>
                    <a:cubicBezTo>
                      <a:pt x="1" y="389"/>
                      <a:pt x="56" y="444"/>
                      <a:pt x="135" y="444"/>
                    </a:cubicBezTo>
                    <a:lnTo>
                      <a:pt x="306" y="444"/>
                    </a:lnTo>
                    <a:cubicBezTo>
                      <a:pt x="384" y="444"/>
                      <a:pt x="444" y="389"/>
                      <a:pt x="444" y="310"/>
                    </a:cubicBezTo>
                    <a:lnTo>
                      <a:pt x="444" y="139"/>
                    </a:lnTo>
                    <a:cubicBezTo>
                      <a:pt x="444" y="61"/>
                      <a:pt x="384" y="1"/>
                      <a:pt x="30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52"/>
              <p:cNvSpPr/>
              <p:nvPr/>
            </p:nvSpPr>
            <p:spPr>
              <a:xfrm>
                <a:off x="1635068" y="2641426"/>
                <a:ext cx="125858" cy="119325"/>
              </a:xfrm>
              <a:custGeom>
                <a:rect b="b" l="l" r="r" t="t"/>
                <a:pathLst>
                  <a:path extrusionOk="0" h="347" w="366">
                    <a:moveTo>
                      <a:pt x="98" y="0"/>
                    </a:moveTo>
                    <a:cubicBezTo>
                      <a:pt x="38" y="0"/>
                      <a:pt x="1" y="37"/>
                      <a:pt x="1" y="97"/>
                    </a:cubicBezTo>
                    <a:lnTo>
                      <a:pt x="1" y="250"/>
                    </a:lnTo>
                    <a:cubicBezTo>
                      <a:pt x="1" y="310"/>
                      <a:pt x="38" y="347"/>
                      <a:pt x="98" y="347"/>
                    </a:cubicBezTo>
                    <a:lnTo>
                      <a:pt x="269" y="347"/>
                    </a:lnTo>
                    <a:cubicBezTo>
                      <a:pt x="310" y="347"/>
                      <a:pt x="366" y="310"/>
                      <a:pt x="366" y="250"/>
                    </a:cubicBezTo>
                    <a:lnTo>
                      <a:pt x="366" y="97"/>
                    </a:lnTo>
                    <a:cubicBezTo>
                      <a:pt x="366" y="37"/>
                      <a:pt x="310"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52"/>
              <p:cNvSpPr/>
              <p:nvPr/>
            </p:nvSpPr>
            <p:spPr>
              <a:xfrm>
                <a:off x="1622345" y="2628703"/>
                <a:ext cx="153024" cy="144771"/>
              </a:xfrm>
              <a:custGeom>
                <a:rect b="b" l="l" r="r" t="t"/>
                <a:pathLst>
                  <a:path extrusionOk="0" h="421" w="445">
                    <a:moveTo>
                      <a:pt x="306" y="74"/>
                    </a:moveTo>
                    <a:cubicBezTo>
                      <a:pt x="329" y="74"/>
                      <a:pt x="366" y="97"/>
                      <a:pt x="366" y="134"/>
                    </a:cubicBezTo>
                    <a:lnTo>
                      <a:pt x="366" y="287"/>
                    </a:lnTo>
                    <a:cubicBezTo>
                      <a:pt x="366" y="329"/>
                      <a:pt x="329" y="347"/>
                      <a:pt x="306" y="347"/>
                    </a:cubicBezTo>
                    <a:lnTo>
                      <a:pt x="135" y="347"/>
                    </a:lnTo>
                    <a:cubicBezTo>
                      <a:pt x="98" y="347"/>
                      <a:pt x="75" y="329"/>
                      <a:pt x="75" y="287"/>
                    </a:cubicBezTo>
                    <a:lnTo>
                      <a:pt x="75" y="134"/>
                    </a:lnTo>
                    <a:cubicBezTo>
                      <a:pt x="75" y="97"/>
                      <a:pt x="98" y="74"/>
                      <a:pt x="135" y="74"/>
                    </a:cubicBezTo>
                    <a:close/>
                    <a:moveTo>
                      <a:pt x="135" y="0"/>
                    </a:moveTo>
                    <a:cubicBezTo>
                      <a:pt x="56" y="0"/>
                      <a:pt x="1" y="56"/>
                      <a:pt x="1" y="134"/>
                    </a:cubicBezTo>
                    <a:lnTo>
                      <a:pt x="1" y="287"/>
                    </a:lnTo>
                    <a:cubicBezTo>
                      <a:pt x="1" y="365"/>
                      <a:pt x="56" y="421"/>
                      <a:pt x="135" y="421"/>
                    </a:cubicBezTo>
                    <a:lnTo>
                      <a:pt x="306" y="421"/>
                    </a:lnTo>
                    <a:cubicBezTo>
                      <a:pt x="384" y="421"/>
                      <a:pt x="444" y="365"/>
                      <a:pt x="444" y="287"/>
                    </a:cubicBezTo>
                    <a:lnTo>
                      <a:pt x="444" y="134"/>
                    </a:lnTo>
                    <a:cubicBezTo>
                      <a:pt x="444" y="56"/>
                      <a:pt x="384" y="0"/>
                      <a:pt x="3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52"/>
              <p:cNvSpPr/>
              <p:nvPr/>
            </p:nvSpPr>
            <p:spPr>
              <a:xfrm>
                <a:off x="1800471" y="1614964"/>
                <a:ext cx="125858" cy="125858"/>
              </a:xfrm>
              <a:custGeom>
                <a:rect b="b" l="l" r="r" t="t"/>
                <a:pathLst>
                  <a:path extrusionOk="0" h="366" w="366">
                    <a:moveTo>
                      <a:pt x="97" y="1"/>
                    </a:moveTo>
                    <a:cubicBezTo>
                      <a:pt x="42" y="1"/>
                      <a:pt x="0" y="42"/>
                      <a:pt x="0" y="98"/>
                    </a:cubicBezTo>
                    <a:lnTo>
                      <a:pt x="0" y="273"/>
                    </a:lnTo>
                    <a:cubicBezTo>
                      <a:pt x="0" y="310"/>
                      <a:pt x="42" y="366"/>
                      <a:pt x="97" y="366"/>
                    </a:cubicBezTo>
                    <a:lnTo>
                      <a:pt x="273" y="366"/>
                    </a:lnTo>
                    <a:cubicBezTo>
                      <a:pt x="310" y="366"/>
                      <a:pt x="365" y="310"/>
                      <a:pt x="365" y="273"/>
                    </a:cubicBezTo>
                    <a:lnTo>
                      <a:pt x="365" y="98"/>
                    </a:lnTo>
                    <a:cubicBezTo>
                      <a:pt x="365" y="42"/>
                      <a:pt x="310" y="1"/>
                      <a:pt x="2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52"/>
              <p:cNvSpPr/>
              <p:nvPr/>
            </p:nvSpPr>
            <p:spPr>
              <a:xfrm>
                <a:off x="1787748" y="1602241"/>
                <a:ext cx="152681" cy="153024"/>
              </a:xfrm>
              <a:custGeom>
                <a:rect b="b" l="l" r="r" t="t"/>
                <a:pathLst>
                  <a:path extrusionOk="0" h="445" w="444">
                    <a:moveTo>
                      <a:pt x="310" y="79"/>
                    </a:moveTo>
                    <a:cubicBezTo>
                      <a:pt x="328" y="79"/>
                      <a:pt x="365" y="98"/>
                      <a:pt x="365" y="135"/>
                    </a:cubicBezTo>
                    <a:lnTo>
                      <a:pt x="365" y="310"/>
                    </a:lnTo>
                    <a:cubicBezTo>
                      <a:pt x="365" y="329"/>
                      <a:pt x="328" y="366"/>
                      <a:pt x="310" y="366"/>
                    </a:cubicBezTo>
                    <a:lnTo>
                      <a:pt x="134" y="366"/>
                    </a:lnTo>
                    <a:cubicBezTo>
                      <a:pt x="97" y="366"/>
                      <a:pt x="79" y="329"/>
                      <a:pt x="79" y="310"/>
                    </a:cubicBezTo>
                    <a:lnTo>
                      <a:pt x="79" y="135"/>
                    </a:lnTo>
                    <a:cubicBezTo>
                      <a:pt x="79" y="98"/>
                      <a:pt x="97" y="79"/>
                      <a:pt x="134" y="79"/>
                    </a:cubicBezTo>
                    <a:close/>
                    <a:moveTo>
                      <a:pt x="134" y="1"/>
                    </a:moveTo>
                    <a:cubicBezTo>
                      <a:pt x="56" y="1"/>
                      <a:pt x="0" y="56"/>
                      <a:pt x="0" y="135"/>
                    </a:cubicBezTo>
                    <a:lnTo>
                      <a:pt x="0" y="310"/>
                    </a:lnTo>
                    <a:cubicBezTo>
                      <a:pt x="0" y="384"/>
                      <a:pt x="56" y="444"/>
                      <a:pt x="134" y="444"/>
                    </a:cubicBezTo>
                    <a:lnTo>
                      <a:pt x="310" y="444"/>
                    </a:lnTo>
                    <a:cubicBezTo>
                      <a:pt x="384" y="444"/>
                      <a:pt x="444" y="384"/>
                      <a:pt x="444" y="310"/>
                    </a:cubicBezTo>
                    <a:lnTo>
                      <a:pt x="444" y="135"/>
                    </a:lnTo>
                    <a:cubicBezTo>
                      <a:pt x="444" y="56"/>
                      <a:pt x="384" y="1"/>
                      <a:pt x="31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52"/>
              <p:cNvSpPr/>
              <p:nvPr/>
            </p:nvSpPr>
            <p:spPr>
              <a:xfrm>
                <a:off x="1800471" y="2336411"/>
                <a:ext cx="125858" cy="127234"/>
              </a:xfrm>
              <a:custGeom>
                <a:rect b="b" l="l" r="r" t="t"/>
                <a:pathLst>
                  <a:path extrusionOk="0" h="370" w="366">
                    <a:moveTo>
                      <a:pt x="97" y="0"/>
                    </a:moveTo>
                    <a:cubicBezTo>
                      <a:pt x="42" y="0"/>
                      <a:pt x="0" y="60"/>
                      <a:pt x="0" y="116"/>
                    </a:cubicBezTo>
                    <a:lnTo>
                      <a:pt x="0" y="273"/>
                    </a:lnTo>
                    <a:cubicBezTo>
                      <a:pt x="0" y="328"/>
                      <a:pt x="42" y="370"/>
                      <a:pt x="97" y="370"/>
                    </a:cubicBezTo>
                    <a:lnTo>
                      <a:pt x="273" y="370"/>
                    </a:lnTo>
                    <a:cubicBezTo>
                      <a:pt x="310" y="370"/>
                      <a:pt x="365" y="328"/>
                      <a:pt x="365" y="273"/>
                    </a:cubicBezTo>
                    <a:lnTo>
                      <a:pt x="365" y="116"/>
                    </a:lnTo>
                    <a:cubicBezTo>
                      <a:pt x="365" y="60"/>
                      <a:pt x="310" y="0"/>
                      <a:pt x="2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52"/>
              <p:cNvSpPr/>
              <p:nvPr/>
            </p:nvSpPr>
            <p:spPr>
              <a:xfrm>
                <a:off x="1787748" y="2323687"/>
                <a:ext cx="152681" cy="152681"/>
              </a:xfrm>
              <a:custGeom>
                <a:rect b="b" l="l" r="r" t="t"/>
                <a:pathLst>
                  <a:path extrusionOk="0" h="444" w="444">
                    <a:moveTo>
                      <a:pt x="310" y="79"/>
                    </a:moveTo>
                    <a:cubicBezTo>
                      <a:pt x="328" y="79"/>
                      <a:pt x="365" y="116"/>
                      <a:pt x="365" y="153"/>
                    </a:cubicBezTo>
                    <a:lnTo>
                      <a:pt x="365" y="310"/>
                    </a:lnTo>
                    <a:cubicBezTo>
                      <a:pt x="365" y="347"/>
                      <a:pt x="328" y="365"/>
                      <a:pt x="310" y="365"/>
                    </a:cubicBezTo>
                    <a:lnTo>
                      <a:pt x="134" y="365"/>
                    </a:lnTo>
                    <a:cubicBezTo>
                      <a:pt x="97" y="365"/>
                      <a:pt x="79" y="347"/>
                      <a:pt x="79" y="310"/>
                    </a:cubicBezTo>
                    <a:lnTo>
                      <a:pt x="79" y="153"/>
                    </a:lnTo>
                    <a:cubicBezTo>
                      <a:pt x="79" y="116"/>
                      <a:pt x="97" y="79"/>
                      <a:pt x="134" y="79"/>
                    </a:cubicBezTo>
                    <a:close/>
                    <a:moveTo>
                      <a:pt x="134" y="0"/>
                    </a:moveTo>
                    <a:cubicBezTo>
                      <a:pt x="56" y="0"/>
                      <a:pt x="0" y="79"/>
                      <a:pt x="0" y="153"/>
                    </a:cubicBezTo>
                    <a:lnTo>
                      <a:pt x="0" y="310"/>
                    </a:lnTo>
                    <a:cubicBezTo>
                      <a:pt x="0" y="384"/>
                      <a:pt x="56" y="444"/>
                      <a:pt x="134" y="444"/>
                    </a:cubicBezTo>
                    <a:lnTo>
                      <a:pt x="310" y="444"/>
                    </a:lnTo>
                    <a:cubicBezTo>
                      <a:pt x="384" y="444"/>
                      <a:pt x="444" y="384"/>
                      <a:pt x="444" y="310"/>
                    </a:cubicBezTo>
                    <a:lnTo>
                      <a:pt x="444" y="153"/>
                    </a:lnTo>
                    <a:cubicBezTo>
                      <a:pt x="444" y="79"/>
                      <a:pt x="384" y="0"/>
                      <a:pt x="31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52"/>
              <p:cNvSpPr/>
              <p:nvPr/>
            </p:nvSpPr>
            <p:spPr>
              <a:xfrm>
                <a:off x="1800471" y="1767644"/>
                <a:ext cx="125858" cy="119325"/>
              </a:xfrm>
              <a:custGeom>
                <a:rect b="b" l="l" r="r" t="t"/>
                <a:pathLst>
                  <a:path extrusionOk="0" h="347" w="366">
                    <a:moveTo>
                      <a:pt x="97" y="0"/>
                    </a:moveTo>
                    <a:cubicBezTo>
                      <a:pt x="42" y="0"/>
                      <a:pt x="0" y="37"/>
                      <a:pt x="0" y="97"/>
                    </a:cubicBezTo>
                    <a:lnTo>
                      <a:pt x="0" y="250"/>
                    </a:lnTo>
                    <a:cubicBezTo>
                      <a:pt x="0" y="310"/>
                      <a:pt x="42" y="347"/>
                      <a:pt x="97" y="347"/>
                    </a:cubicBezTo>
                    <a:lnTo>
                      <a:pt x="273" y="347"/>
                    </a:lnTo>
                    <a:cubicBezTo>
                      <a:pt x="310" y="347"/>
                      <a:pt x="365" y="310"/>
                      <a:pt x="365" y="250"/>
                    </a:cubicBezTo>
                    <a:lnTo>
                      <a:pt x="365" y="97"/>
                    </a:lnTo>
                    <a:cubicBezTo>
                      <a:pt x="365" y="37"/>
                      <a:pt x="310" y="0"/>
                      <a:pt x="2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52"/>
              <p:cNvSpPr/>
              <p:nvPr/>
            </p:nvSpPr>
            <p:spPr>
              <a:xfrm>
                <a:off x="1787748" y="1754921"/>
                <a:ext cx="152681" cy="144771"/>
              </a:xfrm>
              <a:custGeom>
                <a:rect b="b" l="l" r="r" t="t"/>
                <a:pathLst>
                  <a:path extrusionOk="0" h="421" w="444">
                    <a:moveTo>
                      <a:pt x="310" y="74"/>
                    </a:moveTo>
                    <a:cubicBezTo>
                      <a:pt x="328" y="74"/>
                      <a:pt x="365" y="97"/>
                      <a:pt x="365" y="134"/>
                    </a:cubicBezTo>
                    <a:lnTo>
                      <a:pt x="365" y="287"/>
                    </a:lnTo>
                    <a:cubicBezTo>
                      <a:pt x="365" y="328"/>
                      <a:pt x="328" y="347"/>
                      <a:pt x="310" y="347"/>
                    </a:cubicBezTo>
                    <a:lnTo>
                      <a:pt x="134" y="347"/>
                    </a:lnTo>
                    <a:cubicBezTo>
                      <a:pt x="97" y="347"/>
                      <a:pt x="79" y="328"/>
                      <a:pt x="79" y="287"/>
                    </a:cubicBezTo>
                    <a:lnTo>
                      <a:pt x="79" y="134"/>
                    </a:lnTo>
                    <a:cubicBezTo>
                      <a:pt x="79" y="97"/>
                      <a:pt x="97" y="74"/>
                      <a:pt x="134" y="74"/>
                    </a:cubicBezTo>
                    <a:close/>
                    <a:moveTo>
                      <a:pt x="134" y="0"/>
                    </a:moveTo>
                    <a:cubicBezTo>
                      <a:pt x="56" y="0"/>
                      <a:pt x="0" y="56"/>
                      <a:pt x="0" y="134"/>
                    </a:cubicBezTo>
                    <a:lnTo>
                      <a:pt x="0" y="287"/>
                    </a:lnTo>
                    <a:cubicBezTo>
                      <a:pt x="0" y="365"/>
                      <a:pt x="56" y="421"/>
                      <a:pt x="134" y="421"/>
                    </a:cubicBezTo>
                    <a:lnTo>
                      <a:pt x="310" y="421"/>
                    </a:lnTo>
                    <a:cubicBezTo>
                      <a:pt x="384" y="421"/>
                      <a:pt x="444" y="365"/>
                      <a:pt x="444" y="287"/>
                    </a:cubicBezTo>
                    <a:lnTo>
                      <a:pt x="444" y="134"/>
                    </a:lnTo>
                    <a:cubicBezTo>
                      <a:pt x="444" y="56"/>
                      <a:pt x="384" y="0"/>
                      <a:pt x="31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52"/>
              <p:cNvSpPr/>
              <p:nvPr/>
            </p:nvSpPr>
            <p:spPr>
              <a:xfrm>
                <a:off x="1800471" y="2488746"/>
                <a:ext cx="125858" cy="125858"/>
              </a:xfrm>
              <a:custGeom>
                <a:rect b="b" l="l" r="r" t="t"/>
                <a:pathLst>
                  <a:path extrusionOk="0" h="366" w="366">
                    <a:moveTo>
                      <a:pt x="97" y="1"/>
                    </a:moveTo>
                    <a:cubicBezTo>
                      <a:pt x="42" y="1"/>
                      <a:pt x="0" y="42"/>
                      <a:pt x="0" y="98"/>
                    </a:cubicBezTo>
                    <a:lnTo>
                      <a:pt x="0" y="273"/>
                    </a:lnTo>
                    <a:cubicBezTo>
                      <a:pt x="0" y="329"/>
                      <a:pt x="42" y="366"/>
                      <a:pt x="97" y="366"/>
                    </a:cubicBezTo>
                    <a:lnTo>
                      <a:pt x="273" y="366"/>
                    </a:lnTo>
                    <a:cubicBezTo>
                      <a:pt x="310" y="366"/>
                      <a:pt x="365" y="329"/>
                      <a:pt x="365" y="273"/>
                    </a:cubicBezTo>
                    <a:lnTo>
                      <a:pt x="365" y="98"/>
                    </a:lnTo>
                    <a:cubicBezTo>
                      <a:pt x="365" y="42"/>
                      <a:pt x="310" y="1"/>
                      <a:pt x="2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52"/>
              <p:cNvSpPr/>
              <p:nvPr/>
            </p:nvSpPr>
            <p:spPr>
              <a:xfrm>
                <a:off x="1787748" y="2476023"/>
                <a:ext cx="152681" cy="153024"/>
              </a:xfrm>
              <a:custGeom>
                <a:rect b="b" l="l" r="r" t="t"/>
                <a:pathLst>
                  <a:path extrusionOk="0" h="445" w="444">
                    <a:moveTo>
                      <a:pt x="310" y="79"/>
                    </a:moveTo>
                    <a:cubicBezTo>
                      <a:pt x="328" y="79"/>
                      <a:pt x="365" y="98"/>
                      <a:pt x="365" y="135"/>
                    </a:cubicBezTo>
                    <a:lnTo>
                      <a:pt x="365" y="310"/>
                    </a:lnTo>
                    <a:cubicBezTo>
                      <a:pt x="365" y="347"/>
                      <a:pt x="328" y="366"/>
                      <a:pt x="310" y="366"/>
                    </a:cubicBezTo>
                    <a:lnTo>
                      <a:pt x="134" y="366"/>
                    </a:lnTo>
                    <a:cubicBezTo>
                      <a:pt x="97" y="366"/>
                      <a:pt x="79" y="347"/>
                      <a:pt x="79" y="310"/>
                    </a:cubicBezTo>
                    <a:lnTo>
                      <a:pt x="79" y="135"/>
                    </a:lnTo>
                    <a:cubicBezTo>
                      <a:pt x="79" y="98"/>
                      <a:pt x="97" y="79"/>
                      <a:pt x="134" y="79"/>
                    </a:cubicBezTo>
                    <a:close/>
                    <a:moveTo>
                      <a:pt x="134" y="1"/>
                    </a:moveTo>
                    <a:cubicBezTo>
                      <a:pt x="56" y="1"/>
                      <a:pt x="0" y="56"/>
                      <a:pt x="0" y="135"/>
                    </a:cubicBezTo>
                    <a:lnTo>
                      <a:pt x="0" y="310"/>
                    </a:lnTo>
                    <a:cubicBezTo>
                      <a:pt x="0" y="384"/>
                      <a:pt x="56" y="444"/>
                      <a:pt x="134" y="444"/>
                    </a:cubicBezTo>
                    <a:lnTo>
                      <a:pt x="310" y="444"/>
                    </a:lnTo>
                    <a:cubicBezTo>
                      <a:pt x="384" y="444"/>
                      <a:pt x="444" y="384"/>
                      <a:pt x="444" y="310"/>
                    </a:cubicBezTo>
                    <a:lnTo>
                      <a:pt x="444" y="135"/>
                    </a:lnTo>
                    <a:cubicBezTo>
                      <a:pt x="444" y="56"/>
                      <a:pt x="384" y="1"/>
                      <a:pt x="31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52"/>
              <p:cNvSpPr/>
              <p:nvPr/>
            </p:nvSpPr>
            <p:spPr>
              <a:xfrm>
                <a:off x="1800471" y="1913790"/>
                <a:ext cx="125858" cy="125858"/>
              </a:xfrm>
              <a:custGeom>
                <a:rect b="b" l="l" r="r" t="t"/>
                <a:pathLst>
                  <a:path extrusionOk="0" h="366" w="366">
                    <a:moveTo>
                      <a:pt x="97" y="0"/>
                    </a:moveTo>
                    <a:cubicBezTo>
                      <a:pt x="42" y="0"/>
                      <a:pt x="0" y="37"/>
                      <a:pt x="0" y="97"/>
                    </a:cubicBezTo>
                    <a:lnTo>
                      <a:pt x="0" y="268"/>
                    </a:lnTo>
                    <a:cubicBezTo>
                      <a:pt x="0" y="328"/>
                      <a:pt x="42" y="365"/>
                      <a:pt x="97" y="365"/>
                    </a:cubicBezTo>
                    <a:lnTo>
                      <a:pt x="273" y="365"/>
                    </a:lnTo>
                    <a:cubicBezTo>
                      <a:pt x="310" y="365"/>
                      <a:pt x="365" y="328"/>
                      <a:pt x="365" y="268"/>
                    </a:cubicBezTo>
                    <a:lnTo>
                      <a:pt x="365" y="97"/>
                    </a:lnTo>
                    <a:cubicBezTo>
                      <a:pt x="365" y="37"/>
                      <a:pt x="310" y="0"/>
                      <a:pt x="2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52"/>
              <p:cNvSpPr/>
              <p:nvPr/>
            </p:nvSpPr>
            <p:spPr>
              <a:xfrm>
                <a:off x="1787748" y="1899348"/>
                <a:ext cx="152681" cy="153024"/>
              </a:xfrm>
              <a:custGeom>
                <a:rect b="b" l="l" r="r" t="t"/>
                <a:pathLst>
                  <a:path extrusionOk="0" h="445" w="444">
                    <a:moveTo>
                      <a:pt x="310" y="79"/>
                    </a:moveTo>
                    <a:cubicBezTo>
                      <a:pt x="328" y="79"/>
                      <a:pt x="365" y="98"/>
                      <a:pt x="365" y="139"/>
                    </a:cubicBezTo>
                    <a:lnTo>
                      <a:pt x="365" y="310"/>
                    </a:lnTo>
                    <a:cubicBezTo>
                      <a:pt x="365" y="347"/>
                      <a:pt x="328" y="370"/>
                      <a:pt x="310" y="370"/>
                    </a:cubicBezTo>
                    <a:lnTo>
                      <a:pt x="134" y="370"/>
                    </a:lnTo>
                    <a:cubicBezTo>
                      <a:pt x="97" y="370"/>
                      <a:pt x="79" y="347"/>
                      <a:pt x="79" y="310"/>
                    </a:cubicBezTo>
                    <a:lnTo>
                      <a:pt x="79" y="139"/>
                    </a:lnTo>
                    <a:cubicBezTo>
                      <a:pt x="79" y="98"/>
                      <a:pt x="97" y="79"/>
                      <a:pt x="134" y="79"/>
                    </a:cubicBezTo>
                    <a:close/>
                    <a:moveTo>
                      <a:pt x="134" y="1"/>
                    </a:moveTo>
                    <a:cubicBezTo>
                      <a:pt x="56" y="1"/>
                      <a:pt x="0" y="61"/>
                      <a:pt x="0" y="139"/>
                    </a:cubicBezTo>
                    <a:lnTo>
                      <a:pt x="0" y="310"/>
                    </a:lnTo>
                    <a:cubicBezTo>
                      <a:pt x="0" y="389"/>
                      <a:pt x="56" y="444"/>
                      <a:pt x="134" y="444"/>
                    </a:cubicBezTo>
                    <a:lnTo>
                      <a:pt x="310" y="444"/>
                    </a:lnTo>
                    <a:cubicBezTo>
                      <a:pt x="384" y="444"/>
                      <a:pt x="444" y="389"/>
                      <a:pt x="444" y="310"/>
                    </a:cubicBezTo>
                    <a:lnTo>
                      <a:pt x="444" y="139"/>
                    </a:lnTo>
                    <a:cubicBezTo>
                      <a:pt x="444" y="61"/>
                      <a:pt x="384" y="1"/>
                      <a:pt x="31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52"/>
              <p:cNvSpPr/>
              <p:nvPr/>
            </p:nvSpPr>
            <p:spPr>
              <a:xfrm>
                <a:off x="1800471" y="2641426"/>
                <a:ext cx="125858" cy="119325"/>
              </a:xfrm>
              <a:custGeom>
                <a:rect b="b" l="l" r="r" t="t"/>
                <a:pathLst>
                  <a:path extrusionOk="0" h="347" w="366">
                    <a:moveTo>
                      <a:pt x="97" y="0"/>
                    </a:moveTo>
                    <a:cubicBezTo>
                      <a:pt x="42" y="0"/>
                      <a:pt x="0" y="37"/>
                      <a:pt x="0" y="97"/>
                    </a:cubicBezTo>
                    <a:lnTo>
                      <a:pt x="0" y="250"/>
                    </a:lnTo>
                    <a:cubicBezTo>
                      <a:pt x="0" y="310"/>
                      <a:pt x="42" y="347"/>
                      <a:pt x="97" y="347"/>
                    </a:cubicBezTo>
                    <a:lnTo>
                      <a:pt x="273" y="347"/>
                    </a:lnTo>
                    <a:cubicBezTo>
                      <a:pt x="310" y="347"/>
                      <a:pt x="365" y="310"/>
                      <a:pt x="365" y="250"/>
                    </a:cubicBezTo>
                    <a:lnTo>
                      <a:pt x="365" y="97"/>
                    </a:lnTo>
                    <a:cubicBezTo>
                      <a:pt x="365" y="37"/>
                      <a:pt x="310" y="0"/>
                      <a:pt x="2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52"/>
              <p:cNvSpPr/>
              <p:nvPr/>
            </p:nvSpPr>
            <p:spPr>
              <a:xfrm>
                <a:off x="1787748" y="2628703"/>
                <a:ext cx="152681" cy="144771"/>
              </a:xfrm>
              <a:custGeom>
                <a:rect b="b" l="l" r="r" t="t"/>
                <a:pathLst>
                  <a:path extrusionOk="0" h="421" w="444">
                    <a:moveTo>
                      <a:pt x="310" y="74"/>
                    </a:moveTo>
                    <a:cubicBezTo>
                      <a:pt x="328" y="74"/>
                      <a:pt x="365" y="97"/>
                      <a:pt x="365" y="134"/>
                    </a:cubicBezTo>
                    <a:lnTo>
                      <a:pt x="365" y="287"/>
                    </a:lnTo>
                    <a:cubicBezTo>
                      <a:pt x="365" y="329"/>
                      <a:pt x="328" y="347"/>
                      <a:pt x="310" y="347"/>
                    </a:cubicBezTo>
                    <a:lnTo>
                      <a:pt x="134" y="347"/>
                    </a:lnTo>
                    <a:cubicBezTo>
                      <a:pt x="97" y="347"/>
                      <a:pt x="79" y="329"/>
                      <a:pt x="79" y="287"/>
                    </a:cubicBezTo>
                    <a:lnTo>
                      <a:pt x="79" y="134"/>
                    </a:lnTo>
                    <a:cubicBezTo>
                      <a:pt x="79" y="97"/>
                      <a:pt x="97" y="74"/>
                      <a:pt x="134" y="74"/>
                    </a:cubicBezTo>
                    <a:close/>
                    <a:moveTo>
                      <a:pt x="134" y="0"/>
                    </a:moveTo>
                    <a:cubicBezTo>
                      <a:pt x="56" y="0"/>
                      <a:pt x="0" y="56"/>
                      <a:pt x="0" y="134"/>
                    </a:cubicBezTo>
                    <a:lnTo>
                      <a:pt x="0" y="287"/>
                    </a:lnTo>
                    <a:cubicBezTo>
                      <a:pt x="0" y="365"/>
                      <a:pt x="56" y="421"/>
                      <a:pt x="134" y="421"/>
                    </a:cubicBezTo>
                    <a:lnTo>
                      <a:pt x="310" y="421"/>
                    </a:lnTo>
                    <a:cubicBezTo>
                      <a:pt x="384" y="421"/>
                      <a:pt x="444" y="365"/>
                      <a:pt x="444" y="287"/>
                    </a:cubicBezTo>
                    <a:lnTo>
                      <a:pt x="444" y="134"/>
                    </a:lnTo>
                    <a:cubicBezTo>
                      <a:pt x="444" y="56"/>
                      <a:pt x="384" y="0"/>
                      <a:pt x="31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52"/>
              <p:cNvSpPr/>
              <p:nvPr/>
            </p:nvSpPr>
            <p:spPr>
              <a:xfrm>
                <a:off x="2032242" y="1972593"/>
                <a:ext cx="159214" cy="67056"/>
              </a:xfrm>
              <a:custGeom>
                <a:rect b="b" l="l" r="r" t="t"/>
                <a:pathLst>
                  <a:path extrusionOk="0" h="195" w="463">
                    <a:moveTo>
                      <a:pt x="98" y="0"/>
                    </a:moveTo>
                    <a:cubicBezTo>
                      <a:pt x="38" y="0"/>
                      <a:pt x="1" y="42"/>
                      <a:pt x="1" y="97"/>
                    </a:cubicBezTo>
                    <a:cubicBezTo>
                      <a:pt x="1" y="134"/>
                      <a:pt x="38" y="194"/>
                      <a:pt x="98" y="194"/>
                    </a:cubicBezTo>
                    <a:lnTo>
                      <a:pt x="366" y="194"/>
                    </a:lnTo>
                    <a:cubicBezTo>
                      <a:pt x="426" y="194"/>
                      <a:pt x="463" y="134"/>
                      <a:pt x="463" y="97"/>
                    </a:cubicBezTo>
                    <a:cubicBezTo>
                      <a:pt x="463" y="42"/>
                      <a:pt x="426" y="0"/>
                      <a:pt x="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52"/>
              <p:cNvSpPr/>
              <p:nvPr/>
            </p:nvSpPr>
            <p:spPr>
              <a:xfrm>
                <a:off x="2019519" y="1959869"/>
                <a:ext cx="184661" cy="92502"/>
              </a:xfrm>
              <a:custGeom>
                <a:rect b="b" l="l" r="r" t="t"/>
                <a:pathLst>
                  <a:path extrusionOk="0" h="269" w="537">
                    <a:moveTo>
                      <a:pt x="403" y="79"/>
                    </a:moveTo>
                    <a:cubicBezTo>
                      <a:pt x="445" y="79"/>
                      <a:pt x="463" y="97"/>
                      <a:pt x="463" y="134"/>
                    </a:cubicBezTo>
                    <a:cubicBezTo>
                      <a:pt x="463" y="153"/>
                      <a:pt x="445" y="194"/>
                      <a:pt x="403" y="194"/>
                    </a:cubicBezTo>
                    <a:lnTo>
                      <a:pt x="135" y="194"/>
                    </a:lnTo>
                    <a:cubicBezTo>
                      <a:pt x="98" y="194"/>
                      <a:pt x="75" y="153"/>
                      <a:pt x="75" y="134"/>
                    </a:cubicBezTo>
                    <a:cubicBezTo>
                      <a:pt x="75" y="97"/>
                      <a:pt x="98" y="79"/>
                      <a:pt x="135" y="79"/>
                    </a:cubicBezTo>
                    <a:close/>
                    <a:moveTo>
                      <a:pt x="135" y="0"/>
                    </a:moveTo>
                    <a:cubicBezTo>
                      <a:pt x="56" y="0"/>
                      <a:pt x="1" y="56"/>
                      <a:pt x="1" y="134"/>
                    </a:cubicBezTo>
                    <a:cubicBezTo>
                      <a:pt x="1" y="194"/>
                      <a:pt x="56" y="268"/>
                      <a:pt x="135" y="268"/>
                    </a:cubicBezTo>
                    <a:lnTo>
                      <a:pt x="403" y="268"/>
                    </a:lnTo>
                    <a:cubicBezTo>
                      <a:pt x="482" y="268"/>
                      <a:pt x="537" y="194"/>
                      <a:pt x="537" y="134"/>
                    </a:cubicBezTo>
                    <a:cubicBezTo>
                      <a:pt x="537" y="56"/>
                      <a:pt x="482" y="0"/>
                      <a:pt x="40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52"/>
              <p:cNvSpPr/>
              <p:nvPr/>
            </p:nvSpPr>
            <p:spPr>
              <a:xfrm>
                <a:off x="2019519" y="2694550"/>
                <a:ext cx="159558" cy="65336"/>
              </a:xfrm>
              <a:custGeom>
                <a:rect b="b" l="l" r="r" t="t"/>
                <a:pathLst>
                  <a:path extrusionOk="0" h="190" w="464">
                    <a:moveTo>
                      <a:pt x="75" y="0"/>
                    </a:moveTo>
                    <a:cubicBezTo>
                      <a:pt x="38" y="0"/>
                      <a:pt x="1" y="37"/>
                      <a:pt x="1" y="98"/>
                    </a:cubicBezTo>
                    <a:cubicBezTo>
                      <a:pt x="1" y="153"/>
                      <a:pt x="38" y="190"/>
                      <a:pt x="75" y="190"/>
                    </a:cubicBezTo>
                    <a:lnTo>
                      <a:pt x="366" y="190"/>
                    </a:lnTo>
                    <a:cubicBezTo>
                      <a:pt x="421" y="190"/>
                      <a:pt x="463" y="153"/>
                      <a:pt x="463" y="98"/>
                    </a:cubicBezTo>
                    <a:cubicBezTo>
                      <a:pt x="463" y="37"/>
                      <a:pt x="421" y="0"/>
                      <a:pt x="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52"/>
              <p:cNvSpPr/>
              <p:nvPr/>
            </p:nvSpPr>
            <p:spPr>
              <a:xfrm>
                <a:off x="1998886" y="2680107"/>
                <a:ext cx="192570" cy="94222"/>
              </a:xfrm>
              <a:custGeom>
                <a:rect b="b" l="l" r="r" t="t"/>
                <a:pathLst>
                  <a:path extrusionOk="0" h="274" w="560">
                    <a:moveTo>
                      <a:pt x="426" y="79"/>
                    </a:moveTo>
                    <a:cubicBezTo>
                      <a:pt x="463" y="79"/>
                      <a:pt x="481" y="116"/>
                      <a:pt x="481" y="140"/>
                    </a:cubicBezTo>
                    <a:cubicBezTo>
                      <a:pt x="481" y="176"/>
                      <a:pt x="463" y="195"/>
                      <a:pt x="426" y="195"/>
                    </a:cubicBezTo>
                    <a:lnTo>
                      <a:pt x="135" y="195"/>
                    </a:lnTo>
                    <a:cubicBezTo>
                      <a:pt x="116" y="195"/>
                      <a:pt x="98" y="176"/>
                      <a:pt x="98" y="140"/>
                    </a:cubicBezTo>
                    <a:cubicBezTo>
                      <a:pt x="98" y="116"/>
                      <a:pt x="116" y="79"/>
                      <a:pt x="135" y="79"/>
                    </a:cubicBezTo>
                    <a:close/>
                    <a:moveTo>
                      <a:pt x="135" y="1"/>
                    </a:moveTo>
                    <a:cubicBezTo>
                      <a:pt x="79" y="1"/>
                      <a:pt x="1" y="61"/>
                      <a:pt x="1" y="140"/>
                    </a:cubicBezTo>
                    <a:cubicBezTo>
                      <a:pt x="1" y="213"/>
                      <a:pt x="79" y="274"/>
                      <a:pt x="135" y="274"/>
                    </a:cubicBezTo>
                    <a:lnTo>
                      <a:pt x="426" y="274"/>
                    </a:lnTo>
                    <a:cubicBezTo>
                      <a:pt x="505" y="274"/>
                      <a:pt x="560" y="213"/>
                      <a:pt x="560" y="140"/>
                    </a:cubicBezTo>
                    <a:cubicBezTo>
                      <a:pt x="560" y="61"/>
                      <a:pt x="505" y="1"/>
                      <a:pt x="42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52"/>
              <p:cNvSpPr/>
              <p:nvPr/>
            </p:nvSpPr>
            <p:spPr>
              <a:xfrm>
                <a:off x="2224811" y="1972593"/>
                <a:ext cx="159214" cy="67056"/>
              </a:xfrm>
              <a:custGeom>
                <a:rect b="b" l="l" r="r" t="t"/>
                <a:pathLst>
                  <a:path extrusionOk="0" h="195" w="463">
                    <a:moveTo>
                      <a:pt x="79" y="0"/>
                    </a:moveTo>
                    <a:cubicBezTo>
                      <a:pt x="37" y="0"/>
                      <a:pt x="0" y="42"/>
                      <a:pt x="0" y="97"/>
                    </a:cubicBezTo>
                    <a:cubicBezTo>
                      <a:pt x="0" y="134"/>
                      <a:pt x="37" y="194"/>
                      <a:pt x="79" y="194"/>
                    </a:cubicBezTo>
                    <a:lnTo>
                      <a:pt x="365" y="194"/>
                    </a:lnTo>
                    <a:cubicBezTo>
                      <a:pt x="425" y="194"/>
                      <a:pt x="462" y="134"/>
                      <a:pt x="462" y="97"/>
                    </a:cubicBezTo>
                    <a:cubicBezTo>
                      <a:pt x="462" y="42"/>
                      <a:pt x="425"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52"/>
              <p:cNvSpPr/>
              <p:nvPr/>
            </p:nvSpPr>
            <p:spPr>
              <a:xfrm>
                <a:off x="2212087" y="1959869"/>
                <a:ext cx="184661" cy="92502"/>
              </a:xfrm>
              <a:custGeom>
                <a:rect b="b" l="l" r="r" t="t"/>
                <a:pathLst>
                  <a:path extrusionOk="0" h="269" w="537">
                    <a:moveTo>
                      <a:pt x="402" y="79"/>
                    </a:moveTo>
                    <a:cubicBezTo>
                      <a:pt x="439" y="79"/>
                      <a:pt x="462" y="97"/>
                      <a:pt x="462" y="134"/>
                    </a:cubicBezTo>
                    <a:cubicBezTo>
                      <a:pt x="462" y="153"/>
                      <a:pt x="439" y="194"/>
                      <a:pt x="402" y="194"/>
                    </a:cubicBezTo>
                    <a:lnTo>
                      <a:pt x="116" y="194"/>
                    </a:lnTo>
                    <a:cubicBezTo>
                      <a:pt x="92" y="194"/>
                      <a:pt x="74" y="153"/>
                      <a:pt x="74" y="134"/>
                    </a:cubicBezTo>
                    <a:cubicBezTo>
                      <a:pt x="74" y="97"/>
                      <a:pt x="92" y="79"/>
                      <a:pt x="116" y="79"/>
                    </a:cubicBezTo>
                    <a:close/>
                    <a:moveTo>
                      <a:pt x="116" y="0"/>
                    </a:moveTo>
                    <a:cubicBezTo>
                      <a:pt x="56" y="0"/>
                      <a:pt x="0" y="56"/>
                      <a:pt x="0" y="134"/>
                    </a:cubicBezTo>
                    <a:cubicBezTo>
                      <a:pt x="0" y="194"/>
                      <a:pt x="56" y="268"/>
                      <a:pt x="116" y="268"/>
                    </a:cubicBezTo>
                    <a:lnTo>
                      <a:pt x="402" y="268"/>
                    </a:lnTo>
                    <a:cubicBezTo>
                      <a:pt x="481" y="268"/>
                      <a:pt x="536" y="194"/>
                      <a:pt x="536" y="134"/>
                    </a:cubicBezTo>
                    <a:cubicBezTo>
                      <a:pt x="536" y="56"/>
                      <a:pt x="481" y="0"/>
                      <a:pt x="40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52"/>
              <p:cNvSpPr/>
              <p:nvPr/>
            </p:nvSpPr>
            <p:spPr>
              <a:xfrm>
                <a:off x="2224811" y="2693695"/>
                <a:ext cx="159214" cy="67056"/>
              </a:xfrm>
              <a:custGeom>
                <a:rect b="b" l="l" r="r" t="t"/>
                <a:pathLst>
                  <a:path extrusionOk="0" h="195" w="463">
                    <a:moveTo>
                      <a:pt x="79" y="1"/>
                    </a:moveTo>
                    <a:cubicBezTo>
                      <a:pt x="37" y="1"/>
                      <a:pt x="0" y="61"/>
                      <a:pt x="0" y="98"/>
                    </a:cubicBezTo>
                    <a:cubicBezTo>
                      <a:pt x="0" y="158"/>
                      <a:pt x="37" y="195"/>
                      <a:pt x="79" y="195"/>
                    </a:cubicBezTo>
                    <a:lnTo>
                      <a:pt x="365" y="195"/>
                    </a:lnTo>
                    <a:cubicBezTo>
                      <a:pt x="425" y="195"/>
                      <a:pt x="462" y="158"/>
                      <a:pt x="462" y="98"/>
                    </a:cubicBezTo>
                    <a:cubicBezTo>
                      <a:pt x="462" y="61"/>
                      <a:pt x="425"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52"/>
              <p:cNvSpPr/>
              <p:nvPr/>
            </p:nvSpPr>
            <p:spPr>
              <a:xfrm>
                <a:off x="2212087" y="2680972"/>
                <a:ext cx="184661" cy="92502"/>
              </a:xfrm>
              <a:custGeom>
                <a:rect b="b" l="l" r="r" t="t"/>
                <a:pathLst>
                  <a:path extrusionOk="0" h="269" w="537">
                    <a:moveTo>
                      <a:pt x="402" y="79"/>
                    </a:moveTo>
                    <a:cubicBezTo>
                      <a:pt x="439" y="79"/>
                      <a:pt x="462" y="116"/>
                      <a:pt x="462" y="135"/>
                    </a:cubicBezTo>
                    <a:cubicBezTo>
                      <a:pt x="462" y="177"/>
                      <a:pt x="439" y="195"/>
                      <a:pt x="402" y="195"/>
                    </a:cubicBezTo>
                    <a:lnTo>
                      <a:pt x="116" y="195"/>
                    </a:lnTo>
                    <a:cubicBezTo>
                      <a:pt x="92" y="195"/>
                      <a:pt x="74" y="177"/>
                      <a:pt x="74" y="135"/>
                    </a:cubicBezTo>
                    <a:cubicBezTo>
                      <a:pt x="74" y="116"/>
                      <a:pt x="92" y="79"/>
                      <a:pt x="116" y="79"/>
                    </a:cubicBezTo>
                    <a:close/>
                    <a:moveTo>
                      <a:pt x="116" y="1"/>
                    </a:moveTo>
                    <a:cubicBezTo>
                      <a:pt x="56" y="1"/>
                      <a:pt x="0" y="79"/>
                      <a:pt x="0" y="135"/>
                    </a:cubicBezTo>
                    <a:cubicBezTo>
                      <a:pt x="0" y="213"/>
                      <a:pt x="56" y="269"/>
                      <a:pt x="116" y="269"/>
                    </a:cubicBezTo>
                    <a:lnTo>
                      <a:pt x="402" y="269"/>
                    </a:lnTo>
                    <a:cubicBezTo>
                      <a:pt x="481" y="269"/>
                      <a:pt x="536" y="213"/>
                      <a:pt x="536" y="135"/>
                    </a:cubicBezTo>
                    <a:cubicBezTo>
                      <a:pt x="536" y="79"/>
                      <a:pt x="481" y="1"/>
                      <a:pt x="40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52"/>
              <p:cNvSpPr/>
              <p:nvPr/>
            </p:nvSpPr>
            <p:spPr>
              <a:xfrm>
                <a:off x="2417036" y="1972593"/>
                <a:ext cx="165404" cy="67056"/>
              </a:xfrm>
              <a:custGeom>
                <a:rect b="b" l="l" r="r" t="t"/>
                <a:pathLst>
                  <a:path extrusionOk="0" h="195" w="481">
                    <a:moveTo>
                      <a:pt x="97" y="0"/>
                    </a:moveTo>
                    <a:cubicBezTo>
                      <a:pt x="56" y="0"/>
                      <a:pt x="0" y="42"/>
                      <a:pt x="0" y="97"/>
                    </a:cubicBezTo>
                    <a:cubicBezTo>
                      <a:pt x="0" y="134"/>
                      <a:pt x="56" y="194"/>
                      <a:pt x="97" y="194"/>
                    </a:cubicBezTo>
                    <a:lnTo>
                      <a:pt x="384" y="194"/>
                    </a:lnTo>
                    <a:cubicBezTo>
                      <a:pt x="421" y="194"/>
                      <a:pt x="481" y="134"/>
                      <a:pt x="481" y="97"/>
                    </a:cubicBezTo>
                    <a:cubicBezTo>
                      <a:pt x="481" y="42"/>
                      <a:pt x="421"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52"/>
              <p:cNvSpPr/>
              <p:nvPr/>
            </p:nvSpPr>
            <p:spPr>
              <a:xfrm>
                <a:off x="2402593" y="1959869"/>
                <a:ext cx="192570" cy="92502"/>
              </a:xfrm>
              <a:custGeom>
                <a:rect b="b" l="l" r="r" t="t"/>
                <a:pathLst>
                  <a:path extrusionOk="0" h="269" w="560">
                    <a:moveTo>
                      <a:pt x="426" y="79"/>
                    </a:moveTo>
                    <a:cubicBezTo>
                      <a:pt x="444" y="79"/>
                      <a:pt x="486" y="97"/>
                      <a:pt x="486" y="134"/>
                    </a:cubicBezTo>
                    <a:cubicBezTo>
                      <a:pt x="486" y="153"/>
                      <a:pt x="444" y="194"/>
                      <a:pt x="426" y="194"/>
                    </a:cubicBezTo>
                    <a:lnTo>
                      <a:pt x="139" y="194"/>
                    </a:lnTo>
                    <a:cubicBezTo>
                      <a:pt x="116" y="194"/>
                      <a:pt x="79" y="153"/>
                      <a:pt x="79" y="134"/>
                    </a:cubicBezTo>
                    <a:cubicBezTo>
                      <a:pt x="79" y="97"/>
                      <a:pt x="116" y="79"/>
                      <a:pt x="139" y="79"/>
                    </a:cubicBezTo>
                    <a:close/>
                    <a:moveTo>
                      <a:pt x="139" y="0"/>
                    </a:moveTo>
                    <a:cubicBezTo>
                      <a:pt x="61" y="0"/>
                      <a:pt x="1" y="56"/>
                      <a:pt x="1" y="134"/>
                    </a:cubicBezTo>
                    <a:cubicBezTo>
                      <a:pt x="1" y="194"/>
                      <a:pt x="61" y="268"/>
                      <a:pt x="139" y="268"/>
                    </a:cubicBezTo>
                    <a:lnTo>
                      <a:pt x="426" y="268"/>
                    </a:lnTo>
                    <a:cubicBezTo>
                      <a:pt x="504" y="268"/>
                      <a:pt x="560" y="194"/>
                      <a:pt x="560" y="134"/>
                    </a:cubicBezTo>
                    <a:cubicBezTo>
                      <a:pt x="560" y="56"/>
                      <a:pt x="504" y="0"/>
                      <a:pt x="42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52"/>
              <p:cNvSpPr/>
              <p:nvPr/>
            </p:nvSpPr>
            <p:spPr>
              <a:xfrm>
                <a:off x="2417036" y="2693695"/>
                <a:ext cx="165404" cy="67056"/>
              </a:xfrm>
              <a:custGeom>
                <a:rect b="b" l="l" r="r" t="t"/>
                <a:pathLst>
                  <a:path extrusionOk="0" h="195" w="481">
                    <a:moveTo>
                      <a:pt x="97" y="1"/>
                    </a:moveTo>
                    <a:cubicBezTo>
                      <a:pt x="56" y="1"/>
                      <a:pt x="0" y="61"/>
                      <a:pt x="0" y="98"/>
                    </a:cubicBezTo>
                    <a:cubicBezTo>
                      <a:pt x="0" y="158"/>
                      <a:pt x="56" y="195"/>
                      <a:pt x="97" y="195"/>
                    </a:cubicBezTo>
                    <a:lnTo>
                      <a:pt x="384" y="195"/>
                    </a:lnTo>
                    <a:cubicBezTo>
                      <a:pt x="421" y="195"/>
                      <a:pt x="481" y="158"/>
                      <a:pt x="481" y="98"/>
                    </a:cubicBezTo>
                    <a:cubicBezTo>
                      <a:pt x="481" y="61"/>
                      <a:pt x="421"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52"/>
              <p:cNvSpPr/>
              <p:nvPr/>
            </p:nvSpPr>
            <p:spPr>
              <a:xfrm>
                <a:off x="2402593" y="2680972"/>
                <a:ext cx="192570" cy="92502"/>
              </a:xfrm>
              <a:custGeom>
                <a:rect b="b" l="l" r="r" t="t"/>
                <a:pathLst>
                  <a:path extrusionOk="0" h="269" w="560">
                    <a:moveTo>
                      <a:pt x="426" y="79"/>
                    </a:moveTo>
                    <a:cubicBezTo>
                      <a:pt x="444" y="79"/>
                      <a:pt x="486" y="116"/>
                      <a:pt x="486" y="135"/>
                    </a:cubicBezTo>
                    <a:cubicBezTo>
                      <a:pt x="486" y="177"/>
                      <a:pt x="444" y="195"/>
                      <a:pt x="426" y="195"/>
                    </a:cubicBezTo>
                    <a:lnTo>
                      <a:pt x="139" y="195"/>
                    </a:lnTo>
                    <a:cubicBezTo>
                      <a:pt x="116" y="195"/>
                      <a:pt x="79" y="177"/>
                      <a:pt x="79" y="135"/>
                    </a:cubicBezTo>
                    <a:cubicBezTo>
                      <a:pt x="79" y="116"/>
                      <a:pt x="116" y="79"/>
                      <a:pt x="139" y="79"/>
                    </a:cubicBezTo>
                    <a:close/>
                    <a:moveTo>
                      <a:pt x="139" y="1"/>
                    </a:moveTo>
                    <a:cubicBezTo>
                      <a:pt x="61" y="1"/>
                      <a:pt x="1" y="79"/>
                      <a:pt x="1" y="135"/>
                    </a:cubicBezTo>
                    <a:cubicBezTo>
                      <a:pt x="1" y="213"/>
                      <a:pt x="61" y="269"/>
                      <a:pt x="139" y="269"/>
                    </a:cubicBezTo>
                    <a:lnTo>
                      <a:pt x="426" y="269"/>
                    </a:lnTo>
                    <a:cubicBezTo>
                      <a:pt x="504" y="269"/>
                      <a:pt x="560" y="213"/>
                      <a:pt x="560" y="135"/>
                    </a:cubicBezTo>
                    <a:cubicBezTo>
                      <a:pt x="560" y="79"/>
                      <a:pt x="504" y="1"/>
                      <a:pt x="42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52"/>
              <p:cNvSpPr/>
              <p:nvPr/>
            </p:nvSpPr>
            <p:spPr>
              <a:xfrm>
                <a:off x="2615451" y="1972593"/>
                <a:ext cx="165748" cy="67056"/>
              </a:xfrm>
              <a:custGeom>
                <a:rect b="b" l="l" r="r" t="t"/>
                <a:pathLst>
                  <a:path extrusionOk="0" h="195" w="482">
                    <a:moveTo>
                      <a:pt x="98" y="0"/>
                    </a:moveTo>
                    <a:cubicBezTo>
                      <a:pt x="56" y="0"/>
                      <a:pt x="1" y="42"/>
                      <a:pt x="1" y="97"/>
                    </a:cubicBezTo>
                    <a:cubicBezTo>
                      <a:pt x="1" y="134"/>
                      <a:pt x="56" y="194"/>
                      <a:pt x="98" y="194"/>
                    </a:cubicBezTo>
                    <a:lnTo>
                      <a:pt x="384" y="194"/>
                    </a:lnTo>
                    <a:cubicBezTo>
                      <a:pt x="421" y="194"/>
                      <a:pt x="481" y="134"/>
                      <a:pt x="481" y="97"/>
                    </a:cubicBezTo>
                    <a:cubicBezTo>
                      <a:pt x="481" y="42"/>
                      <a:pt x="421"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52"/>
              <p:cNvSpPr/>
              <p:nvPr/>
            </p:nvSpPr>
            <p:spPr>
              <a:xfrm>
                <a:off x="2601352" y="1959869"/>
                <a:ext cx="192570" cy="92502"/>
              </a:xfrm>
              <a:custGeom>
                <a:rect b="b" l="l" r="r" t="t"/>
                <a:pathLst>
                  <a:path extrusionOk="0" h="269" w="560">
                    <a:moveTo>
                      <a:pt x="425" y="79"/>
                    </a:moveTo>
                    <a:cubicBezTo>
                      <a:pt x="444" y="79"/>
                      <a:pt x="485" y="97"/>
                      <a:pt x="485" y="134"/>
                    </a:cubicBezTo>
                    <a:cubicBezTo>
                      <a:pt x="485" y="153"/>
                      <a:pt x="444" y="194"/>
                      <a:pt x="425" y="194"/>
                    </a:cubicBezTo>
                    <a:lnTo>
                      <a:pt x="139" y="194"/>
                    </a:lnTo>
                    <a:cubicBezTo>
                      <a:pt x="116" y="194"/>
                      <a:pt x="79" y="153"/>
                      <a:pt x="79" y="134"/>
                    </a:cubicBezTo>
                    <a:cubicBezTo>
                      <a:pt x="79" y="97"/>
                      <a:pt x="116" y="79"/>
                      <a:pt x="139" y="79"/>
                    </a:cubicBezTo>
                    <a:close/>
                    <a:moveTo>
                      <a:pt x="139" y="0"/>
                    </a:moveTo>
                    <a:cubicBezTo>
                      <a:pt x="60" y="0"/>
                      <a:pt x="0" y="56"/>
                      <a:pt x="0" y="134"/>
                    </a:cubicBezTo>
                    <a:cubicBezTo>
                      <a:pt x="0" y="194"/>
                      <a:pt x="60" y="268"/>
                      <a:pt x="139" y="268"/>
                    </a:cubicBezTo>
                    <a:lnTo>
                      <a:pt x="425" y="268"/>
                    </a:lnTo>
                    <a:cubicBezTo>
                      <a:pt x="504" y="268"/>
                      <a:pt x="559" y="194"/>
                      <a:pt x="559" y="134"/>
                    </a:cubicBezTo>
                    <a:cubicBezTo>
                      <a:pt x="559" y="56"/>
                      <a:pt x="504" y="0"/>
                      <a:pt x="42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52"/>
              <p:cNvSpPr/>
              <p:nvPr/>
            </p:nvSpPr>
            <p:spPr>
              <a:xfrm>
                <a:off x="2615451" y="2693695"/>
                <a:ext cx="165748" cy="67056"/>
              </a:xfrm>
              <a:custGeom>
                <a:rect b="b" l="l" r="r" t="t"/>
                <a:pathLst>
                  <a:path extrusionOk="0" h="195" w="482">
                    <a:moveTo>
                      <a:pt x="98" y="1"/>
                    </a:moveTo>
                    <a:cubicBezTo>
                      <a:pt x="56" y="1"/>
                      <a:pt x="1" y="61"/>
                      <a:pt x="1" y="98"/>
                    </a:cubicBezTo>
                    <a:cubicBezTo>
                      <a:pt x="1" y="158"/>
                      <a:pt x="56" y="195"/>
                      <a:pt x="98" y="195"/>
                    </a:cubicBezTo>
                    <a:lnTo>
                      <a:pt x="384" y="195"/>
                    </a:lnTo>
                    <a:cubicBezTo>
                      <a:pt x="421" y="195"/>
                      <a:pt x="481" y="158"/>
                      <a:pt x="481" y="98"/>
                    </a:cubicBezTo>
                    <a:cubicBezTo>
                      <a:pt x="481" y="61"/>
                      <a:pt x="421"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52"/>
              <p:cNvSpPr/>
              <p:nvPr/>
            </p:nvSpPr>
            <p:spPr>
              <a:xfrm>
                <a:off x="2601352" y="2680972"/>
                <a:ext cx="192570" cy="92502"/>
              </a:xfrm>
              <a:custGeom>
                <a:rect b="b" l="l" r="r" t="t"/>
                <a:pathLst>
                  <a:path extrusionOk="0" h="269" w="560">
                    <a:moveTo>
                      <a:pt x="425" y="79"/>
                    </a:moveTo>
                    <a:cubicBezTo>
                      <a:pt x="444" y="79"/>
                      <a:pt x="485" y="116"/>
                      <a:pt x="485" y="135"/>
                    </a:cubicBezTo>
                    <a:cubicBezTo>
                      <a:pt x="485" y="177"/>
                      <a:pt x="444" y="195"/>
                      <a:pt x="425" y="195"/>
                    </a:cubicBezTo>
                    <a:lnTo>
                      <a:pt x="139" y="195"/>
                    </a:lnTo>
                    <a:cubicBezTo>
                      <a:pt x="116" y="195"/>
                      <a:pt x="79" y="177"/>
                      <a:pt x="79" y="135"/>
                    </a:cubicBezTo>
                    <a:cubicBezTo>
                      <a:pt x="79" y="116"/>
                      <a:pt x="116" y="79"/>
                      <a:pt x="139" y="79"/>
                    </a:cubicBezTo>
                    <a:close/>
                    <a:moveTo>
                      <a:pt x="139" y="1"/>
                    </a:moveTo>
                    <a:cubicBezTo>
                      <a:pt x="60" y="1"/>
                      <a:pt x="0" y="79"/>
                      <a:pt x="0" y="135"/>
                    </a:cubicBezTo>
                    <a:cubicBezTo>
                      <a:pt x="0" y="213"/>
                      <a:pt x="60" y="269"/>
                      <a:pt x="139" y="269"/>
                    </a:cubicBezTo>
                    <a:lnTo>
                      <a:pt x="425" y="269"/>
                    </a:lnTo>
                    <a:cubicBezTo>
                      <a:pt x="504" y="269"/>
                      <a:pt x="559" y="213"/>
                      <a:pt x="559" y="135"/>
                    </a:cubicBezTo>
                    <a:cubicBezTo>
                      <a:pt x="559" y="79"/>
                      <a:pt x="504" y="1"/>
                      <a:pt x="42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52"/>
              <p:cNvSpPr/>
              <p:nvPr/>
            </p:nvSpPr>
            <p:spPr>
              <a:xfrm>
                <a:off x="853445" y="2357043"/>
                <a:ext cx="470765" cy="464231"/>
              </a:xfrm>
              <a:custGeom>
                <a:rect b="b" l="l" r="r" t="t"/>
                <a:pathLst>
                  <a:path extrusionOk="0" h="1350" w="1369">
                    <a:moveTo>
                      <a:pt x="675" y="0"/>
                    </a:moveTo>
                    <a:cubicBezTo>
                      <a:pt x="310" y="0"/>
                      <a:pt x="0" y="287"/>
                      <a:pt x="0" y="675"/>
                    </a:cubicBezTo>
                    <a:cubicBezTo>
                      <a:pt x="0" y="1040"/>
                      <a:pt x="310" y="1350"/>
                      <a:pt x="675" y="1350"/>
                    </a:cubicBezTo>
                    <a:cubicBezTo>
                      <a:pt x="1063" y="1350"/>
                      <a:pt x="1368" y="1040"/>
                      <a:pt x="1368" y="675"/>
                    </a:cubicBezTo>
                    <a:cubicBezTo>
                      <a:pt x="1368" y="287"/>
                      <a:pt x="1063" y="0"/>
                      <a:pt x="6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52"/>
              <p:cNvSpPr/>
              <p:nvPr/>
            </p:nvSpPr>
            <p:spPr>
              <a:xfrm>
                <a:off x="853445" y="2357043"/>
                <a:ext cx="470765" cy="232116"/>
              </a:xfrm>
              <a:custGeom>
                <a:rect b="b" l="l" r="r" t="t"/>
                <a:pathLst>
                  <a:path extrusionOk="0" h="675" w="1369">
                    <a:moveTo>
                      <a:pt x="1368" y="675"/>
                    </a:moveTo>
                    <a:lnTo>
                      <a:pt x="1368" y="675"/>
                    </a:lnTo>
                    <a:lnTo>
                      <a:pt x="1368" y="675"/>
                    </a:lnTo>
                    <a:lnTo>
                      <a:pt x="1368" y="675"/>
                    </a:lnTo>
                    <a:close/>
                    <a:moveTo>
                      <a:pt x="0" y="675"/>
                    </a:moveTo>
                    <a:lnTo>
                      <a:pt x="0" y="675"/>
                    </a:lnTo>
                    <a:lnTo>
                      <a:pt x="0" y="675"/>
                    </a:lnTo>
                    <a:lnTo>
                      <a:pt x="0" y="675"/>
                    </a:lnTo>
                    <a:lnTo>
                      <a:pt x="0" y="675"/>
                    </a:lnTo>
                    <a:close/>
                    <a:moveTo>
                      <a:pt x="1234" y="268"/>
                    </a:moveTo>
                    <a:lnTo>
                      <a:pt x="1234" y="268"/>
                    </a:lnTo>
                    <a:lnTo>
                      <a:pt x="1234" y="268"/>
                    </a:lnTo>
                    <a:close/>
                    <a:moveTo>
                      <a:pt x="158" y="250"/>
                    </a:moveTo>
                    <a:lnTo>
                      <a:pt x="158" y="250"/>
                    </a:lnTo>
                    <a:lnTo>
                      <a:pt x="158" y="250"/>
                    </a:lnTo>
                    <a:close/>
                    <a:moveTo>
                      <a:pt x="158" y="231"/>
                    </a:moveTo>
                    <a:lnTo>
                      <a:pt x="158" y="231"/>
                    </a:lnTo>
                    <a:lnTo>
                      <a:pt x="158" y="231"/>
                    </a:lnTo>
                    <a:close/>
                    <a:moveTo>
                      <a:pt x="675" y="0"/>
                    </a:moveTo>
                    <a:lnTo>
                      <a:pt x="675" y="0"/>
                    </a:lnTo>
                    <a:cubicBezTo>
                      <a:pt x="486" y="0"/>
                      <a:pt x="292" y="97"/>
                      <a:pt x="158" y="231"/>
                    </a:cubicBezTo>
                    <a:cubicBezTo>
                      <a:pt x="292" y="97"/>
                      <a:pt x="486" y="0"/>
                      <a:pt x="675" y="0"/>
                    </a:cubicBezTo>
                    <a:cubicBezTo>
                      <a:pt x="906" y="0"/>
                      <a:pt x="1100" y="97"/>
                      <a:pt x="1234" y="268"/>
                    </a:cubicBezTo>
                    <a:cubicBezTo>
                      <a:pt x="1100" y="97"/>
                      <a:pt x="906" y="0"/>
                      <a:pt x="675" y="0"/>
                    </a:cubicBezTo>
                    <a:close/>
                  </a:path>
                </a:pathLst>
              </a:custGeom>
              <a:solidFill>
                <a:srgbClr val="2E86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52"/>
              <p:cNvSpPr/>
              <p:nvPr/>
            </p:nvSpPr>
            <p:spPr>
              <a:xfrm>
                <a:off x="840722" y="2344320"/>
                <a:ext cx="497587" cy="489678"/>
              </a:xfrm>
              <a:custGeom>
                <a:rect b="b" l="l" r="r" t="t"/>
                <a:pathLst>
                  <a:path extrusionOk="0" h="1424" w="1447">
                    <a:moveTo>
                      <a:pt x="712" y="74"/>
                    </a:moveTo>
                    <a:cubicBezTo>
                      <a:pt x="1077" y="74"/>
                      <a:pt x="1368" y="347"/>
                      <a:pt x="1368" y="712"/>
                    </a:cubicBezTo>
                    <a:cubicBezTo>
                      <a:pt x="1368" y="1058"/>
                      <a:pt x="1077" y="1345"/>
                      <a:pt x="712" y="1345"/>
                    </a:cubicBezTo>
                    <a:cubicBezTo>
                      <a:pt x="366" y="1345"/>
                      <a:pt x="79" y="1058"/>
                      <a:pt x="79" y="712"/>
                    </a:cubicBezTo>
                    <a:cubicBezTo>
                      <a:pt x="79" y="347"/>
                      <a:pt x="366" y="74"/>
                      <a:pt x="712" y="74"/>
                    </a:cubicBezTo>
                    <a:close/>
                    <a:moveTo>
                      <a:pt x="712" y="0"/>
                    </a:moveTo>
                    <a:cubicBezTo>
                      <a:pt x="329" y="0"/>
                      <a:pt x="1" y="305"/>
                      <a:pt x="1" y="712"/>
                    </a:cubicBezTo>
                    <a:cubicBezTo>
                      <a:pt x="1" y="1095"/>
                      <a:pt x="329" y="1424"/>
                      <a:pt x="712" y="1424"/>
                    </a:cubicBezTo>
                    <a:cubicBezTo>
                      <a:pt x="1119" y="1424"/>
                      <a:pt x="1447" y="1095"/>
                      <a:pt x="1447" y="712"/>
                    </a:cubicBezTo>
                    <a:cubicBezTo>
                      <a:pt x="1447" y="305"/>
                      <a:pt x="1119" y="0"/>
                      <a:pt x="71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52"/>
              <p:cNvSpPr/>
              <p:nvPr/>
            </p:nvSpPr>
            <p:spPr>
              <a:xfrm>
                <a:off x="960046" y="2463300"/>
                <a:ext cx="259282" cy="251373"/>
              </a:xfrm>
              <a:custGeom>
                <a:rect b="b" l="l" r="r" t="t"/>
                <a:pathLst>
                  <a:path extrusionOk="0" h="731" w="754">
                    <a:moveTo>
                      <a:pt x="365" y="1"/>
                    </a:moveTo>
                    <a:cubicBezTo>
                      <a:pt x="176" y="1"/>
                      <a:pt x="0" y="153"/>
                      <a:pt x="0" y="366"/>
                    </a:cubicBezTo>
                    <a:cubicBezTo>
                      <a:pt x="0" y="555"/>
                      <a:pt x="176" y="731"/>
                      <a:pt x="365" y="731"/>
                    </a:cubicBezTo>
                    <a:cubicBezTo>
                      <a:pt x="578" y="731"/>
                      <a:pt x="753" y="555"/>
                      <a:pt x="753" y="366"/>
                    </a:cubicBezTo>
                    <a:cubicBezTo>
                      <a:pt x="753" y="153"/>
                      <a:pt x="578" y="1"/>
                      <a:pt x="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52"/>
              <p:cNvSpPr/>
              <p:nvPr/>
            </p:nvSpPr>
            <p:spPr>
              <a:xfrm>
                <a:off x="947322" y="2449201"/>
                <a:ext cx="284729" cy="278195"/>
              </a:xfrm>
              <a:custGeom>
                <a:rect b="b" l="l" r="r" t="t"/>
                <a:pathLst>
                  <a:path extrusionOk="0" h="809" w="828">
                    <a:moveTo>
                      <a:pt x="402" y="79"/>
                    </a:moveTo>
                    <a:cubicBezTo>
                      <a:pt x="596" y="79"/>
                      <a:pt x="749" y="213"/>
                      <a:pt x="749" y="407"/>
                    </a:cubicBezTo>
                    <a:cubicBezTo>
                      <a:pt x="749" y="578"/>
                      <a:pt x="596" y="735"/>
                      <a:pt x="402" y="735"/>
                    </a:cubicBezTo>
                    <a:cubicBezTo>
                      <a:pt x="231" y="735"/>
                      <a:pt x="74" y="578"/>
                      <a:pt x="74" y="407"/>
                    </a:cubicBezTo>
                    <a:cubicBezTo>
                      <a:pt x="74" y="213"/>
                      <a:pt x="231" y="79"/>
                      <a:pt x="402" y="79"/>
                    </a:cubicBezTo>
                    <a:close/>
                    <a:moveTo>
                      <a:pt x="402" y="0"/>
                    </a:moveTo>
                    <a:cubicBezTo>
                      <a:pt x="190" y="0"/>
                      <a:pt x="0" y="176"/>
                      <a:pt x="0" y="407"/>
                    </a:cubicBezTo>
                    <a:cubicBezTo>
                      <a:pt x="0" y="619"/>
                      <a:pt x="190" y="809"/>
                      <a:pt x="402" y="809"/>
                    </a:cubicBezTo>
                    <a:cubicBezTo>
                      <a:pt x="633" y="809"/>
                      <a:pt x="827" y="619"/>
                      <a:pt x="827" y="407"/>
                    </a:cubicBezTo>
                    <a:cubicBezTo>
                      <a:pt x="827" y="176"/>
                      <a:pt x="633" y="0"/>
                      <a:pt x="40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52"/>
              <p:cNvSpPr/>
              <p:nvPr/>
            </p:nvSpPr>
            <p:spPr>
              <a:xfrm>
                <a:off x="669129" y="3065766"/>
                <a:ext cx="165748" cy="105226"/>
              </a:xfrm>
              <a:custGeom>
                <a:rect b="b" l="l" r="r" t="t"/>
                <a:pathLst>
                  <a:path extrusionOk="0" h="306" w="482">
                    <a:moveTo>
                      <a:pt x="56" y="0"/>
                    </a:moveTo>
                    <a:cubicBezTo>
                      <a:pt x="37" y="0"/>
                      <a:pt x="0" y="37"/>
                      <a:pt x="0" y="74"/>
                    </a:cubicBezTo>
                    <a:lnTo>
                      <a:pt x="0" y="250"/>
                    </a:lnTo>
                    <a:cubicBezTo>
                      <a:pt x="0" y="268"/>
                      <a:pt x="37" y="305"/>
                      <a:pt x="56" y="305"/>
                    </a:cubicBezTo>
                    <a:lnTo>
                      <a:pt x="421" y="305"/>
                    </a:lnTo>
                    <a:cubicBezTo>
                      <a:pt x="444" y="305"/>
                      <a:pt x="481" y="268"/>
                      <a:pt x="481" y="250"/>
                    </a:cubicBezTo>
                    <a:lnTo>
                      <a:pt x="481" y="74"/>
                    </a:lnTo>
                    <a:cubicBezTo>
                      <a:pt x="481" y="37"/>
                      <a:pt x="444" y="0"/>
                      <a:pt x="4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52"/>
              <p:cNvSpPr/>
              <p:nvPr/>
            </p:nvSpPr>
            <p:spPr>
              <a:xfrm>
                <a:off x="654686" y="3051323"/>
                <a:ext cx="192570" cy="133767"/>
              </a:xfrm>
              <a:custGeom>
                <a:rect b="b" l="l" r="r" t="t"/>
                <a:pathLst>
                  <a:path extrusionOk="0" h="389" w="560">
                    <a:moveTo>
                      <a:pt x="463" y="79"/>
                    </a:moveTo>
                    <a:cubicBezTo>
                      <a:pt x="463" y="79"/>
                      <a:pt x="486" y="98"/>
                      <a:pt x="486" y="116"/>
                    </a:cubicBezTo>
                    <a:lnTo>
                      <a:pt x="486" y="292"/>
                    </a:lnTo>
                    <a:lnTo>
                      <a:pt x="463" y="310"/>
                    </a:lnTo>
                    <a:lnTo>
                      <a:pt x="98" y="310"/>
                    </a:lnTo>
                    <a:lnTo>
                      <a:pt x="79" y="292"/>
                    </a:lnTo>
                    <a:lnTo>
                      <a:pt x="79" y="116"/>
                    </a:lnTo>
                    <a:cubicBezTo>
                      <a:pt x="79" y="98"/>
                      <a:pt x="98" y="79"/>
                      <a:pt x="98" y="79"/>
                    </a:cubicBezTo>
                    <a:close/>
                    <a:moveTo>
                      <a:pt x="98" y="1"/>
                    </a:moveTo>
                    <a:cubicBezTo>
                      <a:pt x="42" y="1"/>
                      <a:pt x="1" y="61"/>
                      <a:pt x="1" y="116"/>
                    </a:cubicBezTo>
                    <a:lnTo>
                      <a:pt x="1" y="292"/>
                    </a:lnTo>
                    <a:cubicBezTo>
                      <a:pt x="1" y="329"/>
                      <a:pt x="42" y="389"/>
                      <a:pt x="98" y="389"/>
                    </a:cubicBezTo>
                    <a:lnTo>
                      <a:pt x="463" y="389"/>
                    </a:lnTo>
                    <a:cubicBezTo>
                      <a:pt x="523" y="389"/>
                      <a:pt x="560" y="329"/>
                      <a:pt x="560" y="292"/>
                    </a:cubicBezTo>
                    <a:lnTo>
                      <a:pt x="560" y="116"/>
                    </a:lnTo>
                    <a:cubicBezTo>
                      <a:pt x="560" y="61"/>
                      <a:pt x="523" y="1"/>
                      <a:pt x="46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52"/>
              <p:cNvSpPr/>
              <p:nvPr/>
            </p:nvSpPr>
            <p:spPr>
              <a:xfrm>
                <a:off x="874077" y="3065766"/>
                <a:ext cx="159214" cy="105226"/>
              </a:xfrm>
              <a:custGeom>
                <a:rect b="b" l="l" r="r" t="t"/>
                <a:pathLst>
                  <a:path extrusionOk="0" h="306" w="463">
                    <a:moveTo>
                      <a:pt x="56" y="0"/>
                    </a:moveTo>
                    <a:cubicBezTo>
                      <a:pt x="19" y="0"/>
                      <a:pt x="1" y="37"/>
                      <a:pt x="1" y="74"/>
                    </a:cubicBezTo>
                    <a:lnTo>
                      <a:pt x="1" y="250"/>
                    </a:lnTo>
                    <a:cubicBezTo>
                      <a:pt x="1" y="268"/>
                      <a:pt x="19" y="305"/>
                      <a:pt x="56" y="305"/>
                    </a:cubicBezTo>
                    <a:lnTo>
                      <a:pt x="403" y="305"/>
                    </a:lnTo>
                    <a:cubicBezTo>
                      <a:pt x="444" y="305"/>
                      <a:pt x="463" y="268"/>
                      <a:pt x="463" y="250"/>
                    </a:cubicBezTo>
                    <a:lnTo>
                      <a:pt x="463" y="74"/>
                    </a:lnTo>
                    <a:cubicBezTo>
                      <a:pt x="463" y="37"/>
                      <a:pt x="444"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52"/>
              <p:cNvSpPr/>
              <p:nvPr/>
            </p:nvSpPr>
            <p:spPr>
              <a:xfrm>
                <a:off x="861354" y="3051323"/>
                <a:ext cx="184661" cy="133767"/>
              </a:xfrm>
              <a:custGeom>
                <a:rect b="b" l="l" r="r" t="t"/>
                <a:pathLst>
                  <a:path extrusionOk="0" h="389" w="537">
                    <a:moveTo>
                      <a:pt x="440" y="79"/>
                    </a:moveTo>
                    <a:cubicBezTo>
                      <a:pt x="463" y="79"/>
                      <a:pt x="463" y="98"/>
                      <a:pt x="463" y="116"/>
                    </a:cubicBezTo>
                    <a:lnTo>
                      <a:pt x="463" y="292"/>
                    </a:lnTo>
                    <a:cubicBezTo>
                      <a:pt x="463" y="292"/>
                      <a:pt x="463" y="310"/>
                      <a:pt x="440" y="310"/>
                    </a:cubicBezTo>
                    <a:lnTo>
                      <a:pt x="93" y="310"/>
                    </a:lnTo>
                    <a:cubicBezTo>
                      <a:pt x="75" y="310"/>
                      <a:pt x="75" y="292"/>
                      <a:pt x="75" y="292"/>
                    </a:cubicBezTo>
                    <a:lnTo>
                      <a:pt x="75" y="116"/>
                    </a:lnTo>
                    <a:cubicBezTo>
                      <a:pt x="75" y="98"/>
                      <a:pt x="75" y="79"/>
                      <a:pt x="93" y="79"/>
                    </a:cubicBezTo>
                    <a:close/>
                    <a:moveTo>
                      <a:pt x="93" y="1"/>
                    </a:moveTo>
                    <a:cubicBezTo>
                      <a:pt x="38" y="1"/>
                      <a:pt x="1" y="61"/>
                      <a:pt x="1" y="116"/>
                    </a:cubicBezTo>
                    <a:lnTo>
                      <a:pt x="1" y="292"/>
                    </a:lnTo>
                    <a:cubicBezTo>
                      <a:pt x="1" y="329"/>
                      <a:pt x="38" y="389"/>
                      <a:pt x="93" y="389"/>
                    </a:cubicBezTo>
                    <a:lnTo>
                      <a:pt x="440" y="389"/>
                    </a:lnTo>
                    <a:cubicBezTo>
                      <a:pt x="500" y="389"/>
                      <a:pt x="537" y="329"/>
                      <a:pt x="537" y="292"/>
                    </a:cubicBezTo>
                    <a:lnTo>
                      <a:pt x="537" y="116"/>
                    </a:lnTo>
                    <a:cubicBezTo>
                      <a:pt x="537" y="61"/>
                      <a:pt x="500" y="1"/>
                      <a:pt x="44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52"/>
              <p:cNvSpPr/>
              <p:nvPr/>
            </p:nvSpPr>
            <p:spPr>
              <a:xfrm>
                <a:off x="1118915" y="3065766"/>
                <a:ext cx="165404" cy="105226"/>
              </a:xfrm>
              <a:custGeom>
                <a:rect b="b" l="l" r="r" t="t"/>
                <a:pathLst>
                  <a:path extrusionOk="0" h="306" w="481">
                    <a:moveTo>
                      <a:pt x="60" y="0"/>
                    </a:moveTo>
                    <a:cubicBezTo>
                      <a:pt x="37" y="0"/>
                      <a:pt x="0" y="37"/>
                      <a:pt x="0" y="74"/>
                    </a:cubicBezTo>
                    <a:lnTo>
                      <a:pt x="0" y="250"/>
                    </a:lnTo>
                    <a:cubicBezTo>
                      <a:pt x="0" y="268"/>
                      <a:pt x="37" y="305"/>
                      <a:pt x="60" y="305"/>
                    </a:cubicBezTo>
                    <a:lnTo>
                      <a:pt x="425" y="305"/>
                    </a:lnTo>
                    <a:cubicBezTo>
                      <a:pt x="444" y="305"/>
                      <a:pt x="481" y="268"/>
                      <a:pt x="481" y="250"/>
                    </a:cubicBezTo>
                    <a:lnTo>
                      <a:pt x="481" y="74"/>
                    </a:lnTo>
                    <a:cubicBezTo>
                      <a:pt x="481" y="37"/>
                      <a:pt x="444" y="0"/>
                      <a:pt x="4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52"/>
              <p:cNvSpPr/>
              <p:nvPr/>
            </p:nvSpPr>
            <p:spPr>
              <a:xfrm>
                <a:off x="1106192" y="3051323"/>
                <a:ext cx="192570" cy="133767"/>
              </a:xfrm>
              <a:custGeom>
                <a:rect b="b" l="l" r="r" t="t"/>
                <a:pathLst>
                  <a:path extrusionOk="0" h="389" w="560">
                    <a:moveTo>
                      <a:pt x="462" y="79"/>
                    </a:moveTo>
                    <a:cubicBezTo>
                      <a:pt x="462" y="79"/>
                      <a:pt x="481" y="98"/>
                      <a:pt x="481" y="116"/>
                    </a:cubicBezTo>
                    <a:lnTo>
                      <a:pt x="481" y="292"/>
                    </a:lnTo>
                    <a:lnTo>
                      <a:pt x="462" y="310"/>
                    </a:lnTo>
                    <a:lnTo>
                      <a:pt x="97" y="310"/>
                    </a:lnTo>
                    <a:lnTo>
                      <a:pt x="74" y="292"/>
                    </a:lnTo>
                    <a:lnTo>
                      <a:pt x="74" y="116"/>
                    </a:lnTo>
                    <a:cubicBezTo>
                      <a:pt x="74" y="98"/>
                      <a:pt x="97" y="79"/>
                      <a:pt x="97" y="79"/>
                    </a:cubicBezTo>
                    <a:close/>
                    <a:moveTo>
                      <a:pt x="97" y="1"/>
                    </a:moveTo>
                    <a:cubicBezTo>
                      <a:pt x="37" y="1"/>
                      <a:pt x="0" y="61"/>
                      <a:pt x="0" y="116"/>
                    </a:cubicBezTo>
                    <a:lnTo>
                      <a:pt x="0" y="292"/>
                    </a:lnTo>
                    <a:cubicBezTo>
                      <a:pt x="0" y="329"/>
                      <a:pt x="37" y="389"/>
                      <a:pt x="97" y="389"/>
                    </a:cubicBezTo>
                    <a:lnTo>
                      <a:pt x="462" y="389"/>
                    </a:lnTo>
                    <a:cubicBezTo>
                      <a:pt x="518" y="389"/>
                      <a:pt x="559" y="329"/>
                      <a:pt x="559" y="292"/>
                    </a:cubicBezTo>
                    <a:lnTo>
                      <a:pt x="559" y="116"/>
                    </a:lnTo>
                    <a:cubicBezTo>
                      <a:pt x="559" y="61"/>
                      <a:pt x="518" y="1"/>
                      <a:pt x="46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52"/>
              <p:cNvSpPr/>
              <p:nvPr/>
            </p:nvSpPr>
            <p:spPr>
              <a:xfrm>
                <a:off x="1721037" y="3005244"/>
                <a:ext cx="100412" cy="345250"/>
              </a:xfrm>
              <a:custGeom>
                <a:rect b="b" l="l" r="r" t="t"/>
                <a:pathLst>
                  <a:path extrusionOk="0" h="1004" w="292">
                    <a:moveTo>
                      <a:pt x="0" y="1"/>
                    </a:moveTo>
                    <a:lnTo>
                      <a:pt x="0" y="1003"/>
                    </a:lnTo>
                    <a:lnTo>
                      <a:pt x="291" y="1003"/>
                    </a:lnTo>
                    <a:lnTo>
                      <a:pt x="2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52"/>
              <p:cNvSpPr/>
              <p:nvPr/>
            </p:nvSpPr>
            <p:spPr>
              <a:xfrm>
                <a:off x="1708313" y="2992521"/>
                <a:ext cx="125858" cy="370697"/>
              </a:xfrm>
              <a:custGeom>
                <a:rect b="b" l="l" r="r" t="t"/>
                <a:pathLst>
                  <a:path extrusionOk="0" h="1078" w="366">
                    <a:moveTo>
                      <a:pt x="287" y="79"/>
                    </a:moveTo>
                    <a:lnTo>
                      <a:pt x="287" y="1003"/>
                    </a:lnTo>
                    <a:lnTo>
                      <a:pt x="79" y="1003"/>
                    </a:lnTo>
                    <a:lnTo>
                      <a:pt x="79" y="79"/>
                    </a:lnTo>
                    <a:close/>
                    <a:moveTo>
                      <a:pt x="0" y="1"/>
                    </a:moveTo>
                    <a:lnTo>
                      <a:pt x="0" y="38"/>
                    </a:lnTo>
                    <a:lnTo>
                      <a:pt x="0" y="1077"/>
                    </a:lnTo>
                    <a:lnTo>
                      <a:pt x="365" y="1077"/>
                    </a:lnTo>
                    <a:lnTo>
                      <a:pt x="36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52"/>
              <p:cNvSpPr/>
              <p:nvPr/>
            </p:nvSpPr>
            <p:spPr>
              <a:xfrm>
                <a:off x="1854459" y="3005244"/>
                <a:ext cx="98692" cy="345250"/>
              </a:xfrm>
              <a:custGeom>
                <a:rect b="b" l="l" r="r" t="t"/>
                <a:pathLst>
                  <a:path extrusionOk="0" h="1004" w="287">
                    <a:moveTo>
                      <a:pt x="0" y="1"/>
                    </a:moveTo>
                    <a:lnTo>
                      <a:pt x="0" y="1003"/>
                    </a:lnTo>
                    <a:lnTo>
                      <a:pt x="287" y="1003"/>
                    </a:lnTo>
                    <a:lnTo>
                      <a:pt x="2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52"/>
              <p:cNvSpPr/>
              <p:nvPr/>
            </p:nvSpPr>
            <p:spPr>
              <a:xfrm>
                <a:off x="1840017" y="2992521"/>
                <a:ext cx="125858" cy="370697"/>
              </a:xfrm>
              <a:custGeom>
                <a:rect b="b" l="l" r="r" t="t"/>
                <a:pathLst>
                  <a:path extrusionOk="0" h="1078" w="366">
                    <a:moveTo>
                      <a:pt x="292" y="79"/>
                    </a:moveTo>
                    <a:lnTo>
                      <a:pt x="292" y="1003"/>
                    </a:lnTo>
                    <a:lnTo>
                      <a:pt x="79" y="1003"/>
                    </a:lnTo>
                    <a:lnTo>
                      <a:pt x="79" y="79"/>
                    </a:lnTo>
                    <a:close/>
                    <a:moveTo>
                      <a:pt x="1" y="1"/>
                    </a:moveTo>
                    <a:lnTo>
                      <a:pt x="1" y="38"/>
                    </a:lnTo>
                    <a:lnTo>
                      <a:pt x="1" y="1077"/>
                    </a:lnTo>
                    <a:lnTo>
                      <a:pt x="366" y="1077"/>
                    </a:lnTo>
                    <a:lnTo>
                      <a:pt x="36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52"/>
              <p:cNvSpPr/>
              <p:nvPr/>
            </p:nvSpPr>
            <p:spPr>
              <a:xfrm>
                <a:off x="1992696" y="3005244"/>
                <a:ext cx="106945" cy="345250"/>
              </a:xfrm>
              <a:custGeom>
                <a:rect b="b" l="l" r="r" t="t"/>
                <a:pathLst>
                  <a:path extrusionOk="0" h="1004" w="311">
                    <a:moveTo>
                      <a:pt x="0" y="1"/>
                    </a:moveTo>
                    <a:lnTo>
                      <a:pt x="0" y="1003"/>
                    </a:lnTo>
                    <a:lnTo>
                      <a:pt x="310" y="1003"/>
                    </a:lnTo>
                    <a:lnTo>
                      <a:pt x="3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52"/>
              <p:cNvSpPr/>
              <p:nvPr/>
            </p:nvSpPr>
            <p:spPr>
              <a:xfrm>
                <a:off x="1979973" y="2992521"/>
                <a:ext cx="132048" cy="370697"/>
              </a:xfrm>
              <a:custGeom>
                <a:rect b="b" l="l" r="r" t="t"/>
                <a:pathLst>
                  <a:path extrusionOk="0" h="1078" w="384">
                    <a:moveTo>
                      <a:pt x="305" y="79"/>
                    </a:moveTo>
                    <a:lnTo>
                      <a:pt x="305" y="1003"/>
                    </a:lnTo>
                    <a:lnTo>
                      <a:pt x="74" y="1003"/>
                    </a:lnTo>
                    <a:lnTo>
                      <a:pt x="74" y="79"/>
                    </a:lnTo>
                    <a:close/>
                    <a:moveTo>
                      <a:pt x="0" y="1"/>
                    </a:moveTo>
                    <a:lnTo>
                      <a:pt x="0" y="38"/>
                    </a:lnTo>
                    <a:lnTo>
                      <a:pt x="0" y="1077"/>
                    </a:lnTo>
                    <a:lnTo>
                      <a:pt x="384" y="1077"/>
                    </a:lnTo>
                    <a:lnTo>
                      <a:pt x="384"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52"/>
              <p:cNvSpPr/>
              <p:nvPr/>
            </p:nvSpPr>
            <p:spPr>
              <a:xfrm>
                <a:off x="2138842" y="3005244"/>
                <a:ext cx="98692" cy="345250"/>
              </a:xfrm>
              <a:custGeom>
                <a:rect b="b" l="l" r="r" t="t"/>
                <a:pathLst>
                  <a:path extrusionOk="0" h="1004" w="287">
                    <a:moveTo>
                      <a:pt x="1" y="1"/>
                    </a:moveTo>
                    <a:lnTo>
                      <a:pt x="1" y="1003"/>
                    </a:lnTo>
                    <a:lnTo>
                      <a:pt x="287" y="1003"/>
                    </a:lnTo>
                    <a:lnTo>
                      <a:pt x="2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52"/>
              <p:cNvSpPr/>
              <p:nvPr/>
            </p:nvSpPr>
            <p:spPr>
              <a:xfrm>
                <a:off x="2124400" y="2992521"/>
                <a:ext cx="127578" cy="370697"/>
              </a:xfrm>
              <a:custGeom>
                <a:rect b="b" l="l" r="r" t="t"/>
                <a:pathLst>
                  <a:path extrusionOk="0" h="1078" w="371">
                    <a:moveTo>
                      <a:pt x="292" y="79"/>
                    </a:moveTo>
                    <a:lnTo>
                      <a:pt x="292" y="1003"/>
                    </a:lnTo>
                    <a:lnTo>
                      <a:pt x="79" y="1003"/>
                    </a:lnTo>
                    <a:lnTo>
                      <a:pt x="79" y="79"/>
                    </a:lnTo>
                    <a:close/>
                    <a:moveTo>
                      <a:pt x="1" y="1"/>
                    </a:moveTo>
                    <a:lnTo>
                      <a:pt x="1" y="38"/>
                    </a:lnTo>
                    <a:lnTo>
                      <a:pt x="1" y="1077"/>
                    </a:lnTo>
                    <a:lnTo>
                      <a:pt x="371" y="1077"/>
                    </a:lnTo>
                    <a:lnTo>
                      <a:pt x="371"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52"/>
              <p:cNvSpPr/>
              <p:nvPr/>
            </p:nvSpPr>
            <p:spPr>
              <a:xfrm>
                <a:off x="2270890" y="3005244"/>
                <a:ext cx="100412" cy="345250"/>
              </a:xfrm>
              <a:custGeom>
                <a:rect b="b" l="l" r="r" t="t"/>
                <a:pathLst>
                  <a:path extrusionOk="0" h="1004" w="292">
                    <a:moveTo>
                      <a:pt x="0" y="1"/>
                    </a:moveTo>
                    <a:lnTo>
                      <a:pt x="0" y="1003"/>
                    </a:lnTo>
                    <a:lnTo>
                      <a:pt x="291" y="1003"/>
                    </a:lnTo>
                    <a:lnTo>
                      <a:pt x="2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52"/>
              <p:cNvSpPr/>
              <p:nvPr/>
            </p:nvSpPr>
            <p:spPr>
              <a:xfrm>
                <a:off x="2258166" y="2992521"/>
                <a:ext cx="125858" cy="370697"/>
              </a:xfrm>
              <a:custGeom>
                <a:rect b="b" l="l" r="r" t="t"/>
                <a:pathLst>
                  <a:path extrusionOk="0" h="1078" w="366">
                    <a:moveTo>
                      <a:pt x="287" y="79"/>
                    </a:moveTo>
                    <a:lnTo>
                      <a:pt x="287" y="1003"/>
                    </a:lnTo>
                    <a:lnTo>
                      <a:pt x="74" y="1003"/>
                    </a:lnTo>
                    <a:lnTo>
                      <a:pt x="74" y="79"/>
                    </a:lnTo>
                    <a:close/>
                    <a:moveTo>
                      <a:pt x="0" y="1"/>
                    </a:moveTo>
                    <a:lnTo>
                      <a:pt x="0" y="38"/>
                    </a:lnTo>
                    <a:lnTo>
                      <a:pt x="0" y="1077"/>
                    </a:lnTo>
                    <a:lnTo>
                      <a:pt x="365" y="1077"/>
                    </a:lnTo>
                    <a:lnTo>
                      <a:pt x="36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52"/>
              <p:cNvSpPr/>
              <p:nvPr/>
            </p:nvSpPr>
            <p:spPr>
              <a:xfrm>
                <a:off x="2410502" y="3005244"/>
                <a:ext cx="105226" cy="345250"/>
              </a:xfrm>
              <a:custGeom>
                <a:rect b="b" l="l" r="r" t="t"/>
                <a:pathLst>
                  <a:path extrusionOk="0" h="1004" w="306">
                    <a:moveTo>
                      <a:pt x="1" y="1"/>
                    </a:moveTo>
                    <a:lnTo>
                      <a:pt x="1" y="1003"/>
                    </a:lnTo>
                    <a:lnTo>
                      <a:pt x="306" y="1003"/>
                    </a:lnTo>
                    <a:lnTo>
                      <a:pt x="3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52"/>
              <p:cNvSpPr/>
              <p:nvPr/>
            </p:nvSpPr>
            <p:spPr>
              <a:xfrm>
                <a:off x="2396403" y="2992521"/>
                <a:ext cx="133767" cy="370697"/>
              </a:xfrm>
              <a:custGeom>
                <a:rect b="b" l="l" r="r" t="t"/>
                <a:pathLst>
                  <a:path extrusionOk="0" h="1078" w="389">
                    <a:moveTo>
                      <a:pt x="310" y="79"/>
                    </a:moveTo>
                    <a:lnTo>
                      <a:pt x="310" y="1003"/>
                    </a:lnTo>
                    <a:lnTo>
                      <a:pt x="79" y="1003"/>
                    </a:lnTo>
                    <a:lnTo>
                      <a:pt x="79" y="79"/>
                    </a:lnTo>
                    <a:close/>
                    <a:moveTo>
                      <a:pt x="0" y="1"/>
                    </a:moveTo>
                    <a:lnTo>
                      <a:pt x="0" y="38"/>
                    </a:lnTo>
                    <a:lnTo>
                      <a:pt x="0" y="1077"/>
                    </a:lnTo>
                    <a:lnTo>
                      <a:pt x="388" y="1077"/>
                    </a:lnTo>
                    <a:lnTo>
                      <a:pt x="388"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52"/>
              <p:cNvSpPr/>
              <p:nvPr/>
            </p:nvSpPr>
            <p:spPr>
              <a:xfrm>
                <a:off x="2555273" y="3005244"/>
                <a:ext cx="106601" cy="345250"/>
              </a:xfrm>
              <a:custGeom>
                <a:rect b="b" l="l" r="r" t="t"/>
                <a:pathLst>
                  <a:path extrusionOk="0" h="1004" w="310">
                    <a:moveTo>
                      <a:pt x="0" y="1"/>
                    </a:moveTo>
                    <a:lnTo>
                      <a:pt x="0" y="1003"/>
                    </a:lnTo>
                    <a:lnTo>
                      <a:pt x="310" y="1003"/>
                    </a:lnTo>
                    <a:lnTo>
                      <a:pt x="3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52"/>
              <p:cNvSpPr/>
              <p:nvPr/>
            </p:nvSpPr>
            <p:spPr>
              <a:xfrm>
                <a:off x="2542549" y="2992521"/>
                <a:ext cx="132048" cy="370697"/>
              </a:xfrm>
              <a:custGeom>
                <a:rect b="b" l="l" r="r" t="t"/>
                <a:pathLst>
                  <a:path extrusionOk="0" h="1078" w="384">
                    <a:moveTo>
                      <a:pt x="310" y="79"/>
                    </a:moveTo>
                    <a:lnTo>
                      <a:pt x="310" y="1003"/>
                    </a:lnTo>
                    <a:lnTo>
                      <a:pt x="79" y="1003"/>
                    </a:lnTo>
                    <a:lnTo>
                      <a:pt x="79" y="79"/>
                    </a:lnTo>
                    <a:close/>
                    <a:moveTo>
                      <a:pt x="0" y="1"/>
                    </a:moveTo>
                    <a:lnTo>
                      <a:pt x="0" y="38"/>
                    </a:lnTo>
                    <a:lnTo>
                      <a:pt x="0" y="1077"/>
                    </a:lnTo>
                    <a:lnTo>
                      <a:pt x="384" y="1077"/>
                    </a:lnTo>
                    <a:lnTo>
                      <a:pt x="384"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52"/>
              <p:cNvSpPr/>
              <p:nvPr/>
            </p:nvSpPr>
            <p:spPr>
              <a:xfrm>
                <a:off x="629240" y="3383505"/>
                <a:ext cx="2032645" cy="105226"/>
              </a:xfrm>
              <a:custGeom>
                <a:rect b="b" l="l" r="r" t="t"/>
                <a:pathLst>
                  <a:path extrusionOk="0" h="306" w="5911">
                    <a:moveTo>
                      <a:pt x="1" y="0"/>
                    </a:moveTo>
                    <a:lnTo>
                      <a:pt x="1" y="305"/>
                    </a:lnTo>
                    <a:lnTo>
                      <a:pt x="5911" y="305"/>
                    </a:lnTo>
                    <a:lnTo>
                      <a:pt x="5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52"/>
              <p:cNvSpPr/>
              <p:nvPr/>
            </p:nvSpPr>
            <p:spPr>
              <a:xfrm>
                <a:off x="615141" y="3369062"/>
                <a:ext cx="2059467" cy="133767"/>
              </a:xfrm>
              <a:custGeom>
                <a:rect b="b" l="l" r="r" t="t"/>
                <a:pathLst>
                  <a:path extrusionOk="0" h="389" w="5989">
                    <a:moveTo>
                      <a:pt x="5915" y="79"/>
                    </a:moveTo>
                    <a:lnTo>
                      <a:pt x="5915" y="310"/>
                    </a:lnTo>
                    <a:lnTo>
                      <a:pt x="79" y="310"/>
                    </a:lnTo>
                    <a:lnTo>
                      <a:pt x="79" y="79"/>
                    </a:lnTo>
                    <a:close/>
                    <a:moveTo>
                      <a:pt x="0" y="1"/>
                    </a:moveTo>
                    <a:lnTo>
                      <a:pt x="0" y="42"/>
                    </a:lnTo>
                    <a:lnTo>
                      <a:pt x="0" y="389"/>
                    </a:lnTo>
                    <a:lnTo>
                      <a:pt x="5989" y="389"/>
                    </a:lnTo>
                    <a:lnTo>
                      <a:pt x="5989"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52"/>
              <p:cNvSpPr/>
              <p:nvPr/>
            </p:nvSpPr>
            <p:spPr>
              <a:xfrm>
                <a:off x="654686" y="3621809"/>
                <a:ext cx="167467" cy="581836"/>
              </a:xfrm>
              <a:custGeom>
                <a:rect b="b" l="l" r="r" t="t"/>
                <a:pathLst>
                  <a:path extrusionOk="0" h="1692" w="487">
                    <a:moveTo>
                      <a:pt x="1" y="0"/>
                    </a:moveTo>
                    <a:lnTo>
                      <a:pt x="1" y="1691"/>
                    </a:lnTo>
                    <a:lnTo>
                      <a:pt x="486" y="1691"/>
                    </a:lnTo>
                    <a:lnTo>
                      <a:pt x="4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52"/>
              <p:cNvSpPr/>
              <p:nvPr/>
            </p:nvSpPr>
            <p:spPr>
              <a:xfrm>
                <a:off x="641963" y="3607366"/>
                <a:ext cx="192914" cy="610722"/>
              </a:xfrm>
              <a:custGeom>
                <a:rect b="b" l="l" r="r" t="t"/>
                <a:pathLst>
                  <a:path extrusionOk="0" h="1776" w="561">
                    <a:moveTo>
                      <a:pt x="481" y="79"/>
                    </a:moveTo>
                    <a:lnTo>
                      <a:pt x="481" y="1696"/>
                    </a:lnTo>
                    <a:lnTo>
                      <a:pt x="79" y="1696"/>
                    </a:lnTo>
                    <a:lnTo>
                      <a:pt x="79" y="79"/>
                    </a:lnTo>
                    <a:close/>
                    <a:moveTo>
                      <a:pt x="1" y="1"/>
                    </a:moveTo>
                    <a:lnTo>
                      <a:pt x="1" y="42"/>
                    </a:lnTo>
                    <a:lnTo>
                      <a:pt x="1" y="1775"/>
                    </a:lnTo>
                    <a:lnTo>
                      <a:pt x="560" y="1775"/>
                    </a:lnTo>
                    <a:lnTo>
                      <a:pt x="56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52"/>
              <p:cNvSpPr/>
              <p:nvPr/>
            </p:nvSpPr>
            <p:spPr>
              <a:xfrm>
                <a:off x="867888" y="3621809"/>
                <a:ext cx="165404" cy="581836"/>
              </a:xfrm>
              <a:custGeom>
                <a:rect b="b" l="l" r="r" t="t"/>
                <a:pathLst>
                  <a:path extrusionOk="0" h="1692" w="481">
                    <a:moveTo>
                      <a:pt x="0" y="0"/>
                    </a:moveTo>
                    <a:lnTo>
                      <a:pt x="0"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52"/>
              <p:cNvSpPr/>
              <p:nvPr/>
            </p:nvSpPr>
            <p:spPr>
              <a:xfrm>
                <a:off x="853445" y="3607366"/>
                <a:ext cx="192570" cy="610722"/>
              </a:xfrm>
              <a:custGeom>
                <a:rect b="b" l="l" r="r" t="t"/>
                <a:pathLst>
                  <a:path extrusionOk="0" h="1776" w="560">
                    <a:moveTo>
                      <a:pt x="486" y="79"/>
                    </a:moveTo>
                    <a:lnTo>
                      <a:pt x="486" y="1696"/>
                    </a:lnTo>
                    <a:lnTo>
                      <a:pt x="79" y="1696"/>
                    </a:lnTo>
                    <a:lnTo>
                      <a:pt x="79" y="79"/>
                    </a:lnTo>
                    <a:close/>
                    <a:moveTo>
                      <a:pt x="0" y="1"/>
                    </a:moveTo>
                    <a:lnTo>
                      <a:pt x="0" y="42"/>
                    </a:lnTo>
                    <a:lnTo>
                      <a:pt x="0" y="1775"/>
                    </a:lnTo>
                    <a:lnTo>
                      <a:pt x="560" y="1775"/>
                    </a:lnTo>
                    <a:lnTo>
                      <a:pt x="56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52"/>
              <p:cNvSpPr/>
              <p:nvPr/>
            </p:nvSpPr>
            <p:spPr>
              <a:xfrm>
                <a:off x="1085559" y="3621809"/>
                <a:ext cx="165404" cy="581836"/>
              </a:xfrm>
              <a:custGeom>
                <a:rect b="b" l="l" r="r" t="t"/>
                <a:pathLst>
                  <a:path extrusionOk="0" h="1692" w="481">
                    <a:moveTo>
                      <a:pt x="0" y="0"/>
                    </a:moveTo>
                    <a:lnTo>
                      <a:pt x="0"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52"/>
              <p:cNvSpPr/>
              <p:nvPr/>
            </p:nvSpPr>
            <p:spPr>
              <a:xfrm>
                <a:off x="1072836" y="3607366"/>
                <a:ext cx="192570" cy="610722"/>
              </a:xfrm>
              <a:custGeom>
                <a:rect b="b" l="l" r="r" t="t"/>
                <a:pathLst>
                  <a:path extrusionOk="0" h="1776" w="560">
                    <a:moveTo>
                      <a:pt x="481" y="79"/>
                    </a:moveTo>
                    <a:lnTo>
                      <a:pt x="481" y="1696"/>
                    </a:lnTo>
                    <a:lnTo>
                      <a:pt x="79" y="1696"/>
                    </a:lnTo>
                    <a:lnTo>
                      <a:pt x="79" y="79"/>
                    </a:lnTo>
                    <a:close/>
                    <a:moveTo>
                      <a:pt x="0" y="1"/>
                    </a:moveTo>
                    <a:lnTo>
                      <a:pt x="0" y="42"/>
                    </a:lnTo>
                    <a:lnTo>
                      <a:pt x="0" y="1775"/>
                    </a:lnTo>
                    <a:lnTo>
                      <a:pt x="559" y="1775"/>
                    </a:lnTo>
                    <a:lnTo>
                      <a:pt x="559"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52"/>
              <p:cNvSpPr/>
              <p:nvPr/>
            </p:nvSpPr>
            <p:spPr>
              <a:xfrm>
                <a:off x="1298417" y="3621809"/>
                <a:ext cx="171938" cy="581836"/>
              </a:xfrm>
              <a:custGeom>
                <a:rect b="b" l="l" r="r" t="t"/>
                <a:pathLst>
                  <a:path extrusionOk="0" h="1692" w="500">
                    <a:moveTo>
                      <a:pt x="0" y="0"/>
                    </a:moveTo>
                    <a:lnTo>
                      <a:pt x="0" y="1691"/>
                    </a:lnTo>
                    <a:lnTo>
                      <a:pt x="499" y="1691"/>
                    </a:lnTo>
                    <a:lnTo>
                      <a:pt x="4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52"/>
              <p:cNvSpPr/>
              <p:nvPr/>
            </p:nvSpPr>
            <p:spPr>
              <a:xfrm>
                <a:off x="1283974" y="3607366"/>
                <a:ext cx="199104" cy="610722"/>
              </a:xfrm>
              <a:custGeom>
                <a:rect b="b" l="l" r="r" t="t"/>
                <a:pathLst>
                  <a:path extrusionOk="0" h="1776" w="579">
                    <a:moveTo>
                      <a:pt x="504" y="79"/>
                    </a:moveTo>
                    <a:lnTo>
                      <a:pt x="504" y="1696"/>
                    </a:lnTo>
                    <a:lnTo>
                      <a:pt x="79" y="1696"/>
                    </a:lnTo>
                    <a:lnTo>
                      <a:pt x="79" y="79"/>
                    </a:lnTo>
                    <a:close/>
                    <a:moveTo>
                      <a:pt x="1" y="1"/>
                    </a:moveTo>
                    <a:lnTo>
                      <a:pt x="1" y="42"/>
                    </a:lnTo>
                    <a:lnTo>
                      <a:pt x="1" y="1775"/>
                    </a:lnTo>
                    <a:lnTo>
                      <a:pt x="578" y="1775"/>
                    </a:lnTo>
                    <a:lnTo>
                      <a:pt x="578"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52"/>
              <p:cNvSpPr/>
              <p:nvPr/>
            </p:nvSpPr>
            <p:spPr>
              <a:xfrm>
                <a:off x="1516088" y="3621809"/>
                <a:ext cx="165404" cy="581836"/>
              </a:xfrm>
              <a:custGeom>
                <a:rect b="b" l="l" r="r" t="t"/>
                <a:pathLst>
                  <a:path extrusionOk="0" h="1692" w="481">
                    <a:moveTo>
                      <a:pt x="0" y="0"/>
                    </a:moveTo>
                    <a:lnTo>
                      <a:pt x="0"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52"/>
              <p:cNvSpPr/>
              <p:nvPr/>
            </p:nvSpPr>
            <p:spPr>
              <a:xfrm>
                <a:off x="1503365" y="3607366"/>
                <a:ext cx="192570" cy="610722"/>
              </a:xfrm>
              <a:custGeom>
                <a:rect b="b" l="l" r="r" t="t"/>
                <a:pathLst>
                  <a:path extrusionOk="0" h="1776" w="560">
                    <a:moveTo>
                      <a:pt x="481" y="79"/>
                    </a:moveTo>
                    <a:lnTo>
                      <a:pt x="481" y="1696"/>
                    </a:lnTo>
                    <a:lnTo>
                      <a:pt x="74" y="1696"/>
                    </a:lnTo>
                    <a:lnTo>
                      <a:pt x="74" y="79"/>
                    </a:lnTo>
                    <a:close/>
                    <a:moveTo>
                      <a:pt x="0" y="1"/>
                    </a:moveTo>
                    <a:lnTo>
                      <a:pt x="0" y="42"/>
                    </a:lnTo>
                    <a:lnTo>
                      <a:pt x="0" y="1775"/>
                    </a:lnTo>
                    <a:lnTo>
                      <a:pt x="559" y="1775"/>
                    </a:lnTo>
                    <a:lnTo>
                      <a:pt x="559"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52"/>
              <p:cNvSpPr/>
              <p:nvPr/>
            </p:nvSpPr>
            <p:spPr>
              <a:xfrm>
                <a:off x="1735136" y="3621809"/>
                <a:ext cx="165748" cy="581836"/>
              </a:xfrm>
              <a:custGeom>
                <a:rect b="b" l="l" r="r" t="t"/>
                <a:pathLst>
                  <a:path extrusionOk="0" h="1692" w="482">
                    <a:moveTo>
                      <a:pt x="1" y="0"/>
                    </a:moveTo>
                    <a:lnTo>
                      <a:pt x="1"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52"/>
              <p:cNvSpPr/>
              <p:nvPr/>
            </p:nvSpPr>
            <p:spPr>
              <a:xfrm>
                <a:off x="1721037" y="3607366"/>
                <a:ext cx="192570" cy="610722"/>
              </a:xfrm>
              <a:custGeom>
                <a:rect b="b" l="l" r="r" t="t"/>
                <a:pathLst>
                  <a:path extrusionOk="0" h="1776" w="560">
                    <a:moveTo>
                      <a:pt x="481" y="79"/>
                    </a:moveTo>
                    <a:lnTo>
                      <a:pt x="481" y="1696"/>
                    </a:lnTo>
                    <a:lnTo>
                      <a:pt x="79" y="1696"/>
                    </a:lnTo>
                    <a:lnTo>
                      <a:pt x="79" y="79"/>
                    </a:lnTo>
                    <a:close/>
                    <a:moveTo>
                      <a:pt x="0" y="1"/>
                    </a:moveTo>
                    <a:lnTo>
                      <a:pt x="0" y="42"/>
                    </a:lnTo>
                    <a:lnTo>
                      <a:pt x="0" y="1775"/>
                    </a:lnTo>
                    <a:lnTo>
                      <a:pt x="559" y="1775"/>
                    </a:lnTo>
                    <a:lnTo>
                      <a:pt x="559"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52"/>
              <p:cNvSpPr/>
              <p:nvPr/>
            </p:nvSpPr>
            <p:spPr>
              <a:xfrm>
                <a:off x="1946617" y="3621809"/>
                <a:ext cx="171938" cy="581836"/>
              </a:xfrm>
              <a:custGeom>
                <a:rect b="b" l="l" r="r" t="t"/>
                <a:pathLst>
                  <a:path extrusionOk="0" h="1692" w="500">
                    <a:moveTo>
                      <a:pt x="0" y="0"/>
                    </a:moveTo>
                    <a:lnTo>
                      <a:pt x="0" y="1691"/>
                    </a:lnTo>
                    <a:lnTo>
                      <a:pt x="499" y="1691"/>
                    </a:lnTo>
                    <a:lnTo>
                      <a:pt x="4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52"/>
              <p:cNvSpPr/>
              <p:nvPr/>
            </p:nvSpPr>
            <p:spPr>
              <a:xfrm>
                <a:off x="1933894" y="3607366"/>
                <a:ext cx="199104" cy="610722"/>
              </a:xfrm>
              <a:custGeom>
                <a:rect b="b" l="l" r="r" t="t"/>
                <a:pathLst>
                  <a:path extrusionOk="0" h="1776" w="579">
                    <a:moveTo>
                      <a:pt x="499" y="79"/>
                    </a:moveTo>
                    <a:lnTo>
                      <a:pt x="499" y="1696"/>
                    </a:lnTo>
                    <a:lnTo>
                      <a:pt x="74" y="1696"/>
                    </a:lnTo>
                    <a:lnTo>
                      <a:pt x="74" y="79"/>
                    </a:lnTo>
                    <a:close/>
                    <a:moveTo>
                      <a:pt x="0" y="1"/>
                    </a:moveTo>
                    <a:lnTo>
                      <a:pt x="0" y="42"/>
                    </a:lnTo>
                    <a:lnTo>
                      <a:pt x="0" y="1775"/>
                    </a:lnTo>
                    <a:lnTo>
                      <a:pt x="578" y="1775"/>
                    </a:lnTo>
                    <a:lnTo>
                      <a:pt x="578"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52"/>
              <p:cNvSpPr/>
              <p:nvPr/>
            </p:nvSpPr>
            <p:spPr>
              <a:xfrm>
                <a:off x="2164289" y="3621809"/>
                <a:ext cx="167123" cy="581836"/>
              </a:xfrm>
              <a:custGeom>
                <a:rect b="b" l="l" r="r" t="t"/>
                <a:pathLst>
                  <a:path extrusionOk="0" h="1692" w="486">
                    <a:moveTo>
                      <a:pt x="0" y="0"/>
                    </a:moveTo>
                    <a:lnTo>
                      <a:pt x="0" y="1691"/>
                    </a:lnTo>
                    <a:lnTo>
                      <a:pt x="486" y="1691"/>
                    </a:lnTo>
                    <a:lnTo>
                      <a:pt x="4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52"/>
              <p:cNvSpPr/>
              <p:nvPr/>
            </p:nvSpPr>
            <p:spPr>
              <a:xfrm>
                <a:off x="2151566" y="3607366"/>
                <a:ext cx="192570" cy="610722"/>
              </a:xfrm>
              <a:custGeom>
                <a:rect b="b" l="l" r="r" t="t"/>
                <a:pathLst>
                  <a:path extrusionOk="0" h="1776" w="560">
                    <a:moveTo>
                      <a:pt x="481" y="79"/>
                    </a:moveTo>
                    <a:lnTo>
                      <a:pt x="481" y="1696"/>
                    </a:lnTo>
                    <a:lnTo>
                      <a:pt x="79" y="1696"/>
                    </a:lnTo>
                    <a:lnTo>
                      <a:pt x="79" y="79"/>
                    </a:lnTo>
                    <a:close/>
                    <a:moveTo>
                      <a:pt x="0" y="1"/>
                    </a:moveTo>
                    <a:lnTo>
                      <a:pt x="0" y="42"/>
                    </a:lnTo>
                    <a:lnTo>
                      <a:pt x="0" y="1775"/>
                    </a:lnTo>
                    <a:lnTo>
                      <a:pt x="560" y="1775"/>
                    </a:lnTo>
                    <a:lnTo>
                      <a:pt x="56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52"/>
              <p:cNvSpPr/>
              <p:nvPr/>
            </p:nvSpPr>
            <p:spPr>
              <a:xfrm>
                <a:off x="2383680" y="3621809"/>
                <a:ext cx="165404" cy="581836"/>
              </a:xfrm>
              <a:custGeom>
                <a:rect b="b" l="l" r="r" t="t"/>
                <a:pathLst>
                  <a:path extrusionOk="0" h="1692" w="481">
                    <a:moveTo>
                      <a:pt x="0" y="0"/>
                    </a:moveTo>
                    <a:lnTo>
                      <a:pt x="0"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52"/>
              <p:cNvSpPr/>
              <p:nvPr/>
            </p:nvSpPr>
            <p:spPr>
              <a:xfrm>
                <a:off x="2370957" y="3607366"/>
                <a:ext cx="190851" cy="610722"/>
              </a:xfrm>
              <a:custGeom>
                <a:rect b="b" l="l" r="r" t="t"/>
                <a:pathLst>
                  <a:path extrusionOk="0" h="1776" w="555">
                    <a:moveTo>
                      <a:pt x="481" y="79"/>
                    </a:moveTo>
                    <a:lnTo>
                      <a:pt x="481" y="1696"/>
                    </a:lnTo>
                    <a:lnTo>
                      <a:pt x="74" y="1696"/>
                    </a:lnTo>
                    <a:lnTo>
                      <a:pt x="74" y="79"/>
                    </a:lnTo>
                    <a:close/>
                    <a:moveTo>
                      <a:pt x="0" y="1"/>
                    </a:moveTo>
                    <a:lnTo>
                      <a:pt x="0" y="42"/>
                    </a:lnTo>
                    <a:lnTo>
                      <a:pt x="0" y="1775"/>
                    </a:lnTo>
                    <a:lnTo>
                      <a:pt x="555" y="1775"/>
                    </a:lnTo>
                    <a:lnTo>
                      <a:pt x="55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52"/>
              <p:cNvSpPr/>
              <p:nvPr/>
            </p:nvSpPr>
            <p:spPr>
              <a:xfrm>
                <a:off x="2594818" y="3621809"/>
                <a:ext cx="165748" cy="581836"/>
              </a:xfrm>
              <a:custGeom>
                <a:rect b="b" l="l" r="r" t="t"/>
                <a:pathLst>
                  <a:path extrusionOk="0" h="1692" w="482">
                    <a:moveTo>
                      <a:pt x="1" y="0"/>
                    </a:moveTo>
                    <a:lnTo>
                      <a:pt x="1"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52"/>
              <p:cNvSpPr/>
              <p:nvPr/>
            </p:nvSpPr>
            <p:spPr>
              <a:xfrm>
                <a:off x="2582095" y="3607366"/>
                <a:ext cx="192570" cy="610722"/>
              </a:xfrm>
              <a:custGeom>
                <a:rect b="b" l="l" r="r" t="t"/>
                <a:pathLst>
                  <a:path extrusionOk="0" h="1776" w="560">
                    <a:moveTo>
                      <a:pt x="481" y="79"/>
                    </a:moveTo>
                    <a:lnTo>
                      <a:pt x="481" y="1696"/>
                    </a:lnTo>
                    <a:lnTo>
                      <a:pt x="79" y="1696"/>
                    </a:lnTo>
                    <a:lnTo>
                      <a:pt x="79" y="79"/>
                    </a:lnTo>
                    <a:close/>
                    <a:moveTo>
                      <a:pt x="1" y="1"/>
                    </a:moveTo>
                    <a:lnTo>
                      <a:pt x="1" y="42"/>
                    </a:lnTo>
                    <a:lnTo>
                      <a:pt x="1" y="1775"/>
                    </a:lnTo>
                    <a:lnTo>
                      <a:pt x="560" y="1775"/>
                    </a:lnTo>
                    <a:lnTo>
                      <a:pt x="56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52"/>
              <p:cNvSpPr/>
              <p:nvPr/>
            </p:nvSpPr>
            <p:spPr>
              <a:xfrm>
                <a:off x="840722" y="2344320"/>
                <a:ext cx="497587" cy="489678"/>
              </a:xfrm>
              <a:custGeom>
                <a:rect b="b" l="l" r="r" t="t"/>
                <a:pathLst>
                  <a:path extrusionOk="0" h="1424" w="1447">
                    <a:moveTo>
                      <a:pt x="712" y="74"/>
                    </a:moveTo>
                    <a:cubicBezTo>
                      <a:pt x="1077" y="74"/>
                      <a:pt x="1368" y="347"/>
                      <a:pt x="1368" y="712"/>
                    </a:cubicBezTo>
                    <a:cubicBezTo>
                      <a:pt x="1368" y="1058"/>
                      <a:pt x="1077" y="1345"/>
                      <a:pt x="712" y="1345"/>
                    </a:cubicBezTo>
                    <a:cubicBezTo>
                      <a:pt x="366" y="1345"/>
                      <a:pt x="79" y="1058"/>
                      <a:pt x="79" y="712"/>
                    </a:cubicBezTo>
                    <a:cubicBezTo>
                      <a:pt x="79" y="347"/>
                      <a:pt x="366" y="74"/>
                      <a:pt x="712" y="74"/>
                    </a:cubicBezTo>
                    <a:close/>
                    <a:moveTo>
                      <a:pt x="712" y="0"/>
                    </a:moveTo>
                    <a:cubicBezTo>
                      <a:pt x="329" y="0"/>
                      <a:pt x="1" y="305"/>
                      <a:pt x="1" y="712"/>
                    </a:cubicBezTo>
                    <a:cubicBezTo>
                      <a:pt x="1" y="1095"/>
                      <a:pt x="329" y="1424"/>
                      <a:pt x="712" y="1424"/>
                    </a:cubicBezTo>
                    <a:cubicBezTo>
                      <a:pt x="1119" y="1424"/>
                      <a:pt x="1447" y="1095"/>
                      <a:pt x="1447" y="712"/>
                    </a:cubicBezTo>
                    <a:cubicBezTo>
                      <a:pt x="1447" y="305"/>
                      <a:pt x="1119" y="0"/>
                      <a:pt x="71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252"/>
            <p:cNvGrpSpPr/>
            <p:nvPr/>
          </p:nvGrpSpPr>
          <p:grpSpPr>
            <a:xfrm>
              <a:off x="8888550" y="1382850"/>
              <a:ext cx="2469366" cy="2835249"/>
              <a:chOff x="430825" y="1382850"/>
              <a:chExt cx="2469366" cy="2835249"/>
            </a:xfrm>
          </p:grpSpPr>
          <p:sp>
            <p:nvSpPr>
              <p:cNvPr id="3226" name="Google Shape;3226;p252"/>
              <p:cNvSpPr/>
              <p:nvPr/>
            </p:nvSpPr>
            <p:spPr>
              <a:xfrm>
                <a:off x="443548" y="1397293"/>
                <a:ext cx="2443920" cy="2806364"/>
              </a:xfrm>
              <a:custGeom>
                <a:rect b="b" l="l" r="r" t="t"/>
                <a:pathLst>
                  <a:path extrusionOk="0" h="8161" w="7107">
                    <a:moveTo>
                      <a:pt x="425" y="1"/>
                    </a:moveTo>
                    <a:cubicBezTo>
                      <a:pt x="176" y="1"/>
                      <a:pt x="0" y="190"/>
                      <a:pt x="0" y="421"/>
                    </a:cubicBezTo>
                    <a:lnTo>
                      <a:pt x="0" y="7740"/>
                    </a:lnTo>
                    <a:cubicBezTo>
                      <a:pt x="0" y="7989"/>
                      <a:pt x="176" y="8160"/>
                      <a:pt x="425" y="8160"/>
                    </a:cubicBezTo>
                    <a:lnTo>
                      <a:pt x="6682" y="8160"/>
                    </a:lnTo>
                    <a:cubicBezTo>
                      <a:pt x="6913" y="8160"/>
                      <a:pt x="7107" y="7989"/>
                      <a:pt x="7107" y="7740"/>
                    </a:cubicBezTo>
                    <a:lnTo>
                      <a:pt x="7107" y="421"/>
                    </a:lnTo>
                    <a:cubicBezTo>
                      <a:pt x="7107" y="190"/>
                      <a:pt x="6913"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52"/>
              <p:cNvSpPr/>
              <p:nvPr/>
            </p:nvSpPr>
            <p:spPr>
              <a:xfrm>
                <a:off x="430825" y="1382850"/>
                <a:ext cx="2469366" cy="2835249"/>
              </a:xfrm>
              <a:custGeom>
                <a:rect b="b" l="l" r="r" t="t"/>
                <a:pathLst>
                  <a:path extrusionOk="0" h="8245" w="7181">
                    <a:moveTo>
                      <a:pt x="6719" y="79"/>
                    </a:moveTo>
                    <a:cubicBezTo>
                      <a:pt x="6931" y="79"/>
                      <a:pt x="7102" y="255"/>
                      <a:pt x="7102" y="463"/>
                    </a:cubicBezTo>
                    <a:lnTo>
                      <a:pt x="7102" y="7782"/>
                    </a:lnTo>
                    <a:cubicBezTo>
                      <a:pt x="7102" y="8013"/>
                      <a:pt x="6931" y="8165"/>
                      <a:pt x="6719" y="8165"/>
                    </a:cubicBezTo>
                    <a:lnTo>
                      <a:pt x="462" y="8165"/>
                    </a:lnTo>
                    <a:cubicBezTo>
                      <a:pt x="231" y="8165"/>
                      <a:pt x="74" y="8013"/>
                      <a:pt x="74" y="7782"/>
                    </a:cubicBezTo>
                    <a:lnTo>
                      <a:pt x="74" y="463"/>
                    </a:lnTo>
                    <a:cubicBezTo>
                      <a:pt x="74" y="255"/>
                      <a:pt x="231" y="79"/>
                      <a:pt x="462" y="79"/>
                    </a:cubicBezTo>
                    <a:close/>
                    <a:moveTo>
                      <a:pt x="462" y="1"/>
                    </a:moveTo>
                    <a:cubicBezTo>
                      <a:pt x="190" y="1"/>
                      <a:pt x="0" y="213"/>
                      <a:pt x="0" y="463"/>
                    </a:cubicBezTo>
                    <a:lnTo>
                      <a:pt x="0" y="7782"/>
                    </a:lnTo>
                    <a:cubicBezTo>
                      <a:pt x="0" y="8050"/>
                      <a:pt x="190" y="8244"/>
                      <a:pt x="462" y="8244"/>
                    </a:cubicBezTo>
                    <a:lnTo>
                      <a:pt x="6719" y="8244"/>
                    </a:lnTo>
                    <a:cubicBezTo>
                      <a:pt x="6968" y="8244"/>
                      <a:pt x="7181" y="8050"/>
                      <a:pt x="7181" y="7782"/>
                    </a:cubicBezTo>
                    <a:lnTo>
                      <a:pt x="7181" y="463"/>
                    </a:lnTo>
                    <a:cubicBezTo>
                      <a:pt x="7181" y="213"/>
                      <a:pt x="6968" y="1"/>
                      <a:pt x="671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52"/>
              <p:cNvSpPr/>
              <p:nvPr/>
            </p:nvSpPr>
            <p:spPr>
              <a:xfrm>
                <a:off x="569062" y="1562696"/>
                <a:ext cx="2245504" cy="569113"/>
              </a:xfrm>
              <a:custGeom>
                <a:rect b="b" l="l" r="r" t="t"/>
                <a:pathLst>
                  <a:path extrusionOk="0" h="1655" w="6530">
                    <a:moveTo>
                      <a:pt x="231" y="0"/>
                    </a:moveTo>
                    <a:cubicBezTo>
                      <a:pt x="97" y="0"/>
                      <a:pt x="0" y="97"/>
                      <a:pt x="0" y="213"/>
                    </a:cubicBezTo>
                    <a:lnTo>
                      <a:pt x="0" y="1423"/>
                    </a:lnTo>
                    <a:cubicBezTo>
                      <a:pt x="0" y="1557"/>
                      <a:pt x="97" y="1654"/>
                      <a:pt x="231" y="1654"/>
                    </a:cubicBezTo>
                    <a:lnTo>
                      <a:pt x="6298" y="1654"/>
                    </a:lnTo>
                    <a:cubicBezTo>
                      <a:pt x="6432" y="1654"/>
                      <a:pt x="6529" y="1557"/>
                      <a:pt x="6529" y="1423"/>
                    </a:cubicBezTo>
                    <a:lnTo>
                      <a:pt x="6529" y="213"/>
                    </a:lnTo>
                    <a:cubicBezTo>
                      <a:pt x="6529" y="97"/>
                      <a:pt x="6432" y="0"/>
                      <a:pt x="62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52"/>
              <p:cNvSpPr/>
              <p:nvPr/>
            </p:nvSpPr>
            <p:spPr>
              <a:xfrm>
                <a:off x="556339" y="1549972"/>
                <a:ext cx="2270950" cy="595935"/>
              </a:xfrm>
              <a:custGeom>
                <a:rect b="b" l="l" r="r" t="t"/>
                <a:pathLst>
                  <a:path extrusionOk="0" h="1733" w="6604">
                    <a:moveTo>
                      <a:pt x="6335" y="74"/>
                    </a:moveTo>
                    <a:cubicBezTo>
                      <a:pt x="6451" y="74"/>
                      <a:pt x="6525" y="153"/>
                      <a:pt x="6525" y="250"/>
                    </a:cubicBezTo>
                    <a:lnTo>
                      <a:pt x="6525" y="1460"/>
                    </a:lnTo>
                    <a:cubicBezTo>
                      <a:pt x="6525" y="1576"/>
                      <a:pt x="6451" y="1654"/>
                      <a:pt x="6335" y="1654"/>
                    </a:cubicBezTo>
                    <a:lnTo>
                      <a:pt x="268" y="1654"/>
                    </a:lnTo>
                    <a:cubicBezTo>
                      <a:pt x="153" y="1654"/>
                      <a:pt x="79" y="1576"/>
                      <a:pt x="79" y="1460"/>
                    </a:cubicBezTo>
                    <a:lnTo>
                      <a:pt x="79" y="250"/>
                    </a:lnTo>
                    <a:cubicBezTo>
                      <a:pt x="79" y="153"/>
                      <a:pt x="153" y="74"/>
                      <a:pt x="268" y="74"/>
                    </a:cubicBezTo>
                    <a:close/>
                    <a:moveTo>
                      <a:pt x="268" y="0"/>
                    </a:moveTo>
                    <a:cubicBezTo>
                      <a:pt x="116" y="0"/>
                      <a:pt x="0" y="116"/>
                      <a:pt x="0" y="250"/>
                    </a:cubicBezTo>
                    <a:lnTo>
                      <a:pt x="0" y="1460"/>
                    </a:lnTo>
                    <a:cubicBezTo>
                      <a:pt x="0" y="1617"/>
                      <a:pt x="116" y="1733"/>
                      <a:pt x="268" y="1733"/>
                    </a:cubicBezTo>
                    <a:lnTo>
                      <a:pt x="6335" y="1733"/>
                    </a:lnTo>
                    <a:cubicBezTo>
                      <a:pt x="6488" y="1733"/>
                      <a:pt x="6603" y="1617"/>
                      <a:pt x="6603" y="1460"/>
                    </a:cubicBezTo>
                    <a:lnTo>
                      <a:pt x="6603" y="250"/>
                    </a:lnTo>
                    <a:cubicBezTo>
                      <a:pt x="6603" y="116"/>
                      <a:pt x="6488" y="0"/>
                      <a:pt x="633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52"/>
              <p:cNvSpPr/>
              <p:nvPr/>
            </p:nvSpPr>
            <p:spPr>
              <a:xfrm>
                <a:off x="569062" y="2283798"/>
                <a:ext cx="2245504" cy="569113"/>
              </a:xfrm>
              <a:custGeom>
                <a:rect b="b" l="l" r="r" t="t"/>
                <a:pathLst>
                  <a:path extrusionOk="0" h="1655" w="6530">
                    <a:moveTo>
                      <a:pt x="231" y="1"/>
                    </a:moveTo>
                    <a:cubicBezTo>
                      <a:pt x="97" y="1"/>
                      <a:pt x="0" y="98"/>
                      <a:pt x="0" y="232"/>
                    </a:cubicBezTo>
                    <a:lnTo>
                      <a:pt x="0" y="1447"/>
                    </a:lnTo>
                    <a:cubicBezTo>
                      <a:pt x="0" y="1563"/>
                      <a:pt x="97" y="1655"/>
                      <a:pt x="231" y="1655"/>
                    </a:cubicBezTo>
                    <a:lnTo>
                      <a:pt x="6298" y="1655"/>
                    </a:lnTo>
                    <a:cubicBezTo>
                      <a:pt x="6432" y="1655"/>
                      <a:pt x="6529" y="1563"/>
                      <a:pt x="6529" y="1447"/>
                    </a:cubicBezTo>
                    <a:lnTo>
                      <a:pt x="6529" y="232"/>
                    </a:lnTo>
                    <a:cubicBezTo>
                      <a:pt x="6529" y="98"/>
                      <a:pt x="6432" y="1"/>
                      <a:pt x="6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52"/>
              <p:cNvSpPr/>
              <p:nvPr/>
            </p:nvSpPr>
            <p:spPr>
              <a:xfrm>
                <a:off x="556339" y="2271075"/>
                <a:ext cx="2270950" cy="596279"/>
              </a:xfrm>
              <a:custGeom>
                <a:rect b="b" l="l" r="r" t="t"/>
                <a:pathLst>
                  <a:path extrusionOk="0" h="1734" w="6604">
                    <a:moveTo>
                      <a:pt x="6335" y="75"/>
                    </a:moveTo>
                    <a:cubicBezTo>
                      <a:pt x="6451" y="75"/>
                      <a:pt x="6525" y="153"/>
                      <a:pt x="6525" y="269"/>
                    </a:cubicBezTo>
                    <a:lnTo>
                      <a:pt x="6525" y="1484"/>
                    </a:lnTo>
                    <a:cubicBezTo>
                      <a:pt x="6525" y="1576"/>
                      <a:pt x="6451" y="1655"/>
                      <a:pt x="6335" y="1655"/>
                    </a:cubicBezTo>
                    <a:lnTo>
                      <a:pt x="268" y="1655"/>
                    </a:lnTo>
                    <a:cubicBezTo>
                      <a:pt x="153" y="1655"/>
                      <a:pt x="79" y="1576"/>
                      <a:pt x="79" y="1484"/>
                    </a:cubicBezTo>
                    <a:lnTo>
                      <a:pt x="79" y="269"/>
                    </a:lnTo>
                    <a:cubicBezTo>
                      <a:pt x="79" y="153"/>
                      <a:pt x="153" y="75"/>
                      <a:pt x="268" y="75"/>
                    </a:cubicBezTo>
                    <a:close/>
                    <a:moveTo>
                      <a:pt x="268" y="1"/>
                    </a:moveTo>
                    <a:cubicBezTo>
                      <a:pt x="116" y="1"/>
                      <a:pt x="0" y="116"/>
                      <a:pt x="0" y="269"/>
                    </a:cubicBezTo>
                    <a:lnTo>
                      <a:pt x="0" y="1484"/>
                    </a:lnTo>
                    <a:cubicBezTo>
                      <a:pt x="0" y="1618"/>
                      <a:pt x="116" y="1734"/>
                      <a:pt x="268" y="1734"/>
                    </a:cubicBezTo>
                    <a:lnTo>
                      <a:pt x="6335" y="1734"/>
                    </a:lnTo>
                    <a:cubicBezTo>
                      <a:pt x="6488" y="1734"/>
                      <a:pt x="6603" y="1618"/>
                      <a:pt x="6603" y="1484"/>
                    </a:cubicBezTo>
                    <a:lnTo>
                      <a:pt x="6603" y="269"/>
                    </a:lnTo>
                    <a:cubicBezTo>
                      <a:pt x="6603" y="116"/>
                      <a:pt x="6488" y="1"/>
                      <a:pt x="633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52"/>
              <p:cNvSpPr/>
              <p:nvPr/>
            </p:nvSpPr>
            <p:spPr>
              <a:xfrm>
                <a:off x="569062" y="2959165"/>
                <a:ext cx="2245504" cy="577022"/>
              </a:xfrm>
              <a:custGeom>
                <a:rect b="b" l="l" r="r" t="t"/>
                <a:pathLst>
                  <a:path extrusionOk="0" h="1678" w="6530">
                    <a:moveTo>
                      <a:pt x="231" y="1"/>
                    </a:moveTo>
                    <a:cubicBezTo>
                      <a:pt x="97" y="1"/>
                      <a:pt x="0" y="116"/>
                      <a:pt x="0" y="232"/>
                    </a:cubicBezTo>
                    <a:lnTo>
                      <a:pt x="0" y="1447"/>
                    </a:lnTo>
                    <a:cubicBezTo>
                      <a:pt x="0" y="1581"/>
                      <a:pt x="97" y="1678"/>
                      <a:pt x="231" y="1678"/>
                    </a:cubicBezTo>
                    <a:lnTo>
                      <a:pt x="6298" y="1678"/>
                    </a:lnTo>
                    <a:cubicBezTo>
                      <a:pt x="6432" y="1678"/>
                      <a:pt x="6529" y="1581"/>
                      <a:pt x="6529" y="1447"/>
                    </a:cubicBezTo>
                    <a:lnTo>
                      <a:pt x="6529" y="232"/>
                    </a:lnTo>
                    <a:cubicBezTo>
                      <a:pt x="6529" y="116"/>
                      <a:pt x="6432" y="1"/>
                      <a:pt x="62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52"/>
              <p:cNvSpPr/>
              <p:nvPr/>
            </p:nvSpPr>
            <p:spPr>
              <a:xfrm>
                <a:off x="556339" y="2946442"/>
                <a:ext cx="2270950" cy="602469"/>
              </a:xfrm>
              <a:custGeom>
                <a:rect b="b" l="l" r="r" t="t"/>
                <a:pathLst>
                  <a:path extrusionOk="0" h="1752" w="6604">
                    <a:moveTo>
                      <a:pt x="6335" y="74"/>
                    </a:moveTo>
                    <a:cubicBezTo>
                      <a:pt x="6451" y="74"/>
                      <a:pt x="6525" y="172"/>
                      <a:pt x="6525" y="269"/>
                    </a:cubicBezTo>
                    <a:lnTo>
                      <a:pt x="6525" y="1484"/>
                    </a:lnTo>
                    <a:cubicBezTo>
                      <a:pt x="6525" y="1576"/>
                      <a:pt x="6451" y="1673"/>
                      <a:pt x="6335" y="1673"/>
                    </a:cubicBezTo>
                    <a:lnTo>
                      <a:pt x="268" y="1673"/>
                    </a:lnTo>
                    <a:cubicBezTo>
                      <a:pt x="153" y="1673"/>
                      <a:pt x="79" y="1576"/>
                      <a:pt x="79" y="1484"/>
                    </a:cubicBezTo>
                    <a:lnTo>
                      <a:pt x="79" y="269"/>
                    </a:lnTo>
                    <a:cubicBezTo>
                      <a:pt x="79" y="172"/>
                      <a:pt x="153" y="74"/>
                      <a:pt x="268" y="74"/>
                    </a:cubicBezTo>
                    <a:close/>
                    <a:moveTo>
                      <a:pt x="268" y="1"/>
                    </a:moveTo>
                    <a:cubicBezTo>
                      <a:pt x="116" y="1"/>
                      <a:pt x="0" y="116"/>
                      <a:pt x="0" y="269"/>
                    </a:cubicBezTo>
                    <a:lnTo>
                      <a:pt x="0" y="1484"/>
                    </a:lnTo>
                    <a:cubicBezTo>
                      <a:pt x="0" y="1636"/>
                      <a:pt x="116" y="1752"/>
                      <a:pt x="268" y="1752"/>
                    </a:cubicBezTo>
                    <a:lnTo>
                      <a:pt x="6335" y="1752"/>
                    </a:lnTo>
                    <a:cubicBezTo>
                      <a:pt x="6488" y="1752"/>
                      <a:pt x="6603" y="1636"/>
                      <a:pt x="6603" y="1484"/>
                    </a:cubicBezTo>
                    <a:lnTo>
                      <a:pt x="6603" y="269"/>
                    </a:lnTo>
                    <a:cubicBezTo>
                      <a:pt x="6603" y="116"/>
                      <a:pt x="6488" y="1"/>
                      <a:pt x="633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52"/>
              <p:cNvSpPr/>
              <p:nvPr/>
            </p:nvSpPr>
            <p:spPr>
              <a:xfrm>
                <a:off x="721398" y="1688209"/>
                <a:ext cx="788505" cy="318084"/>
              </a:xfrm>
              <a:custGeom>
                <a:rect b="b" l="l" r="r" t="t"/>
                <a:pathLst>
                  <a:path extrusionOk="0" h="925" w="2293">
                    <a:moveTo>
                      <a:pt x="214" y="0"/>
                    </a:moveTo>
                    <a:cubicBezTo>
                      <a:pt x="98" y="0"/>
                      <a:pt x="1" y="97"/>
                      <a:pt x="1" y="231"/>
                    </a:cubicBezTo>
                    <a:lnTo>
                      <a:pt x="1" y="693"/>
                    </a:lnTo>
                    <a:cubicBezTo>
                      <a:pt x="1" y="809"/>
                      <a:pt x="98" y="924"/>
                      <a:pt x="214" y="924"/>
                    </a:cubicBezTo>
                    <a:lnTo>
                      <a:pt x="2062" y="924"/>
                    </a:lnTo>
                    <a:cubicBezTo>
                      <a:pt x="2196" y="924"/>
                      <a:pt x="2293" y="809"/>
                      <a:pt x="2293" y="693"/>
                    </a:cubicBezTo>
                    <a:lnTo>
                      <a:pt x="2293" y="231"/>
                    </a:lnTo>
                    <a:cubicBezTo>
                      <a:pt x="2293" y="97"/>
                      <a:pt x="2196" y="0"/>
                      <a:pt x="20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52"/>
              <p:cNvSpPr/>
              <p:nvPr/>
            </p:nvSpPr>
            <p:spPr>
              <a:xfrm>
                <a:off x="709018" y="1675486"/>
                <a:ext cx="813608" cy="343531"/>
              </a:xfrm>
              <a:custGeom>
                <a:rect b="b" l="l" r="r" t="t"/>
                <a:pathLst>
                  <a:path extrusionOk="0" h="999" w="2366">
                    <a:moveTo>
                      <a:pt x="2098" y="74"/>
                    </a:moveTo>
                    <a:cubicBezTo>
                      <a:pt x="2213" y="74"/>
                      <a:pt x="2292" y="153"/>
                      <a:pt x="2292" y="268"/>
                    </a:cubicBezTo>
                    <a:lnTo>
                      <a:pt x="2292" y="730"/>
                    </a:lnTo>
                    <a:cubicBezTo>
                      <a:pt x="2292" y="827"/>
                      <a:pt x="2213" y="924"/>
                      <a:pt x="2098" y="924"/>
                    </a:cubicBezTo>
                    <a:lnTo>
                      <a:pt x="250" y="924"/>
                    </a:lnTo>
                    <a:cubicBezTo>
                      <a:pt x="152" y="924"/>
                      <a:pt x="74" y="827"/>
                      <a:pt x="74" y="730"/>
                    </a:cubicBezTo>
                    <a:lnTo>
                      <a:pt x="74" y="268"/>
                    </a:lnTo>
                    <a:cubicBezTo>
                      <a:pt x="74" y="153"/>
                      <a:pt x="152" y="74"/>
                      <a:pt x="250" y="74"/>
                    </a:cubicBezTo>
                    <a:close/>
                    <a:moveTo>
                      <a:pt x="250" y="0"/>
                    </a:moveTo>
                    <a:cubicBezTo>
                      <a:pt x="116" y="0"/>
                      <a:pt x="0" y="116"/>
                      <a:pt x="0" y="268"/>
                    </a:cubicBezTo>
                    <a:lnTo>
                      <a:pt x="0" y="730"/>
                    </a:lnTo>
                    <a:cubicBezTo>
                      <a:pt x="0" y="864"/>
                      <a:pt x="116" y="998"/>
                      <a:pt x="250" y="998"/>
                    </a:cubicBezTo>
                    <a:lnTo>
                      <a:pt x="2098" y="998"/>
                    </a:lnTo>
                    <a:cubicBezTo>
                      <a:pt x="2250" y="998"/>
                      <a:pt x="2366" y="864"/>
                      <a:pt x="2366" y="730"/>
                    </a:cubicBezTo>
                    <a:lnTo>
                      <a:pt x="2366" y="268"/>
                    </a:lnTo>
                    <a:cubicBezTo>
                      <a:pt x="2366" y="116"/>
                      <a:pt x="2250" y="0"/>
                      <a:pt x="209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52"/>
              <p:cNvSpPr/>
              <p:nvPr/>
            </p:nvSpPr>
            <p:spPr>
              <a:xfrm>
                <a:off x="1635068" y="1614964"/>
                <a:ext cx="125858" cy="125858"/>
              </a:xfrm>
              <a:custGeom>
                <a:rect b="b" l="l" r="r" t="t"/>
                <a:pathLst>
                  <a:path extrusionOk="0" h="366" w="366">
                    <a:moveTo>
                      <a:pt x="98" y="1"/>
                    </a:moveTo>
                    <a:cubicBezTo>
                      <a:pt x="38" y="1"/>
                      <a:pt x="1" y="42"/>
                      <a:pt x="1" y="98"/>
                    </a:cubicBezTo>
                    <a:lnTo>
                      <a:pt x="1" y="273"/>
                    </a:lnTo>
                    <a:cubicBezTo>
                      <a:pt x="1" y="310"/>
                      <a:pt x="38" y="366"/>
                      <a:pt x="98" y="366"/>
                    </a:cubicBezTo>
                    <a:lnTo>
                      <a:pt x="269" y="366"/>
                    </a:lnTo>
                    <a:cubicBezTo>
                      <a:pt x="310" y="366"/>
                      <a:pt x="366" y="310"/>
                      <a:pt x="366" y="273"/>
                    </a:cubicBezTo>
                    <a:lnTo>
                      <a:pt x="366" y="98"/>
                    </a:lnTo>
                    <a:cubicBezTo>
                      <a:pt x="366" y="42"/>
                      <a:pt x="310" y="1"/>
                      <a:pt x="2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52"/>
              <p:cNvSpPr/>
              <p:nvPr/>
            </p:nvSpPr>
            <p:spPr>
              <a:xfrm>
                <a:off x="1622345" y="1602241"/>
                <a:ext cx="153024" cy="153024"/>
              </a:xfrm>
              <a:custGeom>
                <a:rect b="b" l="l" r="r" t="t"/>
                <a:pathLst>
                  <a:path extrusionOk="0" h="445" w="445">
                    <a:moveTo>
                      <a:pt x="306" y="79"/>
                    </a:moveTo>
                    <a:cubicBezTo>
                      <a:pt x="329" y="79"/>
                      <a:pt x="366" y="98"/>
                      <a:pt x="366" y="135"/>
                    </a:cubicBezTo>
                    <a:lnTo>
                      <a:pt x="366" y="310"/>
                    </a:lnTo>
                    <a:cubicBezTo>
                      <a:pt x="366" y="329"/>
                      <a:pt x="329" y="366"/>
                      <a:pt x="306" y="366"/>
                    </a:cubicBezTo>
                    <a:lnTo>
                      <a:pt x="135" y="366"/>
                    </a:lnTo>
                    <a:cubicBezTo>
                      <a:pt x="98" y="366"/>
                      <a:pt x="75" y="329"/>
                      <a:pt x="75" y="310"/>
                    </a:cubicBezTo>
                    <a:lnTo>
                      <a:pt x="75" y="135"/>
                    </a:lnTo>
                    <a:cubicBezTo>
                      <a:pt x="75" y="98"/>
                      <a:pt x="98" y="79"/>
                      <a:pt x="135" y="79"/>
                    </a:cubicBezTo>
                    <a:close/>
                    <a:moveTo>
                      <a:pt x="135" y="1"/>
                    </a:moveTo>
                    <a:cubicBezTo>
                      <a:pt x="56" y="1"/>
                      <a:pt x="1" y="56"/>
                      <a:pt x="1" y="135"/>
                    </a:cubicBezTo>
                    <a:lnTo>
                      <a:pt x="1" y="310"/>
                    </a:lnTo>
                    <a:cubicBezTo>
                      <a:pt x="1" y="384"/>
                      <a:pt x="56" y="444"/>
                      <a:pt x="135" y="444"/>
                    </a:cubicBezTo>
                    <a:lnTo>
                      <a:pt x="306" y="444"/>
                    </a:lnTo>
                    <a:cubicBezTo>
                      <a:pt x="384" y="444"/>
                      <a:pt x="444" y="384"/>
                      <a:pt x="444" y="310"/>
                    </a:cubicBezTo>
                    <a:lnTo>
                      <a:pt x="444" y="135"/>
                    </a:lnTo>
                    <a:cubicBezTo>
                      <a:pt x="444" y="56"/>
                      <a:pt x="384" y="1"/>
                      <a:pt x="30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52"/>
              <p:cNvSpPr/>
              <p:nvPr/>
            </p:nvSpPr>
            <p:spPr>
              <a:xfrm>
                <a:off x="1635068" y="2336411"/>
                <a:ext cx="125858" cy="127234"/>
              </a:xfrm>
              <a:custGeom>
                <a:rect b="b" l="l" r="r" t="t"/>
                <a:pathLst>
                  <a:path extrusionOk="0" h="370" w="366">
                    <a:moveTo>
                      <a:pt x="98" y="0"/>
                    </a:moveTo>
                    <a:cubicBezTo>
                      <a:pt x="38" y="0"/>
                      <a:pt x="1" y="60"/>
                      <a:pt x="1" y="116"/>
                    </a:cubicBezTo>
                    <a:lnTo>
                      <a:pt x="1" y="273"/>
                    </a:lnTo>
                    <a:cubicBezTo>
                      <a:pt x="1" y="328"/>
                      <a:pt x="38" y="370"/>
                      <a:pt x="98" y="370"/>
                    </a:cubicBezTo>
                    <a:lnTo>
                      <a:pt x="269" y="370"/>
                    </a:lnTo>
                    <a:cubicBezTo>
                      <a:pt x="310" y="370"/>
                      <a:pt x="366" y="328"/>
                      <a:pt x="366" y="273"/>
                    </a:cubicBezTo>
                    <a:lnTo>
                      <a:pt x="366" y="116"/>
                    </a:lnTo>
                    <a:cubicBezTo>
                      <a:pt x="366" y="60"/>
                      <a:pt x="310"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52"/>
              <p:cNvSpPr/>
              <p:nvPr/>
            </p:nvSpPr>
            <p:spPr>
              <a:xfrm>
                <a:off x="1622345" y="2323687"/>
                <a:ext cx="153024" cy="152681"/>
              </a:xfrm>
              <a:custGeom>
                <a:rect b="b" l="l" r="r" t="t"/>
                <a:pathLst>
                  <a:path extrusionOk="0" h="444" w="445">
                    <a:moveTo>
                      <a:pt x="306" y="79"/>
                    </a:moveTo>
                    <a:cubicBezTo>
                      <a:pt x="329" y="79"/>
                      <a:pt x="366" y="116"/>
                      <a:pt x="366" y="153"/>
                    </a:cubicBezTo>
                    <a:lnTo>
                      <a:pt x="366" y="310"/>
                    </a:lnTo>
                    <a:cubicBezTo>
                      <a:pt x="366" y="347"/>
                      <a:pt x="329" y="365"/>
                      <a:pt x="306" y="365"/>
                    </a:cubicBezTo>
                    <a:lnTo>
                      <a:pt x="135" y="365"/>
                    </a:lnTo>
                    <a:cubicBezTo>
                      <a:pt x="98" y="365"/>
                      <a:pt x="75" y="347"/>
                      <a:pt x="75" y="310"/>
                    </a:cubicBezTo>
                    <a:lnTo>
                      <a:pt x="75" y="153"/>
                    </a:lnTo>
                    <a:cubicBezTo>
                      <a:pt x="75" y="116"/>
                      <a:pt x="98" y="79"/>
                      <a:pt x="135" y="79"/>
                    </a:cubicBezTo>
                    <a:close/>
                    <a:moveTo>
                      <a:pt x="135" y="0"/>
                    </a:moveTo>
                    <a:cubicBezTo>
                      <a:pt x="56" y="0"/>
                      <a:pt x="1" y="79"/>
                      <a:pt x="1" y="153"/>
                    </a:cubicBezTo>
                    <a:lnTo>
                      <a:pt x="1" y="310"/>
                    </a:lnTo>
                    <a:cubicBezTo>
                      <a:pt x="1" y="384"/>
                      <a:pt x="56" y="444"/>
                      <a:pt x="135" y="444"/>
                    </a:cubicBezTo>
                    <a:lnTo>
                      <a:pt x="306" y="444"/>
                    </a:lnTo>
                    <a:cubicBezTo>
                      <a:pt x="384" y="444"/>
                      <a:pt x="444" y="384"/>
                      <a:pt x="444" y="310"/>
                    </a:cubicBezTo>
                    <a:lnTo>
                      <a:pt x="444" y="153"/>
                    </a:lnTo>
                    <a:cubicBezTo>
                      <a:pt x="444" y="79"/>
                      <a:pt x="384" y="0"/>
                      <a:pt x="3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52"/>
              <p:cNvSpPr/>
              <p:nvPr/>
            </p:nvSpPr>
            <p:spPr>
              <a:xfrm>
                <a:off x="1635068" y="1767644"/>
                <a:ext cx="125858" cy="119325"/>
              </a:xfrm>
              <a:custGeom>
                <a:rect b="b" l="l" r="r" t="t"/>
                <a:pathLst>
                  <a:path extrusionOk="0" h="347" w="366">
                    <a:moveTo>
                      <a:pt x="98" y="0"/>
                    </a:moveTo>
                    <a:cubicBezTo>
                      <a:pt x="38" y="0"/>
                      <a:pt x="1" y="37"/>
                      <a:pt x="1" y="97"/>
                    </a:cubicBezTo>
                    <a:lnTo>
                      <a:pt x="1" y="250"/>
                    </a:lnTo>
                    <a:cubicBezTo>
                      <a:pt x="1" y="310"/>
                      <a:pt x="38" y="347"/>
                      <a:pt x="98" y="347"/>
                    </a:cubicBezTo>
                    <a:lnTo>
                      <a:pt x="269" y="347"/>
                    </a:lnTo>
                    <a:cubicBezTo>
                      <a:pt x="310" y="347"/>
                      <a:pt x="366" y="310"/>
                      <a:pt x="366" y="250"/>
                    </a:cubicBezTo>
                    <a:lnTo>
                      <a:pt x="366" y="97"/>
                    </a:lnTo>
                    <a:cubicBezTo>
                      <a:pt x="366" y="37"/>
                      <a:pt x="310"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52"/>
              <p:cNvSpPr/>
              <p:nvPr/>
            </p:nvSpPr>
            <p:spPr>
              <a:xfrm>
                <a:off x="1622345" y="1754921"/>
                <a:ext cx="153024" cy="144771"/>
              </a:xfrm>
              <a:custGeom>
                <a:rect b="b" l="l" r="r" t="t"/>
                <a:pathLst>
                  <a:path extrusionOk="0" h="421" w="445">
                    <a:moveTo>
                      <a:pt x="306" y="74"/>
                    </a:moveTo>
                    <a:cubicBezTo>
                      <a:pt x="329" y="74"/>
                      <a:pt x="366" y="97"/>
                      <a:pt x="366" y="134"/>
                    </a:cubicBezTo>
                    <a:lnTo>
                      <a:pt x="366" y="287"/>
                    </a:lnTo>
                    <a:cubicBezTo>
                      <a:pt x="366" y="328"/>
                      <a:pt x="329" y="347"/>
                      <a:pt x="306" y="347"/>
                    </a:cubicBezTo>
                    <a:lnTo>
                      <a:pt x="135" y="347"/>
                    </a:lnTo>
                    <a:cubicBezTo>
                      <a:pt x="98" y="347"/>
                      <a:pt x="75" y="328"/>
                      <a:pt x="75" y="287"/>
                    </a:cubicBezTo>
                    <a:lnTo>
                      <a:pt x="75" y="134"/>
                    </a:lnTo>
                    <a:cubicBezTo>
                      <a:pt x="75" y="97"/>
                      <a:pt x="98" y="74"/>
                      <a:pt x="135" y="74"/>
                    </a:cubicBezTo>
                    <a:close/>
                    <a:moveTo>
                      <a:pt x="135" y="0"/>
                    </a:moveTo>
                    <a:cubicBezTo>
                      <a:pt x="56" y="0"/>
                      <a:pt x="1" y="56"/>
                      <a:pt x="1" y="134"/>
                    </a:cubicBezTo>
                    <a:lnTo>
                      <a:pt x="1" y="287"/>
                    </a:lnTo>
                    <a:cubicBezTo>
                      <a:pt x="1" y="365"/>
                      <a:pt x="56" y="421"/>
                      <a:pt x="135" y="421"/>
                    </a:cubicBezTo>
                    <a:lnTo>
                      <a:pt x="306" y="421"/>
                    </a:lnTo>
                    <a:cubicBezTo>
                      <a:pt x="384" y="421"/>
                      <a:pt x="444" y="365"/>
                      <a:pt x="444" y="287"/>
                    </a:cubicBezTo>
                    <a:lnTo>
                      <a:pt x="444" y="134"/>
                    </a:lnTo>
                    <a:cubicBezTo>
                      <a:pt x="444" y="56"/>
                      <a:pt x="384" y="0"/>
                      <a:pt x="3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52"/>
              <p:cNvSpPr/>
              <p:nvPr/>
            </p:nvSpPr>
            <p:spPr>
              <a:xfrm>
                <a:off x="1635068" y="2488746"/>
                <a:ext cx="125858" cy="125858"/>
              </a:xfrm>
              <a:custGeom>
                <a:rect b="b" l="l" r="r" t="t"/>
                <a:pathLst>
                  <a:path extrusionOk="0" h="366" w="366">
                    <a:moveTo>
                      <a:pt x="98" y="1"/>
                    </a:moveTo>
                    <a:cubicBezTo>
                      <a:pt x="38" y="1"/>
                      <a:pt x="1" y="42"/>
                      <a:pt x="1" y="98"/>
                    </a:cubicBezTo>
                    <a:lnTo>
                      <a:pt x="1" y="273"/>
                    </a:lnTo>
                    <a:cubicBezTo>
                      <a:pt x="1" y="329"/>
                      <a:pt x="38" y="366"/>
                      <a:pt x="98" y="366"/>
                    </a:cubicBezTo>
                    <a:lnTo>
                      <a:pt x="269" y="366"/>
                    </a:lnTo>
                    <a:cubicBezTo>
                      <a:pt x="310" y="366"/>
                      <a:pt x="366" y="329"/>
                      <a:pt x="366" y="273"/>
                    </a:cubicBezTo>
                    <a:lnTo>
                      <a:pt x="366" y="98"/>
                    </a:lnTo>
                    <a:cubicBezTo>
                      <a:pt x="366" y="42"/>
                      <a:pt x="310" y="1"/>
                      <a:pt x="2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52"/>
              <p:cNvSpPr/>
              <p:nvPr/>
            </p:nvSpPr>
            <p:spPr>
              <a:xfrm>
                <a:off x="1622345" y="2476023"/>
                <a:ext cx="153024" cy="153024"/>
              </a:xfrm>
              <a:custGeom>
                <a:rect b="b" l="l" r="r" t="t"/>
                <a:pathLst>
                  <a:path extrusionOk="0" h="445" w="445">
                    <a:moveTo>
                      <a:pt x="306" y="79"/>
                    </a:moveTo>
                    <a:cubicBezTo>
                      <a:pt x="329" y="79"/>
                      <a:pt x="366" y="98"/>
                      <a:pt x="366" y="135"/>
                    </a:cubicBezTo>
                    <a:lnTo>
                      <a:pt x="366" y="310"/>
                    </a:lnTo>
                    <a:cubicBezTo>
                      <a:pt x="366" y="347"/>
                      <a:pt x="329" y="366"/>
                      <a:pt x="306" y="366"/>
                    </a:cubicBezTo>
                    <a:lnTo>
                      <a:pt x="135" y="366"/>
                    </a:lnTo>
                    <a:cubicBezTo>
                      <a:pt x="98" y="366"/>
                      <a:pt x="75" y="347"/>
                      <a:pt x="75" y="310"/>
                    </a:cubicBezTo>
                    <a:lnTo>
                      <a:pt x="75" y="135"/>
                    </a:lnTo>
                    <a:cubicBezTo>
                      <a:pt x="75" y="98"/>
                      <a:pt x="98" y="79"/>
                      <a:pt x="135" y="79"/>
                    </a:cubicBezTo>
                    <a:close/>
                    <a:moveTo>
                      <a:pt x="135" y="1"/>
                    </a:moveTo>
                    <a:cubicBezTo>
                      <a:pt x="56" y="1"/>
                      <a:pt x="1" y="56"/>
                      <a:pt x="1" y="135"/>
                    </a:cubicBezTo>
                    <a:lnTo>
                      <a:pt x="1" y="310"/>
                    </a:lnTo>
                    <a:cubicBezTo>
                      <a:pt x="1" y="384"/>
                      <a:pt x="56" y="444"/>
                      <a:pt x="135" y="444"/>
                    </a:cubicBezTo>
                    <a:lnTo>
                      <a:pt x="306" y="444"/>
                    </a:lnTo>
                    <a:cubicBezTo>
                      <a:pt x="384" y="444"/>
                      <a:pt x="444" y="384"/>
                      <a:pt x="444" y="310"/>
                    </a:cubicBezTo>
                    <a:lnTo>
                      <a:pt x="444" y="135"/>
                    </a:lnTo>
                    <a:cubicBezTo>
                      <a:pt x="444" y="56"/>
                      <a:pt x="384" y="1"/>
                      <a:pt x="30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52"/>
              <p:cNvSpPr/>
              <p:nvPr/>
            </p:nvSpPr>
            <p:spPr>
              <a:xfrm>
                <a:off x="1635068" y="1913790"/>
                <a:ext cx="125858" cy="125858"/>
              </a:xfrm>
              <a:custGeom>
                <a:rect b="b" l="l" r="r" t="t"/>
                <a:pathLst>
                  <a:path extrusionOk="0" h="366" w="366">
                    <a:moveTo>
                      <a:pt x="98" y="0"/>
                    </a:moveTo>
                    <a:cubicBezTo>
                      <a:pt x="38" y="0"/>
                      <a:pt x="1" y="37"/>
                      <a:pt x="1" y="97"/>
                    </a:cubicBezTo>
                    <a:lnTo>
                      <a:pt x="1" y="268"/>
                    </a:lnTo>
                    <a:cubicBezTo>
                      <a:pt x="1" y="328"/>
                      <a:pt x="38" y="365"/>
                      <a:pt x="98" y="365"/>
                    </a:cubicBezTo>
                    <a:lnTo>
                      <a:pt x="269" y="365"/>
                    </a:lnTo>
                    <a:cubicBezTo>
                      <a:pt x="310" y="365"/>
                      <a:pt x="366" y="328"/>
                      <a:pt x="366" y="268"/>
                    </a:cubicBezTo>
                    <a:lnTo>
                      <a:pt x="366" y="97"/>
                    </a:lnTo>
                    <a:cubicBezTo>
                      <a:pt x="366" y="37"/>
                      <a:pt x="310"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52"/>
              <p:cNvSpPr/>
              <p:nvPr/>
            </p:nvSpPr>
            <p:spPr>
              <a:xfrm>
                <a:off x="1622345" y="1899348"/>
                <a:ext cx="153024" cy="153024"/>
              </a:xfrm>
              <a:custGeom>
                <a:rect b="b" l="l" r="r" t="t"/>
                <a:pathLst>
                  <a:path extrusionOk="0" h="445" w="445">
                    <a:moveTo>
                      <a:pt x="306" y="79"/>
                    </a:moveTo>
                    <a:cubicBezTo>
                      <a:pt x="329" y="79"/>
                      <a:pt x="366" y="98"/>
                      <a:pt x="366" y="139"/>
                    </a:cubicBezTo>
                    <a:lnTo>
                      <a:pt x="366" y="310"/>
                    </a:lnTo>
                    <a:cubicBezTo>
                      <a:pt x="366" y="347"/>
                      <a:pt x="329" y="370"/>
                      <a:pt x="306" y="370"/>
                    </a:cubicBezTo>
                    <a:lnTo>
                      <a:pt x="135" y="370"/>
                    </a:lnTo>
                    <a:cubicBezTo>
                      <a:pt x="98" y="370"/>
                      <a:pt x="75" y="347"/>
                      <a:pt x="75" y="310"/>
                    </a:cubicBezTo>
                    <a:lnTo>
                      <a:pt x="75" y="139"/>
                    </a:lnTo>
                    <a:cubicBezTo>
                      <a:pt x="75" y="98"/>
                      <a:pt x="98" y="79"/>
                      <a:pt x="135" y="79"/>
                    </a:cubicBezTo>
                    <a:close/>
                    <a:moveTo>
                      <a:pt x="135" y="1"/>
                    </a:moveTo>
                    <a:cubicBezTo>
                      <a:pt x="56" y="1"/>
                      <a:pt x="1" y="61"/>
                      <a:pt x="1" y="139"/>
                    </a:cubicBezTo>
                    <a:lnTo>
                      <a:pt x="1" y="310"/>
                    </a:lnTo>
                    <a:cubicBezTo>
                      <a:pt x="1" y="389"/>
                      <a:pt x="56" y="444"/>
                      <a:pt x="135" y="444"/>
                    </a:cubicBezTo>
                    <a:lnTo>
                      <a:pt x="306" y="444"/>
                    </a:lnTo>
                    <a:cubicBezTo>
                      <a:pt x="384" y="444"/>
                      <a:pt x="444" y="389"/>
                      <a:pt x="444" y="310"/>
                    </a:cubicBezTo>
                    <a:lnTo>
                      <a:pt x="444" y="139"/>
                    </a:lnTo>
                    <a:cubicBezTo>
                      <a:pt x="444" y="61"/>
                      <a:pt x="384" y="1"/>
                      <a:pt x="30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52"/>
              <p:cNvSpPr/>
              <p:nvPr/>
            </p:nvSpPr>
            <p:spPr>
              <a:xfrm>
                <a:off x="1635068" y="2641426"/>
                <a:ext cx="125858" cy="119325"/>
              </a:xfrm>
              <a:custGeom>
                <a:rect b="b" l="l" r="r" t="t"/>
                <a:pathLst>
                  <a:path extrusionOk="0" h="347" w="366">
                    <a:moveTo>
                      <a:pt x="98" y="0"/>
                    </a:moveTo>
                    <a:cubicBezTo>
                      <a:pt x="38" y="0"/>
                      <a:pt x="1" y="37"/>
                      <a:pt x="1" y="97"/>
                    </a:cubicBezTo>
                    <a:lnTo>
                      <a:pt x="1" y="250"/>
                    </a:lnTo>
                    <a:cubicBezTo>
                      <a:pt x="1" y="310"/>
                      <a:pt x="38" y="347"/>
                      <a:pt x="98" y="347"/>
                    </a:cubicBezTo>
                    <a:lnTo>
                      <a:pt x="269" y="347"/>
                    </a:lnTo>
                    <a:cubicBezTo>
                      <a:pt x="310" y="347"/>
                      <a:pt x="366" y="310"/>
                      <a:pt x="366" y="250"/>
                    </a:cubicBezTo>
                    <a:lnTo>
                      <a:pt x="366" y="97"/>
                    </a:lnTo>
                    <a:cubicBezTo>
                      <a:pt x="366" y="37"/>
                      <a:pt x="310"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52"/>
              <p:cNvSpPr/>
              <p:nvPr/>
            </p:nvSpPr>
            <p:spPr>
              <a:xfrm>
                <a:off x="1622345" y="2628703"/>
                <a:ext cx="153024" cy="144771"/>
              </a:xfrm>
              <a:custGeom>
                <a:rect b="b" l="l" r="r" t="t"/>
                <a:pathLst>
                  <a:path extrusionOk="0" h="421" w="445">
                    <a:moveTo>
                      <a:pt x="306" y="74"/>
                    </a:moveTo>
                    <a:cubicBezTo>
                      <a:pt x="329" y="74"/>
                      <a:pt x="366" y="97"/>
                      <a:pt x="366" y="134"/>
                    </a:cubicBezTo>
                    <a:lnTo>
                      <a:pt x="366" y="287"/>
                    </a:lnTo>
                    <a:cubicBezTo>
                      <a:pt x="366" y="329"/>
                      <a:pt x="329" y="347"/>
                      <a:pt x="306" y="347"/>
                    </a:cubicBezTo>
                    <a:lnTo>
                      <a:pt x="135" y="347"/>
                    </a:lnTo>
                    <a:cubicBezTo>
                      <a:pt x="98" y="347"/>
                      <a:pt x="75" y="329"/>
                      <a:pt x="75" y="287"/>
                    </a:cubicBezTo>
                    <a:lnTo>
                      <a:pt x="75" y="134"/>
                    </a:lnTo>
                    <a:cubicBezTo>
                      <a:pt x="75" y="97"/>
                      <a:pt x="98" y="74"/>
                      <a:pt x="135" y="74"/>
                    </a:cubicBezTo>
                    <a:close/>
                    <a:moveTo>
                      <a:pt x="135" y="0"/>
                    </a:moveTo>
                    <a:cubicBezTo>
                      <a:pt x="56" y="0"/>
                      <a:pt x="1" y="56"/>
                      <a:pt x="1" y="134"/>
                    </a:cubicBezTo>
                    <a:lnTo>
                      <a:pt x="1" y="287"/>
                    </a:lnTo>
                    <a:cubicBezTo>
                      <a:pt x="1" y="365"/>
                      <a:pt x="56" y="421"/>
                      <a:pt x="135" y="421"/>
                    </a:cubicBezTo>
                    <a:lnTo>
                      <a:pt x="306" y="421"/>
                    </a:lnTo>
                    <a:cubicBezTo>
                      <a:pt x="384" y="421"/>
                      <a:pt x="444" y="365"/>
                      <a:pt x="444" y="287"/>
                    </a:cubicBezTo>
                    <a:lnTo>
                      <a:pt x="444" y="134"/>
                    </a:lnTo>
                    <a:cubicBezTo>
                      <a:pt x="444" y="56"/>
                      <a:pt x="384" y="0"/>
                      <a:pt x="3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52"/>
              <p:cNvSpPr/>
              <p:nvPr/>
            </p:nvSpPr>
            <p:spPr>
              <a:xfrm>
                <a:off x="1800471" y="1614964"/>
                <a:ext cx="125858" cy="125858"/>
              </a:xfrm>
              <a:custGeom>
                <a:rect b="b" l="l" r="r" t="t"/>
                <a:pathLst>
                  <a:path extrusionOk="0" h="366" w="366">
                    <a:moveTo>
                      <a:pt x="97" y="1"/>
                    </a:moveTo>
                    <a:cubicBezTo>
                      <a:pt x="42" y="1"/>
                      <a:pt x="0" y="42"/>
                      <a:pt x="0" y="98"/>
                    </a:cubicBezTo>
                    <a:lnTo>
                      <a:pt x="0" y="273"/>
                    </a:lnTo>
                    <a:cubicBezTo>
                      <a:pt x="0" y="310"/>
                      <a:pt x="42" y="366"/>
                      <a:pt x="97" y="366"/>
                    </a:cubicBezTo>
                    <a:lnTo>
                      <a:pt x="273" y="366"/>
                    </a:lnTo>
                    <a:cubicBezTo>
                      <a:pt x="310" y="366"/>
                      <a:pt x="365" y="310"/>
                      <a:pt x="365" y="273"/>
                    </a:cubicBezTo>
                    <a:lnTo>
                      <a:pt x="365" y="98"/>
                    </a:lnTo>
                    <a:cubicBezTo>
                      <a:pt x="365" y="42"/>
                      <a:pt x="310" y="1"/>
                      <a:pt x="2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52"/>
              <p:cNvSpPr/>
              <p:nvPr/>
            </p:nvSpPr>
            <p:spPr>
              <a:xfrm>
                <a:off x="1787748" y="1602241"/>
                <a:ext cx="152681" cy="153024"/>
              </a:xfrm>
              <a:custGeom>
                <a:rect b="b" l="l" r="r" t="t"/>
                <a:pathLst>
                  <a:path extrusionOk="0" h="445" w="444">
                    <a:moveTo>
                      <a:pt x="310" y="79"/>
                    </a:moveTo>
                    <a:cubicBezTo>
                      <a:pt x="328" y="79"/>
                      <a:pt x="365" y="98"/>
                      <a:pt x="365" y="135"/>
                    </a:cubicBezTo>
                    <a:lnTo>
                      <a:pt x="365" y="310"/>
                    </a:lnTo>
                    <a:cubicBezTo>
                      <a:pt x="365" y="329"/>
                      <a:pt x="328" y="366"/>
                      <a:pt x="310" y="366"/>
                    </a:cubicBezTo>
                    <a:lnTo>
                      <a:pt x="134" y="366"/>
                    </a:lnTo>
                    <a:cubicBezTo>
                      <a:pt x="97" y="366"/>
                      <a:pt x="79" y="329"/>
                      <a:pt x="79" y="310"/>
                    </a:cubicBezTo>
                    <a:lnTo>
                      <a:pt x="79" y="135"/>
                    </a:lnTo>
                    <a:cubicBezTo>
                      <a:pt x="79" y="98"/>
                      <a:pt x="97" y="79"/>
                      <a:pt x="134" y="79"/>
                    </a:cubicBezTo>
                    <a:close/>
                    <a:moveTo>
                      <a:pt x="134" y="1"/>
                    </a:moveTo>
                    <a:cubicBezTo>
                      <a:pt x="56" y="1"/>
                      <a:pt x="0" y="56"/>
                      <a:pt x="0" y="135"/>
                    </a:cubicBezTo>
                    <a:lnTo>
                      <a:pt x="0" y="310"/>
                    </a:lnTo>
                    <a:cubicBezTo>
                      <a:pt x="0" y="384"/>
                      <a:pt x="56" y="444"/>
                      <a:pt x="134" y="444"/>
                    </a:cubicBezTo>
                    <a:lnTo>
                      <a:pt x="310" y="444"/>
                    </a:lnTo>
                    <a:cubicBezTo>
                      <a:pt x="384" y="444"/>
                      <a:pt x="444" y="384"/>
                      <a:pt x="444" y="310"/>
                    </a:cubicBezTo>
                    <a:lnTo>
                      <a:pt x="444" y="135"/>
                    </a:lnTo>
                    <a:cubicBezTo>
                      <a:pt x="444" y="56"/>
                      <a:pt x="384" y="1"/>
                      <a:pt x="31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52"/>
              <p:cNvSpPr/>
              <p:nvPr/>
            </p:nvSpPr>
            <p:spPr>
              <a:xfrm>
                <a:off x="1800471" y="2336411"/>
                <a:ext cx="125858" cy="127234"/>
              </a:xfrm>
              <a:custGeom>
                <a:rect b="b" l="l" r="r" t="t"/>
                <a:pathLst>
                  <a:path extrusionOk="0" h="370" w="366">
                    <a:moveTo>
                      <a:pt x="97" y="0"/>
                    </a:moveTo>
                    <a:cubicBezTo>
                      <a:pt x="42" y="0"/>
                      <a:pt x="0" y="60"/>
                      <a:pt x="0" y="116"/>
                    </a:cubicBezTo>
                    <a:lnTo>
                      <a:pt x="0" y="273"/>
                    </a:lnTo>
                    <a:cubicBezTo>
                      <a:pt x="0" y="328"/>
                      <a:pt x="42" y="370"/>
                      <a:pt x="97" y="370"/>
                    </a:cubicBezTo>
                    <a:lnTo>
                      <a:pt x="273" y="370"/>
                    </a:lnTo>
                    <a:cubicBezTo>
                      <a:pt x="310" y="370"/>
                      <a:pt x="365" y="328"/>
                      <a:pt x="365" y="273"/>
                    </a:cubicBezTo>
                    <a:lnTo>
                      <a:pt x="365" y="116"/>
                    </a:lnTo>
                    <a:cubicBezTo>
                      <a:pt x="365" y="60"/>
                      <a:pt x="310" y="0"/>
                      <a:pt x="2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52"/>
              <p:cNvSpPr/>
              <p:nvPr/>
            </p:nvSpPr>
            <p:spPr>
              <a:xfrm>
                <a:off x="1787748" y="2323687"/>
                <a:ext cx="152681" cy="152681"/>
              </a:xfrm>
              <a:custGeom>
                <a:rect b="b" l="l" r="r" t="t"/>
                <a:pathLst>
                  <a:path extrusionOk="0" h="444" w="444">
                    <a:moveTo>
                      <a:pt x="310" y="79"/>
                    </a:moveTo>
                    <a:cubicBezTo>
                      <a:pt x="328" y="79"/>
                      <a:pt x="365" y="116"/>
                      <a:pt x="365" y="153"/>
                    </a:cubicBezTo>
                    <a:lnTo>
                      <a:pt x="365" y="310"/>
                    </a:lnTo>
                    <a:cubicBezTo>
                      <a:pt x="365" y="347"/>
                      <a:pt x="328" y="365"/>
                      <a:pt x="310" y="365"/>
                    </a:cubicBezTo>
                    <a:lnTo>
                      <a:pt x="134" y="365"/>
                    </a:lnTo>
                    <a:cubicBezTo>
                      <a:pt x="97" y="365"/>
                      <a:pt x="79" y="347"/>
                      <a:pt x="79" y="310"/>
                    </a:cubicBezTo>
                    <a:lnTo>
                      <a:pt x="79" y="153"/>
                    </a:lnTo>
                    <a:cubicBezTo>
                      <a:pt x="79" y="116"/>
                      <a:pt x="97" y="79"/>
                      <a:pt x="134" y="79"/>
                    </a:cubicBezTo>
                    <a:close/>
                    <a:moveTo>
                      <a:pt x="134" y="0"/>
                    </a:moveTo>
                    <a:cubicBezTo>
                      <a:pt x="56" y="0"/>
                      <a:pt x="0" y="79"/>
                      <a:pt x="0" y="153"/>
                    </a:cubicBezTo>
                    <a:lnTo>
                      <a:pt x="0" y="310"/>
                    </a:lnTo>
                    <a:cubicBezTo>
                      <a:pt x="0" y="384"/>
                      <a:pt x="56" y="444"/>
                      <a:pt x="134" y="444"/>
                    </a:cubicBezTo>
                    <a:lnTo>
                      <a:pt x="310" y="444"/>
                    </a:lnTo>
                    <a:cubicBezTo>
                      <a:pt x="384" y="444"/>
                      <a:pt x="444" y="384"/>
                      <a:pt x="444" y="310"/>
                    </a:cubicBezTo>
                    <a:lnTo>
                      <a:pt x="444" y="153"/>
                    </a:lnTo>
                    <a:cubicBezTo>
                      <a:pt x="444" y="79"/>
                      <a:pt x="384" y="0"/>
                      <a:pt x="31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52"/>
              <p:cNvSpPr/>
              <p:nvPr/>
            </p:nvSpPr>
            <p:spPr>
              <a:xfrm>
                <a:off x="1800471" y="1767644"/>
                <a:ext cx="125858" cy="119325"/>
              </a:xfrm>
              <a:custGeom>
                <a:rect b="b" l="l" r="r" t="t"/>
                <a:pathLst>
                  <a:path extrusionOk="0" h="347" w="366">
                    <a:moveTo>
                      <a:pt x="97" y="0"/>
                    </a:moveTo>
                    <a:cubicBezTo>
                      <a:pt x="42" y="0"/>
                      <a:pt x="0" y="37"/>
                      <a:pt x="0" y="97"/>
                    </a:cubicBezTo>
                    <a:lnTo>
                      <a:pt x="0" y="250"/>
                    </a:lnTo>
                    <a:cubicBezTo>
                      <a:pt x="0" y="310"/>
                      <a:pt x="42" y="347"/>
                      <a:pt x="97" y="347"/>
                    </a:cubicBezTo>
                    <a:lnTo>
                      <a:pt x="273" y="347"/>
                    </a:lnTo>
                    <a:cubicBezTo>
                      <a:pt x="310" y="347"/>
                      <a:pt x="365" y="310"/>
                      <a:pt x="365" y="250"/>
                    </a:cubicBezTo>
                    <a:lnTo>
                      <a:pt x="365" y="97"/>
                    </a:lnTo>
                    <a:cubicBezTo>
                      <a:pt x="365" y="37"/>
                      <a:pt x="310" y="0"/>
                      <a:pt x="2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52"/>
              <p:cNvSpPr/>
              <p:nvPr/>
            </p:nvSpPr>
            <p:spPr>
              <a:xfrm>
                <a:off x="1787748" y="1754921"/>
                <a:ext cx="152681" cy="144771"/>
              </a:xfrm>
              <a:custGeom>
                <a:rect b="b" l="l" r="r" t="t"/>
                <a:pathLst>
                  <a:path extrusionOk="0" h="421" w="444">
                    <a:moveTo>
                      <a:pt x="310" y="74"/>
                    </a:moveTo>
                    <a:cubicBezTo>
                      <a:pt x="328" y="74"/>
                      <a:pt x="365" y="97"/>
                      <a:pt x="365" y="134"/>
                    </a:cubicBezTo>
                    <a:lnTo>
                      <a:pt x="365" y="287"/>
                    </a:lnTo>
                    <a:cubicBezTo>
                      <a:pt x="365" y="328"/>
                      <a:pt x="328" y="347"/>
                      <a:pt x="310" y="347"/>
                    </a:cubicBezTo>
                    <a:lnTo>
                      <a:pt x="134" y="347"/>
                    </a:lnTo>
                    <a:cubicBezTo>
                      <a:pt x="97" y="347"/>
                      <a:pt x="79" y="328"/>
                      <a:pt x="79" y="287"/>
                    </a:cubicBezTo>
                    <a:lnTo>
                      <a:pt x="79" y="134"/>
                    </a:lnTo>
                    <a:cubicBezTo>
                      <a:pt x="79" y="97"/>
                      <a:pt x="97" y="74"/>
                      <a:pt x="134" y="74"/>
                    </a:cubicBezTo>
                    <a:close/>
                    <a:moveTo>
                      <a:pt x="134" y="0"/>
                    </a:moveTo>
                    <a:cubicBezTo>
                      <a:pt x="56" y="0"/>
                      <a:pt x="0" y="56"/>
                      <a:pt x="0" y="134"/>
                    </a:cubicBezTo>
                    <a:lnTo>
                      <a:pt x="0" y="287"/>
                    </a:lnTo>
                    <a:cubicBezTo>
                      <a:pt x="0" y="365"/>
                      <a:pt x="56" y="421"/>
                      <a:pt x="134" y="421"/>
                    </a:cubicBezTo>
                    <a:lnTo>
                      <a:pt x="310" y="421"/>
                    </a:lnTo>
                    <a:cubicBezTo>
                      <a:pt x="384" y="421"/>
                      <a:pt x="444" y="365"/>
                      <a:pt x="444" y="287"/>
                    </a:cubicBezTo>
                    <a:lnTo>
                      <a:pt x="444" y="134"/>
                    </a:lnTo>
                    <a:cubicBezTo>
                      <a:pt x="444" y="56"/>
                      <a:pt x="384" y="0"/>
                      <a:pt x="31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52"/>
              <p:cNvSpPr/>
              <p:nvPr/>
            </p:nvSpPr>
            <p:spPr>
              <a:xfrm>
                <a:off x="1800471" y="2488746"/>
                <a:ext cx="125858" cy="125858"/>
              </a:xfrm>
              <a:custGeom>
                <a:rect b="b" l="l" r="r" t="t"/>
                <a:pathLst>
                  <a:path extrusionOk="0" h="366" w="366">
                    <a:moveTo>
                      <a:pt x="97" y="1"/>
                    </a:moveTo>
                    <a:cubicBezTo>
                      <a:pt x="42" y="1"/>
                      <a:pt x="0" y="42"/>
                      <a:pt x="0" y="98"/>
                    </a:cubicBezTo>
                    <a:lnTo>
                      <a:pt x="0" y="273"/>
                    </a:lnTo>
                    <a:cubicBezTo>
                      <a:pt x="0" y="329"/>
                      <a:pt x="42" y="366"/>
                      <a:pt x="97" y="366"/>
                    </a:cubicBezTo>
                    <a:lnTo>
                      <a:pt x="273" y="366"/>
                    </a:lnTo>
                    <a:cubicBezTo>
                      <a:pt x="310" y="366"/>
                      <a:pt x="365" y="329"/>
                      <a:pt x="365" y="273"/>
                    </a:cubicBezTo>
                    <a:lnTo>
                      <a:pt x="365" y="98"/>
                    </a:lnTo>
                    <a:cubicBezTo>
                      <a:pt x="365" y="42"/>
                      <a:pt x="310" y="1"/>
                      <a:pt x="2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52"/>
              <p:cNvSpPr/>
              <p:nvPr/>
            </p:nvSpPr>
            <p:spPr>
              <a:xfrm>
                <a:off x="1787748" y="2476023"/>
                <a:ext cx="152681" cy="153024"/>
              </a:xfrm>
              <a:custGeom>
                <a:rect b="b" l="l" r="r" t="t"/>
                <a:pathLst>
                  <a:path extrusionOk="0" h="445" w="444">
                    <a:moveTo>
                      <a:pt x="310" y="79"/>
                    </a:moveTo>
                    <a:cubicBezTo>
                      <a:pt x="328" y="79"/>
                      <a:pt x="365" y="98"/>
                      <a:pt x="365" y="135"/>
                    </a:cubicBezTo>
                    <a:lnTo>
                      <a:pt x="365" y="310"/>
                    </a:lnTo>
                    <a:cubicBezTo>
                      <a:pt x="365" y="347"/>
                      <a:pt x="328" y="366"/>
                      <a:pt x="310" y="366"/>
                    </a:cubicBezTo>
                    <a:lnTo>
                      <a:pt x="134" y="366"/>
                    </a:lnTo>
                    <a:cubicBezTo>
                      <a:pt x="97" y="366"/>
                      <a:pt x="79" y="347"/>
                      <a:pt x="79" y="310"/>
                    </a:cubicBezTo>
                    <a:lnTo>
                      <a:pt x="79" y="135"/>
                    </a:lnTo>
                    <a:cubicBezTo>
                      <a:pt x="79" y="98"/>
                      <a:pt x="97" y="79"/>
                      <a:pt x="134" y="79"/>
                    </a:cubicBezTo>
                    <a:close/>
                    <a:moveTo>
                      <a:pt x="134" y="1"/>
                    </a:moveTo>
                    <a:cubicBezTo>
                      <a:pt x="56" y="1"/>
                      <a:pt x="0" y="56"/>
                      <a:pt x="0" y="135"/>
                    </a:cubicBezTo>
                    <a:lnTo>
                      <a:pt x="0" y="310"/>
                    </a:lnTo>
                    <a:cubicBezTo>
                      <a:pt x="0" y="384"/>
                      <a:pt x="56" y="444"/>
                      <a:pt x="134" y="444"/>
                    </a:cubicBezTo>
                    <a:lnTo>
                      <a:pt x="310" y="444"/>
                    </a:lnTo>
                    <a:cubicBezTo>
                      <a:pt x="384" y="444"/>
                      <a:pt x="444" y="384"/>
                      <a:pt x="444" y="310"/>
                    </a:cubicBezTo>
                    <a:lnTo>
                      <a:pt x="444" y="135"/>
                    </a:lnTo>
                    <a:cubicBezTo>
                      <a:pt x="444" y="56"/>
                      <a:pt x="384" y="1"/>
                      <a:pt x="31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52"/>
              <p:cNvSpPr/>
              <p:nvPr/>
            </p:nvSpPr>
            <p:spPr>
              <a:xfrm>
                <a:off x="1800471" y="1913790"/>
                <a:ext cx="125858" cy="125858"/>
              </a:xfrm>
              <a:custGeom>
                <a:rect b="b" l="l" r="r" t="t"/>
                <a:pathLst>
                  <a:path extrusionOk="0" h="366" w="366">
                    <a:moveTo>
                      <a:pt x="97" y="0"/>
                    </a:moveTo>
                    <a:cubicBezTo>
                      <a:pt x="42" y="0"/>
                      <a:pt x="0" y="37"/>
                      <a:pt x="0" y="97"/>
                    </a:cubicBezTo>
                    <a:lnTo>
                      <a:pt x="0" y="268"/>
                    </a:lnTo>
                    <a:cubicBezTo>
                      <a:pt x="0" y="328"/>
                      <a:pt x="42" y="365"/>
                      <a:pt x="97" y="365"/>
                    </a:cubicBezTo>
                    <a:lnTo>
                      <a:pt x="273" y="365"/>
                    </a:lnTo>
                    <a:cubicBezTo>
                      <a:pt x="310" y="365"/>
                      <a:pt x="365" y="328"/>
                      <a:pt x="365" y="268"/>
                    </a:cubicBezTo>
                    <a:lnTo>
                      <a:pt x="365" y="97"/>
                    </a:lnTo>
                    <a:cubicBezTo>
                      <a:pt x="365" y="37"/>
                      <a:pt x="310" y="0"/>
                      <a:pt x="2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52"/>
              <p:cNvSpPr/>
              <p:nvPr/>
            </p:nvSpPr>
            <p:spPr>
              <a:xfrm>
                <a:off x="1787748" y="1899348"/>
                <a:ext cx="152681" cy="153024"/>
              </a:xfrm>
              <a:custGeom>
                <a:rect b="b" l="l" r="r" t="t"/>
                <a:pathLst>
                  <a:path extrusionOk="0" h="445" w="444">
                    <a:moveTo>
                      <a:pt x="310" y="79"/>
                    </a:moveTo>
                    <a:cubicBezTo>
                      <a:pt x="328" y="79"/>
                      <a:pt x="365" y="98"/>
                      <a:pt x="365" y="139"/>
                    </a:cubicBezTo>
                    <a:lnTo>
                      <a:pt x="365" y="310"/>
                    </a:lnTo>
                    <a:cubicBezTo>
                      <a:pt x="365" y="347"/>
                      <a:pt x="328" y="370"/>
                      <a:pt x="310" y="370"/>
                    </a:cubicBezTo>
                    <a:lnTo>
                      <a:pt x="134" y="370"/>
                    </a:lnTo>
                    <a:cubicBezTo>
                      <a:pt x="97" y="370"/>
                      <a:pt x="79" y="347"/>
                      <a:pt x="79" y="310"/>
                    </a:cubicBezTo>
                    <a:lnTo>
                      <a:pt x="79" y="139"/>
                    </a:lnTo>
                    <a:cubicBezTo>
                      <a:pt x="79" y="98"/>
                      <a:pt x="97" y="79"/>
                      <a:pt x="134" y="79"/>
                    </a:cubicBezTo>
                    <a:close/>
                    <a:moveTo>
                      <a:pt x="134" y="1"/>
                    </a:moveTo>
                    <a:cubicBezTo>
                      <a:pt x="56" y="1"/>
                      <a:pt x="0" y="61"/>
                      <a:pt x="0" y="139"/>
                    </a:cubicBezTo>
                    <a:lnTo>
                      <a:pt x="0" y="310"/>
                    </a:lnTo>
                    <a:cubicBezTo>
                      <a:pt x="0" y="389"/>
                      <a:pt x="56" y="444"/>
                      <a:pt x="134" y="444"/>
                    </a:cubicBezTo>
                    <a:lnTo>
                      <a:pt x="310" y="444"/>
                    </a:lnTo>
                    <a:cubicBezTo>
                      <a:pt x="384" y="444"/>
                      <a:pt x="444" y="389"/>
                      <a:pt x="444" y="310"/>
                    </a:cubicBezTo>
                    <a:lnTo>
                      <a:pt x="444" y="139"/>
                    </a:lnTo>
                    <a:cubicBezTo>
                      <a:pt x="444" y="61"/>
                      <a:pt x="384" y="1"/>
                      <a:pt x="31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52"/>
              <p:cNvSpPr/>
              <p:nvPr/>
            </p:nvSpPr>
            <p:spPr>
              <a:xfrm>
                <a:off x="1800471" y="2641426"/>
                <a:ext cx="125858" cy="119325"/>
              </a:xfrm>
              <a:custGeom>
                <a:rect b="b" l="l" r="r" t="t"/>
                <a:pathLst>
                  <a:path extrusionOk="0" h="347" w="366">
                    <a:moveTo>
                      <a:pt x="97" y="0"/>
                    </a:moveTo>
                    <a:cubicBezTo>
                      <a:pt x="42" y="0"/>
                      <a:pt x="0" y="37"/>
                      <a:pt x="0" y="97"/>
                    </a:cubicBezTo>
                    <a:lnTo>
                      <a:pt x="0" y="250"/>
                    </a:lnTo>
                    <a:cubicBezTo>
                      <a:pt x="0" y="310"/>
                      <a:pt x="42" y="347"/>
                      <a:pt x="97" y="347"/>
                    </a:cubicBezTo>
                    <a:lnTo>
                      <a:pt x="273" y="347"/>
                    </a:lnTo>
                    <a:cubicBezTo>
                      <a:pt x="310" y="347"/>
                      <a:pt x="365" y="310"/>
                      <a:pt x="365" y="250"/>
                    </a:cubicBezTo>
                    <a:lnTo>
                      <a:pt x="365" y="97"/>
                    </a:lnTo>
                    <a:cubicBezTo>
                      <a:pt x="365" y="37"/>
                      <a:pt x="310" y="0"/>
                      <a:pt x="2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52"/>
              <p:cNvSpPr/>
              <p:nvPr/>
            </p:nvSpPr>
            <p:spPr>
              <a:xfrm>
                <a:off x="1787748" y="2628703"/>
                <a:ext cx="152681" cy="144771"/>
              </a:xfrm>
              <a:custGeom>
                <a:rect b="b" l="l" r="r" t="t"/>
                <a:pathLst>
                  <a:path extrusionOk="0" h="421" w="444">
                    <a:moveTo>
                      <a:pt x="310" y="74"/>
                    </a:moveTo>
                    <a:cubicBezTo>
                      <a:pt x="328" y="74"/>
                      <a:pt x="365" y="97"/>
                      <a:pt x="365" y="134"/>
                    </a:cubicBezTo>
                    <a:lnTo>
                      <a:pt x="365" y="287"/>
                    </a:lnTo>
                    <a:cubicBezTo>
                      <a:pt x="365" y="329"/>
                      <a:pt x="328" y="347"/>
                      <a:pt x="310" y="347"/>
                    </a:cubicBezTo>
                    <a:lnTo>
                      <a:pt x="134" y="347"/>
                    </a:lnTo>
                    <a:cubicBezTo>
                      <a:pt x="97" y="347"/>
                      <a:pt x="79" y="329"/>
                      <a:pt x="79" y="287"/>
                    </a:cubicBezTo>
                    <a:lnTo>
                      <a:pt x="79" y="134"/>
                    </a:lnTo>
                    <a:cubicBezTo>
                      <a:pt x="79" y="97"/>
                      <a:pt x="97" y="74"/>
                      <a:pt x="134" y="74"/>
                    </a:cubicBezTo>
                    <a:close/>
                    <a:moveTo>
                      <a:pt x="134" y="0"/>
                    </a:moveTo>
                    <a:cubicBezTo>
                      <a:pt x="56" y="0"/>
                      <a:pt x="0" y="56"/>
                      <a:pt x="0" y="134"/>
                    </a:cubicBezTo>
                    <a:lnTo>
                      <a:pt x="0" y="287"/>
                    </a:lnTo>
                    <a:cubicBezTo>
                      <a:pt x="0" y="365"/>
                      <a:pt x="56" y="421"/>
                      <a:pt x="134" y="421"/>
                    </a:cubicBezTo>
                    <a:lnTo>
                      <a:pt x="310" y="421"/>
                    </a:lnTo>
                    <a:cubicBezTo>
                      <a:pt x="384" y="421"/>
                      <a:pt x="444" y="365"/>
                      <a:pt x="444" y="287"/>
                    </a:cubicBezTo>
                    <a:lnTo>
                      <a:pt x="444" y="134"/>
                    </a:lnTo>
                    <a:cubicBezTo>
                      <a:pt x="444" y="56"/>
                      <a:pt x="384" y="0"/>
                      <a:pt x="31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52"/>
              <p:cNvSpPr/>
              <p:nvPr/>
            </p:nvSpPr>
            <p:spPr>
              <a:xfrm>
                <a:off x="2032242" y="1972593"/>
                <a:ext cx="159214" cy="67056"/>
              </a:xfrm>
              <a:custGeom>
                <a:rect b="b" l="l" r="r" t="t"/>
                <a:pathLst>
                  <a:path extrusionOk="0" h="195" w="463">
                    <a:moveTo>
                      <a:pt x="98" y="0"/>
                    </a:moveTo>
                    <a:cubicBezTo>
                      <a:pt x="38" y="0"/>
                      <a:pt x="1" y="42"/>
                      <a:pt x="1" y="97"/>
                    </a:cubicBezTo>
                    <a:cubicBezTo>
                      <a:pt x="1" y="134"/>
                      <a:pt x="38" y="194"/>
                      <a:pt x="98" y="194"/>
                    </a:cubicBezTo>
                    <a:lnTo>
                      <a:pt x="366" y="194"/>
                    </a:lnTo>
                    <a:cubicBezTo>
                      <a:pt x="426" y="194"/>
                      <a:pt x="463" y="134"/>
                      <a:pt x="463" y="97"/>
                    </a:cubicBezTo>
                    <a:cubicBezTo>
                      <a:pt x="463" y="42"/>
                      <a:pt x="426" y="0"/>
                      <a:pt x="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52"/>
              <p:cNvSpPr/>
              <p:nvPr/>
            </p:nvSpPr>
            <p:spPr>
              <a:xfrm>
                <a:off x="2019519" y="1959869"/>
                <a:ext cx="184661" cy="92502"/>
              </a:xfrm>
              <a:custGeom>
                <a:rect b="b" l="l" r="r" t="t"/>
                <a:pathLst>
                  <a:path extrusionOk="0" h="269" w="537">
                    <a:moveTo>
                      <a:pt x="403" y="79"/>
                    </a:moveTo>
                    <a:cubicBezTo>
                      <a:pt x="445" y="79"/>
                      <a:pt x="463" y="97"/>
                      <a:pt x="463" y="134"/>
                    </a:cubicBezTo>
                    <a:cubicBezTo>
                      <a:pt x="463" y="153"/>
                      <a:pt x="445" y="194"/>
                      <a:pt x="403" y="194"/>
                    </a:cubicBezTo>
                    <a:lnTo>
                      <a:pt x="135" y="194"/>
                    </a:lnTo>
                    <a:cubicBezTo>
                      <a:pt x="98" y="194"/>
                      <a:pt x="75" y="153"/>
                      <a:pt x="75" y="134"/>
                    </a:cubicBezTo>
                    <a:cubicBezTo>
                      <a:pt x="75" y="97"/>
                      <a:pt x="98" y="79"/>
                      <a:pt x="135" y="79"/>
                    </a:cubicBezTo>
                    <a:close/>
                    <a:moveTo>
                      <a:pt x="135" y="0"/>
                    </a:moveTo>
                    <a:cubicBezTo>
                      <a:pt x="56" y="0"/>
                      <a:pt x="1" y="56"/>
                      <a:pt x="1" y="134"/>
                    </a:cubicBezTo>
                    <a:cubicBezTo>
                      <a:pt x="1" y="194"/>
                      <a:pt x="56" y="268"/>
                      <a:pt x="135" y="268"/>
                    </a:cubicBezTo>
                    <a:lnTo>
                      <a:pt x="403" y="268"/>
                    </a:lnTo>
                    <a:cubicBezTo>
                      <a:pt x="482" y="268"/>
                      <a:pt x="537" y="194"/>
                      <a:pt x="537" y="134"/>
                    </a:cubicBezTo>
                    <a:cubicBezTo>
                      <a:pt x="537" y="56"/>
                      <a:pt x="482" y="0"/>
                      <a:pt x="40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52"/>
              <p:cNvSpPr/>
              <p:nvPr/>
            </p:nvSpPr>
            <p:spPr>
              <a:xfrm>
                <a:off x="2019519" y="2694550"/>
                <a:ext cx="159558" cy="65336"/>
              </a:xfrm>
              <a:custGeom>
                <a:rect b="b" l="l" r="r" t="t"/>
                <a:pathLst>
                  <a:path extrusionOk="0" h="190" w="464">
                    <a:moveTo>
                      <a:pt x="75" y="0"/>
                    </a:moveTo>
                    <a:cubicBezTo>
                      <a:pt x="38" y="0"/>
                      <a:pt x="1" y="37"/>
                      <a:pt x="1" y="98"/>
                    </a:cubicBezTo>
                    <a:cubicBezTo>
                      <a:pt x="1" y="153"/>
                      <a:pt x="38" y="190"/>
                      <a:pt x="75" y="190"/>
                    </a:cubicBezTo>
                    <a:lnTo>
                      <a:pt x="366" y="190"/>
                    </a:lnTo>
                    <a:cubicBezTo>
                      <a:pt x="421" y="190"/>
                      <a:pt x="463" y="153"/>
                      <a:pt x="463" y="98"/>
                    </a:cubicBezTo>
                    <a:cubicBezTo>
                      <a:pt x="463" y="37"/>
                      <a:pt x="421" y="0"/>
                      <a:pt x="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52"/>
              <p:cNvSpPr/>
              <p:nvPr/>
            </p:nvSpPr>
            <p:spPr>
              <a:xfrm>
                <a:off x="1998886" y="2680107"/>
                <a:ext cx="192570" cy="94222"/>
              </a:xfrm>
              <a:custGeom>
                <a:rect b="b" l="l" r="r" t="t"/>
                <a:pathLst>
                  <a:path extrusionOk="0" h="274" w="560">
                    <a:moveTo>
                      <a:pt x="426" y="79"/>
                    </a:moveTo>
                    <a:cubicBezTo>
                      <a:pt x="463" y="79"/>
                      <a:pt x="481" y="116"/>
                      <a:pt x="481" y="140"/>
                    </a:cubicBezTo>
                    <a:cubicBezTo>
                      <a:pt x="481" y="176"/>
                      <a:pt x="463" y="195"/>
                      <a:pt x="426" y="195"/>
                    </a:cubicBezTo>
                    <a:lnTo>
                      <a:pt x="135" y="195"/>
                    </a:lnTo>
                    <a:cubicBezTo>
                      <a:pt x="116" y="195"/>
                      <a:pt x="98" y="176"/>
                      <a:pt x="98" y="140"/>
                    </a:cubicBezTo>
                    <a:cubicBezTo>
                      <a:pt x="98" y="116"/>
                      <a:pt x="116" y="79"/>
                      <a:pt x="135" y="79"/>
                    </a:cubicBezTo>
                    <a:close/>
                    <a:moveTo>
                      <a:pt x="135" y="1"/>
                    </a:moveTo>
                    <a:cubicBezTo>
                      <a:pt x="79" y="1"/>
                      <a:pt x="1" y="61"/>
                      <a:pt x="1" y="140"/>
                    </a:cubicBezTo>
                    <a:cubicBezTo>
                      <a:pt x="1" y="213"/>
                      <a:pt x="79" y="274"/>
                      <a:pt x="135" y="274"/>
                    </a:cubicBezTo>
                    <a:lnTo>
                      <a:pt x="426" y="274"/>
                    </a:lnTo>
                    <a:cubicBezTo>
                      <a:pt x="505" y="274"/>
                      <a:pt x="560" y="213"/>
                      <a:pt x="560" y="140"/>
                    </a:cubicBezTo>
                    <a:cubicBezTo>
                      <a:pt x="560" y="61"/>
                      <a:pt x="505" y="1"/>
                      <a:pt x="42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52"/>
              <p:cNvSpPr/>
              <p:nvPr/>
            </p:nvSpPr>
            <p:spPr>
              <a:xfrm>
                <a:off x="2224811" y="1972593"/>
                <a:ext cx="159214" cy="67056"/>
              </a:xfrm>
              <a:custGeom>
                <a:rect b="b" l="l" r="r" t="t"/>
                <a:pathLst>
                  <a:path extrusionOk="0" h="195" w="463">
                    <a:moveTo>
                      <a:pt x="79" y="0"/>
                    </a:moveTo>
                    <a:cubicBezTo>
                      <a:pt x="37" y="0"/>
                      <a:pt x="0" y="42"/>
                      <a:pt x="0" y="97"/>
                    </a:cubicBezTo>
                    <a:cubicBezTo>
                      <a:pt x="0" y="134"/>
                      <a:pt x="37" y="194"/>
                      <a:pt x="79" y="194"/>
                    </a:cubicBezTo>
                    <a:lnTo>
                      <a:pt x="365" y="194"/>
                    </a:lnTo>
                    <a:cubicBezTo>
                      <a:pt x="425" y="194"/>
                      <a:pt x="462" y="134"/>
                      <a:pt x="462" y="97"/>
                    </a:cubicBezTo>
                    <a:cubicBezTo>
                      <a:pt x="462" y="42"/>
                      <a:pt x="425" y="0"/>
                      <a:pt x="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52"/>
              <p:cNvSpPr/>
              <p:nvPr/>
            </p:nvSpPr>
            <p:spPr>
              <a:xfrm>
                <a:off x="2212087" y="1959869"/>
                <a:ext cx="184661" cy="92502"/>
              </a:xfrm>
              <a:custGeom>
                <a:rect b="b" l="l" r="r" t="t"/>
                <a:pathLst>
                  <a:path extrusionOk="0" h="269" w="537">
                    <a:moveTo>
                      <a:pt x="402" y="79"/>
                    </a:moveTo>
                    <a:cubicBezTo>
                      <a:pt x="439" y="79"/>
                      <a:pt x="462" y="97"/>
                      <a:pt x="462" y="134"/>
                    </a:cubicBezTo>
                    <a:cubicBezTo>
                      <a:pt x="462" y="153"/>
                      <a:pt x="439" y="194"/>
                      <a:pt x="402" y="194"/>
                    </a:cubicBezTo>
                    <a:lnTo>
                      <a:pt x="116" y="194"/>
                    </a:lnTo>
                    <a:cubicBezTo>
                      <a:pt x="92" y="194"/>
                      <a:pt x="74" y="153"/>
                      <a:pt x="74" y="134"/>
                    </a:cubicBezTo>
                    <a:cubicBezTo>
                      <a:pt x="74" y="97"/>
                      <a:pt x="92" y="79"/>
                      <a:pt x="116" y="79"/>
                    </a:cubicBezTo>
                    <a:close/>
                    <a:moveTo>
                      <a:pt x="116" y="0"/>
                    </a:moveTo>
                    <a:cubicBezTo>
                      <a:pt x="56" y="0"/>
                      <a:pt x="0" y="56"/>
                      <a:pt x="0" y="134"/>
                    </a:cubicBezTo>
                    <a:cubicBezTo>
                      <a:pt x="0" y="194"/>
                      <a:pt x="56" y="268"/>
                      <a:pt x="116" y="268"/>
                    </a:cubicBezTo>
                    <a:lnTo>
                      <a:pt x="402" y="268"/>
                    </a:lnTo>
                    <a:cubicBezTo>
                      <a:pt x="481" y="268"/>
                      <a:pt x="536" y="194"/>
                      <a:pt x="536" y="134"/>
                    </a:cubicBezTo>
                    <a:cubicBezTo>
                      <a:pt x="536" y="56"/>
                      <a:pt x="481" y="0"/>
                      <a:pt x="40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52"/>
              <p:cNvSpPr/>
              <p:nvPr/>
            </p:nvSpPr>
            <p:spPr>
              <a:xfrm>
                <a:off x="2224811" y="2693695"/>
                <a:ext cx="159214" cy="67056"/>
              </a:xfrm>
              <a:custGeom>
                <a:rect b="b" l="l" r="r" t="t"/>
                <a:pathLst>
                  <a:path extrusionOk="0" h="195" w="463">
                    <a:moveTo>
                      <a:pt x="79" y="1"/>
                    </a:moveTo>
                    <a:cubicBezTo>
                      <a:pt x="37" y="1"/>
                      <a:pt x="0" y="61"/>
                      <a:pt x="0" y="98"/>
                    </a:cubicBezTo>
                    <a:cubicBezTo>
                      <a:pt x="0" y="158"/>
                      <a:pt x="37" y="195"/>
                      <a:pt x="79" y="195"/>
                    </a:cubicBezTo>
                    <a:lnTo>
                      <a:pt x="365" y="195"/>
                    </a:lnTo>
                    <a:cubicBezTo>
                      <a:pt x="425" y="195"/>
                      <a:pt x="462" y="158"/>
                      <a:pt x="462" y="98"/>
                    </a:cubicBezTo>
                    <a:cubicBezTo>
                      <a:pt x="462" y="61"/>
                      <a:pt x="425"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52"/>
              <p:cNvSpPr/>
              <p:nvPr/>
            </p:nvSpPr>
            <p:spPr>
              <a:xfrm>
                <a:off x="2212087" y="2680972"/>
                <a:ext cx="184661" cy="92502"/>
              </a:xfrm>
              <a:custGeom>
                <a:rect b="b" l="l" r="r" t="t"/>
                <a:pathLst>
                  <a:path extrusionOk="0" h="269" w="537">
                    <a:moveTo>
                      <a:pt x="402" y="79"/>
                    </a:moveTo>
                    <a:cubicBezTo>
                      <a:pt x="439" y="79"/>
                      <a:pt x="462" y="116"/>
                      <a:pt x="462" y="135"/>
                    </a:cubicBezTo>
                    <a:cubicBezTo>
                      <a:pt x="462" y="177"/>
                      <a:pt x="439" y="195"/>
                      <a:pt x="402" y="195"/>
                    </a:cubicBezTo>
                    <a:lnTo>
                      <a:pt x="116" y="195"/>
                    </a:lnTo>
                    <a:cubicBezTo>
                      <a:pt x="92" y="195"/>
                      <a:pt x="74" y="177"/>
                      <a:pt x="74" y="135"/>
                    </a:cubicBezTo>
                    <a:cubicBezTo>
                      <a:pt x="74" y="116"/>
                      <a:pt x="92" y="79"/>
                      <a:pt x="116" y="79"/>
                    </a:cubicBezTo>
                    <a:close/>
                    <a:moveTo>
                      <a:pt x="116" y="1"/>
                    </a:moveTo>
                    <a:cubicBezTo>
                      <a:pt x="56" y="1"/>
                      <a:pt x="0" y="79"/>
                      <a:pt x="0" y="135"/>
                    </a:cubicBezTo>
                    <a:cubicBezTo>
                      <a:pt x="0" y="213"/>
                      <a:pt x="56" y="269"/>
                      <a:pt x="116" y="269"/>
                    </a:cubicBezTo>
                    <a:lnTo>
                      <a:pt x="402" y="269"/>
                    </a:lnTo>
                    <a:cubicBezTo>
                      <a:pt x="481" y="269"/>
                      <a:pt x="536" y="213"/>
                      <a:pt x="536" y="135"/>
                    </a:cubicBezTo>
                    <a:cubicBezTo>
                      <a:pt x="536" y="79"/>
                      <a:pt x="481" y="1"/>
                      <a:pt x="40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52"/>
              <p:cNvSpPr/>
              <p:nvPr/>
            </p:nvSpPr>
            <p:spPr>
              <a:xfrm>
                <a:off x="2417036" y="1972593"/>
                <a:ext cx="165404" cy="67056"/>
              </a:xfrm>
              <a:custGeom>
                <a:rect b="b" l="l" r="r" t="t"/>
                <a:pathLst>
                  <a:path extrusionOk="0" h="195" w="481">
                    <a:moveTo>
                      <a:pt x="97" y="0"/>
                    </a:moveTo>
                    <a:cubicBezTo>
                      <a:pt x="56" y="0"/>
                      <a:pt x="0" y="42"/>
                      <a:pt x="0" y="97"/>
                    </a:cubicBezTo>
                    <a:cubicBezTo>
                      <a:pt x="0" y="134"/>
                      <a:pt x="56" y="194"/>
                      <a:pt x="97" y="194"/>
                    </a:cubicBezTo>
                    <a:lnTo>
                      <a:pt x="384" y="194"/>
                    </a:lnTo>
                    <a:cubicBezTo>
                      <a:pt x="421" y="194"/>
                      <a:pt x="481" y="134"/>
                      <a:pt x="481" y="97"/>
                    </a:cubicBezTo>
                    <a:cubicBezTo>
                      <a:pt x="481" y="42"/>
                      <a:pt x="421"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52"/>
              <p:cNvSpPr/>
              <p:nvPr/>
            </p:nvSpPr>
            <p:spPr>
              <a:xfrm>
                <a:off x="2402593" y="1959869"/>
                <a:ext cx="192570" cy="92502"/>
              </a:xfrm>
              <a:custGeom>
                <a:rect b="b" l="l" r="r" t="t"/>
                <a:pathLst>
                  <a:path extrusionOk="0" h="269" w="560">
                    <a:moveTo>
                      <a:pt x="426" y="79"/>
                    </a:moveTo>
                    <a:cubicBezTo>
                      <a:pt x="444" y="79"/>
                      <a:pt x="486" y="97"/>
                      <a:pt x="486" y="134"/>
                    </a:cubicBezTo>
                    <a:cubicBezTo>
                      <a:pt x="486" y="153"/>
                      <a:pt x="444" y="194"/>
                      <a:pt x="426" y="194"/>
                    </a:cubicBezTo>
                    <a:lnTo>
                      <a:pt x="139" y="194"/>
                    </a:lnTo>
                    <a:cubicBezTo>
                      <a:pt x="116" y="194"/>
                      <a:pt x="79" y="153"/>
                      <a:pt x="79" y="134"/>
                    </a:cubicBezTo>
                    <a:cubicBezTo>
                      <a:pt x="79" y="97"/>
                      <a:pt x="116" y="79"/>
                      <a:pt x="139" y="79"/>
                    </a:cubicBezTo>
                    <a:close/>
                    <a:moveTo>
                      <a:pt x="139" y="0"/>
                    </a:moveTo>
                    <a:cubicBezTo>
                      <a:pt x="61" y="0"/>
                      <a:pt x="1" y="56"/>
                      <a:pt x="1" y="134"/>
                    </a:cubicBezTo>
                    <a:cubicBezTo>
                      <a:pt x="1" y="194"/>
                      <a:pt x="61" y="268"/>
                      <a:pt x="139" y="268"/>
                    </a:cubicBezTo>
                    <a:lnTo>
                      <a:pt x="426" y="268"/>
                    </a:lnTo>
                    <a:cubicBezTo>
                      <a:pt x="504" y="268"/>
                      <a:pt x="560" y="194"/>
                      <a:pt x="560" y="134"/>
                    </a:cubicBezTo>
                    <a:cubicBezTo>
                      <a:pt x="560" y="56"/>
                      <a:pt x="504" y="0"/>
                      <a:pt x="42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52"/>
              <p:cNvSpPr/>
              <p:nvPr/>
            </p:nvSpPr>
            <p:spPr>
              <a:xfrm>
                <a:off x="2417036" y="2693695"/>
                <a:ext cx="165404" cy="67056"/>
              </a:xfrm>
              <a:custGeom>
                <a:rect b="b" l="l" r="r" t="t"/>
                <a:pathLst>
                  <a:path extrusionOk="0" h="195" w="481">
                    <a:moveTo>
                      <a:pt x="97" y="1"/>
                    </a:moveTo>
                    <a:cubicBezTo>
                      <a:pt x="56" y="1"/>
                      <a:pt x="0" y="61"/>
                      <a:pt x="0" y="98"/>
                    </a:cubicBezTo>
                    <a:cubicBezTo>
                      <a:pt x="0" y="158"/>
                      <a:pt x="56" y="195"/>
                      <a:pt x="97" y="195"/>
                    </a:cubicBezTo>
                    <a:lnTo>
                      <a:pt x="384" y="195"/>
                    </a:lnTo>
                    <a:cubicBezTo>
                      <a:pt x="421" y="195"/>
                      <a:pt x="481" y="158"/>
                      <a:pt x="481" y="98"/>
                    </a:cubicBezTo>
                    <a:cubicBezTo>
                      <a:pt x="481" y="61"/>
                      <a:pt x="421"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52"/>
              <p:cNvSpPr/>
              <p:nvPr/>
            </p:nvSpPr>
            <p:spPr>
              <a:xfrm>
                <a:off x="2402593" y="2680972"/>
                <a:ext cx="192570" cy="92502"/>
              </a:xfrm>
              <a:custGeom>
                <a:rect b="b" l="l" r="r" t="t"/>
                <a:pathLst>
                  <a:path extrusionOk="0" h="269" w="560">
                    <a:moveTo>
                      <a:pt x="426" y="79"/>
                    </a:moveTo>
                    <a:cubicBezTo>
                      <a:pt x="444" y="79"/>
                      <a:pt x="486" y="116"/>
                      <a:pt x="486" y="135"/>
                    </a:cubicBezTo>
                    <a:cubicBezTo>
                      <a:pt x="486" y="177"/>
                      <a:pt x="444" y="195"/>
                      <a:pt x="426" y="195"/>
                    </a:cubicBezTo>
                    <a:lnTo>
                      <a:pt x="139" y="195"/>
                    </a:lnTo>
                    <a:cubicBezTo>
                      <a:pt x="116" y="195"/>
                      <a:pt x="79" y="177"/>
                      <a:pt x="79" y="135"/>
                    </a:cubicBezTo>
                    <a:cubicBezTo>
                      <a:pt x="79" y="116"/>
                      <a:pt x="116" y="79"/>
                      <a:pt x="139" y="79"/>
                    </a:cubicBezTo>
                    <a:close/>
                    <a:moveTo>
                      <a:pt x="139" y="1"/>
                    </a:moveTo>
                    <a:cubicBezTo>
                      <a:pt x="61" y="1"/>
                      <a:pt x="1" y="79"/>
                      <a:pt x="1" y="135"/>
                    </a:cubicBezTo>
                    <a:cubicBezTo>
                      <a:pt x="1" y="213"/>
                      <a:pt x="61" y="269"/>
                      <a:pt x="139" y="269"/>
                    </a:cubicBezTo>
                    <a:lnTo>
                      <a:pt x="426" y="269"/>
                    </a:lnTo>
                    <a:cubicBezTo>
                      <a:pt x="504" y="269"/>
                      <a:pt x="560" y="213"/>
                      <a:pt x="560" y="135"/>
                    </a:cubicBezTo>
                    <a:cubicBezTo>
                      <a:pt x="560" y="79"/>
                      <a:pt x="504" y="1"/>
                      <a:pt x="42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52"/>
              <p:cNvSpPr/>
              <p:nvPr/>
            </p:nvSpPr>
            <p:spPr>
              <a:xfrm>
                <a:off x="2615451" y="1972593"/>
                <a:ext cx="165748" cy="67056"/>
              </a:xfrm>
              <a:custGeom>
                <a:rect b="b" l="l" r="r" t="t"/>
                <a:pathLst>
                  <a:path extrusionOk="0" h="195" w="482">
                    <a:moveTo>
                      <a:pt x="98" y="0"/>
                    </a:moveTo>
                    <a:cubicBezTo>
                      <a:pt x="56" y="0"/>
                      <a:pt x="1" y="42"/>
                      <a:pt x="1" y="97"/>
                    </a:cubicBezTo>
                    <a:cubicBezTo>
                      <a:pt x="1" y="134"/>
                      <a:pt x="56" y="194"/>
                      <a:pt x="98" y="194"/>
                    </a:cubicBezTo>
                    <a:lnTo>
                      <a:pt x="384" y="194"/>
                    </a:lnTo>
                    <a:cubicBezTo>
                      <a:pt x="421" y="194"/>
                      <a:pt x="481" y="134"/>
                      <a:pt x="481" y="97"/>
                    </a:cubicBezTo>
                    <a:cubicBezTo>
                      <a:pt x="481" y="42"/>
                      <a:pt x="421"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52"/>
              <p:cNvSpPr/>
              <p:nvPr/>
            </p:nvSpPr>
            <p:spPr>
              <a:xfrm>
                <a:off x="2601352" y="1959869"/>
                <a:ext cx="192570" cy="92502"/>
              </a:xfrm>
              <a:custGeom>
                <a:rect b="b" l="l" r="r" t="t"/>
                <a:pathLst>
                  <a:path extrusionOk="0" h="269" w="560">
                    <a:moveTo>
                      <a:pt x="425" y="79"/>
                    </a:moveTo>
                    <a:cubicBezTo>
                      <a:pt x="444" y="79"/>
                      <a:pt x="485" y="97"/>
                      <a:pt x="485" y="134"/>
                    </a:cubicBezTo>
                    <a:cubicBezTo>
                      <a:pt x="485" y="153"/>
                      <a:pt x="444" y="194"/>
                      <a:pt x="425" y="194"/>
                    </a:cubicBezTo>
                    <a:lnTo>
                      <a:pt x="139" y="194"/>
                    </a:lnTo>
                    <a:cubicBezTo>
                      <a:pt x="116" y="194"/>
                      <a:pt x="79" y="153"/>
                      <a:pt x="79" y="134"/>
                    </a:cubicBezTo>
                    <a:cubicBezTo>
                      <a:pt x="79" y="97"/>
                      <a:pt x="116" y="79"/>
                      <a:pt x="139" y="79"/>
                    </a:cubicBezTo>
                    <a:close/>
                    <a:moveTo>
                      <a:pt x="139" y="0"/>
                    </a:moveTo>
                    <a:cubicBezTo>
                      <a:pt x="60" y="0"/>
                      <a:pt x="0" y="56"/>
                      <a:pt x="0" y="134"/>
                    </a:cubicBezTo>
                    <a:cubicBezTo>
                      <a:pt x="0" y="194"/>
                      <a:pt x="60" y="268"/>
                      <a:pt x="139" y="268"/>
                    </a:cubicBezTo>
                    <a:lnTo>
                      <a:pt x="425" y="268"/>
                    </a:lnTo>
                    <a:cubicBezTo>
                      <a:pt x="504" y="268"/>
                      <a:pt x="559" y="194"/>
                      <a:pt x="559" y="134"/>
                    </a:cubicBezTo>
                    <a:cubicBezTo>
                      <a:pt x="559" y="56"/>
                      <a:pt x="504" y="0"/>
                      <a:pt x="42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52"/>
              <p:cNvSpPr/>
              <p:nvPr/>
            </p:nvSpPr>
            <p:spPr>
              <a:xfrm>
                <a:off x="2615451" y="2693695"/>
                <a:ext cx="165748" cy="67056"/>
              </a:xfrm>
              <a:custGeom>
                <a:rect b="b" l="l" r="r" t="t"/>
                <a:pathLst>
                  <a:path extrusionOk="0" h="195" w="482">
                    <a:moveTo>
                      <a:pt x="98" y="1"/>
                    </a:moveTo>
                    <a:cubicBezTo>
                      <a:pt x="56" y="1"/>
                      <a:pt x="1" y="61"/>
                      <a:pt x="1" y="98"/>
                    </a:cubicBezTo>
                    <a:cubicBezTo>
                      <a:pt x="1" y="158"/>
                      <a:pt x="56" y="195"/>
                      <a:pt x="98" y="195"/>
                    </a:cubicBezTo>
                    <a:lnTo>
                      <a:pt x="384" y="195"/>
                    </a:lnTo>
                    <a:cubicBezTo>
                      <a:pt x="421" y="195"/>
                      <a:pt x="481" y="158"/>
                      <a:pt x="481" y="98"/>
                    </a:cubicBezTo>
                    <a:cubicBezTo>
                      <a:pt x="481" y="61"/>
                      <a:pt x="421"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52"/>
              <p:cNvSpPr/>
              <p:nvPr/>
            </p:nvSpPr>
            <p:spPr>
              <a:xfrm>
                <a:off x="2601352" y="2680972"/>
                <a:ext cx="192570" cy="92502"/>
              </a:xfrm>
              <a:custGeom>
                <a:rect b="b" l="l" r="r" t="t"/>
                <a:pathLst>
                  <a:path extrusionOk="0" h="269" w="560">
                    <a:moveTo>
                      <a:pt x="425" y="79"/>
                    </a:moveTo>
                    <a:cubicBezTo>
                      <a:pt x="444" y="79"/>
                      <a:pt x="485" y="116"/>
                      <a:pt x="485" y="135"/>
                    </a:cubicBezTo>
                    <a:cubicBezTo>
                      <a:pt x="485" y="177"/>
                      <a:pt x="444" y="195"/>
                      <a:pt x="425" y="195"/>
                    </a:cubicBezTo>
                    <a:lnTo>
                      <a:pt x="139" y="195"/>
                    </a:lnTo>
                    <a:cubicBezTo>
                      <a:pt x="116" y="195"/>
                      <a:pt x="79" y="177"/>
                      <a:pt x="79" y="135"/>
                    </a:cubicBezTo>
                    <a:cubicBezTo>
                      <a:pt x="79" y="116"/>
                      <a:pt x="116" y="79"/>
                      <a:pt x="139" y="79"/>
                    </a:cubicBezTo>
                    <a:close/>
                    <a:moveTo>
                      <a:pt x="139" y="1"/>
                    </a:moveTo>
                    <a:cubicBezTo>
                      <a:pt x="60" y="1"/>
                      <a:pt x="0" y="79"/>
                      <a:pt x="0" y="135"/>
                    </a:cubicBezTo>
                    <a:cubicBezTo>
                      <a:pt x="0" y="213"/>
                      <a:pt x="60" y="269"/>
                      <a:pt x="139" y="269"/>
                    </a:cubicBezTo>
                    <a:lnTo>
                      <a:pt x="425" y="269"/>
                    </a:lnTo>
                    <a:cubicBezTo>
                      <a:pt x="504" y="269"/>
                      <a:pt x="559" y="213"/>
                      <a:pt x="559" y="135"/>
                    </a:cubicBezTo>
                    <a:cubicBezTo>
                      <a:pt x="559" y="79"/>
                      <a:pt x="504" y="1"/>
                      <a:pt x="42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52"/>
              <p:cNvSpPr/>
              <p:nvPr/>
            </p:nvSpPr>
            <p:spPr>
              <a:xfrm>
                <a:off x="853445" y="2357043"/>
                <a:ext cx="470765" cy="464231"/>
              </a:xfrm>
              <a:custGeom>
                <a:rect b="b" l="l" r="r" t="t"/>
                <a:pathLst>
                  <a:path extrusionOk="0" h="1350" w="1369">
                    <a:moveTo>
                      <a:pt x="675" y="0"/>
                    </a:moveTo>
                    <a:cubicBezTo>
                      <a:pt x="310" y="0"/>
                      <a:pt x="0" y="287"/>
                      <a:pt x="0" y="675"/>
                    </a:cubicBezTo>
                    <a:cubicBezTo>
                      <a:pt x="0" y="1040"/>
                      <a:pt x="310" y="1350"/>
                      <a:pt x="675" y="1350"/>
                    </a:cubicBezTo>
                    <a:cubicBezTo>
                      <a:pt x="1063" y="1350"/>
                      <a:pt x="1368" y="1040"/>
                      <a:pt x="1368" y="675"/>
                    </a:cubicBezTo>
                    <a:cubicBezTo>
                      <a:pt x="1368" y="287"/>
                      <a:pt x="1063" y="0"/>
                      <a:pt x="6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52"/>
              <p:cNvSpPr/>
              <p:nvPr/>
            </p:nvSpPr>
            <p:spPr>
              <a:xfrm>
                <a:off x="853445" y="2357043"/>
                <a:ext cx="470765" cy="232116"/>
              </a:xfrm>
              <a:custGeom>
                <a:rect b="b" l="l" r="r" t="t"/>
                <a:pathLst>
                  <a:path extrusionOk="0" h="675" w="1369">
                    <a:moveTo>
                      <a:pt x="1368" y="675"/>
                    </a:moveTo>
                    <a:lnTo>
                      <a:pt x="1368" y="675"/>
                    </a:lnTo>
                    <a:lnTo>
                      <a:pt x="1368" y="675"/>
                    </a:lnTo>
                    <a:lnTo>
                      <a:pt x="1368" y="675"/>
                    </a:lnTo>
                    <a:close/>
                    <a:moveTo>
                      <a:pt x="0" y="675"/>
                    </a:moveTo>
                    <a:lnTo>
                      <a:pt x="0" y="675"/>
                    </a:lnTo>
                    <a:lnTo>
                      <a:pt x="0" y="675"/>
                    </a:lnTo>
                    <a:lnTo>
                      <a:pt x="0" y="675"/>
                    </a:lnTo>
                    <a:lnTo>
                      <a:pt x="0" y="675"/>
                    </a:lnTo>
                    <a:close/>
                    <a:moveTo>
                      <a:pt x="1234" y="268"/>
                    </a:moveTo>
                    <a:lnTo>
                      <a:pt x="1234" y="268"/>
                    </a:lnTo>
                    <a:lnTo>
                      <a:pt x="1234" y="268"/>
                    </a:lnTo>
                    <a:close/>
                    <a:moveTo>
                      <a:pt x="158" y="250"/>
                    </a:moveTo>
                    <a:lnTo>
                      <a:pt x="158" y="250"/>
                    </a:lnTo>
                    <a:lnTo>
                      <a:pt x="158" y="250"/>
                    </a:lnTo>
                    <a:close/>
                    <a:moveTo>
                      <a:pt x="158" y="231"/>
                    </a:moveTo>
                    <a:lnTo>
                      <a:pt x="158" y="231"/>
                    </a:lnTo>
                    <a:lnTo>
                      <a:pt x="158" y="231"/>
                    </a:lnTo>
                    <a:close/>
                    <a:moveTo>
                      <a:pt x="675" y="0"/>
                    </a:moveTo>
                    <a:lnTo>
                      <a:pt x="675" y="0"/>
                    </a:lnTo>
                    <a:cubicBezTo>
                      <a:pt x="486" y="0"/>
                      <a:pt x="292" y="97"/>
                      <a:pt x="158" y="231"/>
                    </a:cubicBezTo>
                    <a:cubicBezTo>
                      <a:pt x="292" y="97"/>
                      <a:pt x="486" y="0"/>
                      <a:pt x="675" y="0"/>
                    </a:cubicBezTo>
                    <a:cubicBezTo>
                      <a:pt x="906" y="0"/>
                      <a:pt x="1100" y="97"/>
                      <a:pt x="1234" y="268"/>
                    </a:cubicBezTo>
                    <a:cubicBezTo>
                      <a:pt x="1100" y="97"/>
                      <a:pt x="906" y="0"/>
                      <a:pt x="675" y="0"/>
                    </a:cubicBezTo>
                    <a:close/>
                  </a:path>
                </a:pathLst>
              </a:custGeom>
              <a:solidFill>
                <a:srgbClr val="2E86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52"/>
              <p:cNvSpPr/>
              <p:nvPr/>
            </p:nvSpPr>
            <p:spPr>
              <a:xfrm>
                <a:off x="840722" y="2344320"/>
                <a:ext cx="497587" cy="489678"/>
              </a:xfrm>
              <a:custGeom>
                <a:rect b="b" l="l" r="r" t="t"/>
                <a:pathLst>
                  <a:path extrusionOk="0" h="1424" w="1447">
                    <a:moveTo>
                      <a:pt x="712" y="74"/>
                    </a:moveTo>
                    <a:cubicBezTo>
                      <a:pt x="1077" y="74"/>
                      <a:pt x="1368" y="347"/>
                      <a:pt x="1368" y="712"/>
                    </a:cubicBezTo>
                    <a:cubicBezTo>
                      <a:pt x="1368" y="1058"/>
                      <a:pt x="1077" y="1345"/>
                      <a:pt x="712" y="1345"/>
                    </a:cubicBezTo>
                    <a:cubicBezTo>
                      <a:pt x="366" y="1345"/>
                      <a:pt x="79" y="1058"/>
                      <a:pt x="79" y="712"/>
                    </a:cubicBezTo>
                    <a:cubicBezTo>
                      <a:pt x="79" y="347"/>
                      <a:pt x="366" y="74"/>
                      <a:pt x="712" y="74"/>
                    </a:cubicBezTo>
                    <a:close/>
                    <a:moveTo>
                      <a:pt x="712" y="0"/>
                    </a:moveTo>
                    <a:cubicBezTo>
                      <a:pt x="329" y="0"/>
                      <a:pt x="1" y="305"/>
                      <a:pt x="1" y="712"/>
                    </a:cubicBezTo>
                    <a:cubicBezTo>
                      <a:pt x="1" y="1095"/>
                      <a:pt x="329" y="1424"/>
                      <a:pt x="712" y="1424"/>
                    </a:cubicBezTo>
                    <a:cubicBezTo>
                      <a:pt x="1119" y="1424"/>
                      <a:pt x="1447" y="1095"/>
                      <a:pt x="1447" y="712"/>
                    </a:cubicBezTo>
                    <a:cubicBezTo>
                      <a:pt x="1447" y="305"/>
                      <a:pt x="1119" y="0"/>
                      <a:pt x="71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52"/>
              <p:cNvSpPr/>
              <p:nvPr/>
            </p:nvSpPr>
            <p:spPr>
              <a:xfrm>
                <a:off x="960046" y="2463300"/>
                <a:ext cx="259282" cy="251373"/>
              </a:xfrm>
              <a:custGeom>
                <a:rect b="b" l="l" r="r" t="t"/>
                <a:pathLst>
                  <a:path extrusionOk="0" h="731" w="754">
                    <a:moveTo>
                      <a:pt x="365" y="1"/>
                    </a:moveTo>
                    <a:cubicBezTo>
                      <a:pt x="176" y="1"/>
                      <a:pt x="0" y="153"/>
                      <a:pt x="0" y="366"/>
                    </a:cubicBezTo>
                    <a:cubicBezTo>
                      <a:pt x="0" y="555"/>
                      <a:pt x="176" y="731"/>
                      <a:pt x="365" y="731"/>
                    </a:cubicBezTo>
                    <a:cubicBezTo>
                      <a:pt x="578" y="731"/>
                      <a:pt x="753" y="555"/>
                      <a:pt x="753" y="366"/>
                    </a:cubicBezTo>
                    <a:cubicBezTo>
                      <a:pt x="753" y="153"/>
                      <a:pt x="578" y="1"/>
                      <a:pt x="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52"/>
              <p:cNvSpPr/>
              <p:nvPr/>
            </p:nvSpPr>
            <p:spPr>
              <a:xfrm>
                <a:off x="947322" y="2449201"/>
                <a:ext cx="284729" cy="278195"/>
              </a:xfrm>
              <a:custGeom>
                <a:rect b="b" l="l" r="r" t="t"/>
                <a:pathLst>
                  <a:path extrusionOk="0" h="809" w="828">
                    <a:moveTo>
                      <a:pt x="402" y="79"/>
                    </a:moveTo>
                    <a:cubicBezTo>
                      <a:pt x="596" y="79"/>
                      <a:pt x="749" y="213"/>
                      <a:pt x="749" y="407"/>
                    </a:cubicBezTo>
                    <a:cubicBezTo>
                      <a:pt x="749" y="578"/>
                      <a:pt x="596" y="735"/>
                      <a:pt x="402" y="735"/>
                    </a:cubicBezTo>
                    <a:cubicBezTo>
                      <a:pt x="231" y="735"/>
                      <a:pt x="74" y="578"/>
                      <a:pt x="74" y="407"/>
                    </a:cubicBezTo>
                    <a:cubicBezTo>
                      <a:pt x="74" y="213"/>
                      <a:pt x="231" y="79"/>
                      <a:pt x="402" y="79"/>
                    </a:cubicBezTo>
                    <a:close/>
                    <a:moveTo>
                      <a:pt x="402" y="0"/>
                    </a:moveTo>
                    <a:cubicBezTo>
                      <a:pt x="190" y="0"/>
                      <a:pt x="0" y="176"/>
                      <a:pt x="0" y="407"/>
                    </a:cubicBezTo>
                    <a:cubicBezTo>
                      <a:pt x="0" y="619"/>
                      <a:pt x="190" y="809"/>
                      <a:pt x="402" y="809"/>
                    </a:cubicBezTo>
                    <a:cubicBezTo>
                      <a:pt x="633" y="809"/>
                      <a:pt x="827" y="619"/>
                      <a:pt x="827" y="407"/>
                    </a:cubicBezTo>
                    <a:cubicBezTo>
                      <a:pt x="827" y="176"/>
                      <a:pt x="633" y="0"/>
                      <a:pt x="40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52"/>
              <p:cNvSpPr/>
              <p:nvPr/>
            </p:nvSpPr>
            <p:spPr>
              <a:xfrm>
                <a:off x="669129" y="3065766"/>
                <a:ext cx="165748" cy="105226"/>
              </a:xfrm>
              <a:custGeom>
                <a:rect b="b" l="l" r="r" t="t"/>
                <a:pathLst>
                  <a:path extrusionOk="0" h="306" w="482">
                    <a:moveTo>
                      <a:pt x="56" y="0"/>
                    </a:moveTo>
                    <a:cubicBezTo>
                      <a:pt x="37" y="0"/>
                      <a:pt x="0" y="37"/>
                      <a:pt x="0" y="74"/>
                    </a:cubicBezTo>
                    <a:lnTo>
                      <a:pt x="0" y="250"/>
                    </a:lnTo>
                    <a:cubicBezTo>
                      <a:pt x="0" y="268"/>
                      <a:pt x="37" y="305"/>
                      <a:pt x="56" y="305"/>
                    </a:cubicBezTo>
                    <a:lnTo>
                      <a:pt x="421" y="305"/>
                    </a:lnTo>
                    <a:cubicBezTo>
                      <a:pt x="444" y="305"/>
                      <a:pt x="481" y="268"/>
                      <a:pt x="481" y="250"/>
                    </a:cubicBezTo>
                    <a:lnTo>
                      <a:pt x="481" y="74"/>
                    </a:lnTo>
                    <a:cubicBezTo>
                      <a:pt x="481" y="37"/>
                      <a:pt x="444" y="0"/>
                      <a:pt x="4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52"/>
              <p:cNvSpPr/>
              <p:nvPr/>
            </p:nvSpPr>
            <p:spPr>
              <a:xfrm>
                <a:off x="654686" y="3051323"/>
                <a:ext cx="192570" cy="133767"/>
              </a:xfrm>
              <a:custGeom>
                <a:rect b="b" l="l" r="r" t="t"/>
                <a:pathLst>
                  <a:path extrusionOk="0" h="389" w="560">
                    <a:moveTo>
                      <a:pt x="463" y="79"/>
                    </a:moveTo>
                    <a:cubicBezTo>
                      <a:pt x="463" y="79"/>
                      <a:pt x="486" y="98"/>
                      <a:pt x="486" y="116"/>
                    </a:cubicBezTo>
                    <a:lnTo>
                      <a:pt x="486" y="292"/>
                    </a:lnTo>
                    <a:lnTo>
                      <a:pt x="463" y="310"/>
                    </a:lnTo>
                    <a:lnTo>
                      <a:pt x="98" y="310"/>
                    </a:lnTo>
                    <a:lnTo>
                      <a:pt x="79" y="292"/>
                    </a:lnTo>
                    <a:lnTo>
                      <a:pt x="79" y="116"/>
                    </a:lnTo>
                    <a:cubicBezTo>
                      <a:pt x="79" y="98"/>
                      <a:pt x="98" y="79"/>
                      <a:pt x="98" y="79"/>
                    </a:cubicBezTo>
                    <a:close/>
                    <a:moveTo>
                      <a:pt x="98" y="1"/>
                    </a:moveTo>
                    <a:cubicBezTo>
                      <a:pt x="42" y="1"/>
                      <a:pt x="1" y="61"/>
                      <a:pt x="1" y="116"/>
                    </a:cubicBezTo>
                    <a:lnTo>
                      <a:pt x="1" y="292"/>
                    </a:lnTo>
                    <a:cubicBezTo>
                      <a:pt x="1" y="329"/>
                      <a:pt x="42" y="389"/>
                      <a:pt x="98" y="389"/>
                    </a:cubicBezTo>
                    <a:lnTo>
                      <a:pt x="463" y="389"/>
                    </a:lnTo>
                    <a:cubicBezTo>
                      <a:pt x="523" y="389"/>
                      <a:pt x="560" y="329"/>
                      <a:pt x="560" y="292"/>
                    </a:cubicBezTo>
                    <a:lnTo>
                      <a:pt x="560" y="116"/>
                    </a:lnTo>
                    <a:cubicBezTo>
                      <a:pt x="560" y="61"/>
                      <a:pt x="523" y="1"/>
                      <a:pt x="46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52"/>
              <p:cNvSpPr/>
              <p:nvPr/>
            </p:nvSpPr>
            <p:spPr>
              <a:xfrm>
                <a:off x="874077" y="3065766"/>
                <a:ext cx="159214" cy="105226"/>
              </a:xfrm>
              <a:custGeom>
                <a:rect b="b" l="l" r="r" t="t"/>
                <a:pathLst>
                  <a:path extrusionOk="0" h="306" w="463">
                    <a:moveTo>
                      <a:pt x="56" y="0"/>
                    </a:moveTo>
                    <a:cubicBezTo>
                      <a:pt x="19" y="0"/>
                      <a:pt x="1" y="37"/>
                      <a:pt x="1" y="74"/>
                    </a:cubicBezTo>
                    <a:lnTo>
                      <a:pt x="1" y="250"/>
                    </a:lnTo>
                    <a:cubicBezTo>
                      <a:pt x="1" y="268"/>
                      <a:pt x="19" y="305"/>
                      <a:pt x="56" y="305"/>
                    </a:cubicBezTo>
                    <a:lnTo>
                      <a:pt x="403" y="305"/>
                    </a:lnTo>
                    <a:cubicBezTo>
                      <a:pt x="444" y="305"/>
                      <a:pt x="463" y="268"/>
                      <a:pt x="463" y="250"/>
                    </a:cubicBezTo>
                    <a:lnTo>
                      <a:pt x="463" y="74"/>
                    </a:lnTo>
                    <a:cubicBezTo>
                      <a:pt x="463" y="37"/>
                      <a:pt x="444"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52"/>
              <p:cNvSpPr/>
              <p:nvPr/>
            </p:nvSpPr>
            <p:spPr>
              <a:xfrm>
                <a:off x="861354" y="3051323"/>
                <a:ext cx="184661" cy="133767"/>
              </a:xfrm>
              <a:custGeom>
                <a:rect b="b" l="l" r="r" t="t"/>
                <a:pathLst>
                  <a:path extrusionOk="0" h="389" w="537">
                    <a:moveTo>
                      <a:pt x="440" y="79"/>
                    </a:moveTo>
                    <a:cubicBezTo>
                      <a:pt x="463" y="79"/>
                      <a:pt x="463" y="98"/>
                      <a:pt x="463" y="116"/>
                    </a:cubicBezTo>
                    <a:lnTo>
                      <a:pt x="463" y="292"/>
                    </a:lnTo>
                    <a:cubicBezTo>
                      <a:pt x="463" y="292"/>
                      <a:pt x="463" y="310"/>
                      <a:pt x="440" y="310"/>
                    </a:cubicBezTo>
                    <a:lnTo>
                      <a:pt x="93" y="310"/>
                    </a:lnTo>
                    <a:cubicBezTo>
                      <a:pt x="75" y="310"/>
                      <a:pt x="75" y="292"/>
                      <a:pt x="75" y="292"/>
                    </a:cubicBezTo>
                    <a:lnTo>
                      <a:pt x="75" y="116"/>
                    </a:lnTo>
                    <a:cubicBezTo>
                      <a:pt x="75" y="98"/>
                      <a:pt x="75" y="79"/>
                      <a:pt x="93" y="79"/>
                    </a:cubicBezTo>
                    <a:close/>
                    <a:moveTo>
                      <a:pt x="93" y="1"/>
                    </a:moveTo>
                    <a:cubicBezTo>
                      <a:pt x="38" y="1"/>
                      <a:pt x="1" y="61"/>
                      <a:pt x="1" y="116"/>
                    </a:cubicBezTo>
                    <a:lnTo>
                      <a:pt x="1" y="292"/>
                    </a:lnTo>
                    <a:cubicBezTo>
                      <a:pt x="1" y="329"/>
                      <a:pt x="38" y="389"/>
                      <a:pt x="93" y="389"/>
                    </a:cubicBezTo>
                    <a:lnTo>
                      <a:pt x="440" y="389"/>
                    </a:lnTo>
                    <a:cubicBezTo>
                      <a:pt x="500" y="389"/>
                      <a:pt x="537" y="329"/>
                      <a:pt x="537" y="292"/>
                    </a:cubicBezTo>
                    <a:lnTo>
                      <a:pt x="537" y="116"/>
                    </a:lnTo>
                    <a:cubicBezTo>
                      <a:pt x="537" y="61"/>
                      <a:pt x="500" y="1"/>
                      <a:pt x="44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52"/>
              <p:cNvSpPr/>
              <p:nvPr/>
            </p:nvSpPr>
            <p:spPr>
              <a:xfrm>
                <a:off x="1118915" y="3065766"/>
                <a:ext cx="165404" cy="105226"/>
              </a:xfrm>
              <a:custGeom>
                <a:rect b="b" l="l" r="r" t="t"/>
                <a:pathLst>
                  <a:path extrusionOk="0" h="306" w="481">
                    <a:moveTo>
                      <a:pt x="60" y="0"/>
                    </a:moveTo>
                    <a:cubicBezTo>
                      <a:pt x="37" y="0"/>
                      <a:pt x="0" y="37"/>
                      <a:pt x="0" y="74"/>
                    </a:cubicBezTo>
                    <a:lnTo>
                      <a:pt x="0" y="250"/>
                    </a:lnTo>
                    <a:cubicBezTo>
                      <a:pt x="0" y="268"/>
                      <a:pt x="37" y="305"/>
                      <a:pt x="60" y="305"/>
                    </a:cubicBezTo>
                    <a:lnTo>
                      <a:pt x="425" y="305"/>
                    </a:lnTo>
                    <a:cubicBezTo>
                      <a:pt x="444" y="305"/>
                      <a:pt x="481" y="268"/>
                      <a:pt x="481" y="250"/>
                    </a:cubicBezTo>
                    <a:lnTo>
                      <a:pt x="481" y="74"/>
                    </a:lnTo>
                    <a:cubicBezTo>
                      <a:pt x="481" y="37"/>
                      <a:pt x="444" y="0"/>
                      <a:pt x="4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52"/>
              <p:cNvSpPr/>
              <p:nvPr/>
            </p:nvSpPr>
            <p:spPr>
              <a:xfrm>
                <a:off x="1106192" y="3051323"/>
                <a:ext cx="192570" cy="133767"/>
              </a:xfrm>
              <a:custGeom>
                <a:rect b="b" l="l" r="r" t="t"/>
                <a:pathLst>
                  <a:path extrusionOk="0" h="389" w="560">
                    <a:moveTo>
                      <a:pt x="462" y="79"/>
                    </a:moveTo>
                    <a:cubicBezTo>
                      <a:pt x="462" y="79"/>
                      <a:pt x="481" y="98"/>
                      <a:pt x="481" y="116"/>
                    </a:cubicBezTo>
                    <a:lnTo>
                      <a:pt x="481" y="292"/>
                    </a:lnTo>
                    <a:lnTo>
                      <a:pt x="462" y="310"/>
                    </a:lnTo>
                    <a:lnTo>
                      <a:pt x="97" y="310"/>
                    </a:lnTo>
                    <a:lnTo>
                      <a:pt x="74" y="292"/>
                    </a:lnTo>
                    <a:lnTo>
                      <a:pt x="74" y="116"/>
                    </a:lnTo>
                    <a:cubicBezTo>
                      <a:pt x="74" y="98"/>
                      <a:pt x="97" y="79"/>
                      <a:pt x="97" y="79"/>
                    </a:cubicBezTo>
                    <a:close/>
                    <a:moveTo>
                      <a:pt x="97" y="1"/>
                    </a:moveTo>
                    <a:cubicBezTo>
                      <a:pt x="37" y="1"/>
                      <a:pt x="0" y="61"/>
                      <a:pt x="0" y="116"/>
                    </a:cubicBezTo>
                    <a:lnTo>
                      <a:pt x="0" y="292"/>
                    </a:lnTo>
                    <a:cubicBezTo>
                      <a:pt x="0" y="329"/>
                      <a:pt x="37" y="389"/>
                      <a:pt x="97" y="389"/>
                    </a:cubicBezTo>
                    <a:lnTo>
                      <a:pt x="462" y="389"/>
                    </a:lnTo>
                    <a:cubicBezTo>
                      <a:pt x="518" y="389"/>
                      <a:pt x="559" y="329"/>
                      <a:pt x="559" y="292"/>
                    </a:cubicBezTo>
                    <a:lnTo>
                      <a:pt x="559" y="116"/>
                    </a:lnTo>
                    <a:cubicBezTo>
                      <a:pt x="559" y="61"/>
                      <a:pt x="518" y="1"/>
                      <a:pt x="46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52"/>
              <p:cNvSpPr/>
              <p:nvPr/>
            </p:nvSpPr>
            <p:spPr>
              <a:xfrm>
                <a:off x="1721037" y="3005244"/>
                <a:ext cx="100412" cy="345250"/>
              </a:xfrm>
              <a:custGeom>
                <a:rect b="b" l="l" r="r" t="t"/>
                <a:pathLst>
                  <a:path extrusionOk="0" h="1004" w="292">
                    <a:moveTo>
                      <a:pt x="0" y="1"/>
                    </a:moveTo>
                    <a:lnTo>
                      <a:pt x="0" y="1003"/>
                    </a:lnTo>
                    <a:lnTo>
                      <a:pt x="291" y="1003"/>
                    </a:lnTo>
                    <a:lnTo>
                      <a:pt x="2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52"/>
              <p:cNvSpPr/>
              <p:nvPr/>
            </p:nvSpPr>
            <p:spPr>
              <a:xfrm>
                <a:off x="1708313" y="2992521"/>
                <a:ext cx="125858" cy="370697"/>
              </a:xfrm>
              <a:custGeom>
                <a:rect b="b" l="l" r="r" t="t"/>
                <a:pathLst>
                  <a:path extrusionOk="0" h="1078" w="366">
                    <a:moveTo>
                      <a:pt x="287" y="79"/>
                    </a:moveTo>
                    <a:lnTo>
                      <a:pt x="287" y="1003"/>
                    </a:lnTo>
                    <a:lnTo>
                      <a:pt x="79" y="1003"/>
                    </a:lnTo>
                    <a:lnTo>
                      <a:pt x="79" y="79"/>
                    </a:lnTo>
                    <a:close/>
                    <a:moveTo>
                      <a:pt x="0" y="1"/>
                    </a:moveTo>
                    <a:lnTo>
                      <a:pt x="0" y="38"/>
                    </a:lnTo>
                    <a:lnTo>
                      <a:pt x="0" y="1077"/>
                    </a:lnTo>
                    <a:lnTo>
                      <a:pt x="365" y="1077"/>
                    </a:lnTo>
                    <a:lnTo>
                      <a:pt x="36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52"/>
              <p:cNvSpPr/>
              <p:nvPr/>
            </p:nvSpPr>
            <p:spPr>
              <a:xfrm>
                <a:off x="1854459" y="3005244"/>
                <a:ext cx="98692" cy="345250"/>
              </a:xfrm>
              <a:custGeom>
                <a:rect b="b" l="l" r="r" t="t"/>
                <a:pathLst>
                  <a:path extrusionOk="0" h="1004" w="287">
                    <a:moveTo>
                      <a:pt x="0" y="1"/>
                    </a:moveTo>
                    <a:lnTo>
                      <a:pt x="0" y="1003"/>
                    </a:lnTo>
                    <a:lnTo>
                      <a:pt x="287" y="1003"/>
                    </a:lnTo>
                    <a:lnTo>
                      <a:pt x="2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52"/>
              <p:cNvSpPr/>
              <p:nvPr/>
            </p:nvSpPr>
            <p:spPr>
              <a:xfrm>
                <a:off x="1840017" y="2992521"/>
                <a:ext cx="125858" cy="370697"/>
              </a:xfrm>
              <a:custGeom>
                <a:rect b="b" l="l" r="r" t="t"/>
                <a:pathLst>
                  <a:path extrusionOk="0" h="1078" w="366">
                    <a:moveTo>
                      <a:pt x="292" y="79"/>
                    </a:moveTo>
                    <a:lnTo>
                      <a:pt x="292" y="1003"/>
                    </a:lnTo>
                    <a:lnTo>
                      <a:pt x="79" y="1003"/>
                    </a:lnTo>
                    <a:lnTo>
                      <a:pt x="79" y="79"/>
                    </a:lnTo>
                    <a:close/>
                    <a:moveTo>
                      <a:pt x="1" y="1"/>
                    </a:moveTo>
                    <a:lnTo>
                      <a:pt x="1" y="38"/>
                    </a:lnTo>
                    <a:lnTo>
                      <a:pt x="1" y="1077"/>
                    </a:lnTo>
                    <a:lnTo>
                      <a:pt x="366" y="1077"/>
                    </a:lnTo>
                    <a:lnTo>
                      <a:pt x="366"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52"/>
              <p:cNvSpPr/>
              <p:nvPr/>
            </p:nvSpPr>
            <p:spPr>
              <a:xfrm>
                <a:off x="1992696" y="3005244"/>
                <a:ext cx="106945" cy="345250"/>
              </a:xfrm>
              <a:custGeom>
                <a:rect b="b" l="l" r="r" t="t"/>
                <a:pathLst>
                  <a:path extrusionOk="0" h="1004" w="311">
                    <a:moveTo>
                      <a:pt x="0" y="1"/>
                    </a:moveTo>
                    <a:lnTo>
                      <a:pt x="0" y="1003"/>
                    </a:lnTo>
                    <a:lnTo>
                      <a:pt x="310" y="1003"/>
                    </a:lnTo>
                    <a:lnTo>
                      <a:pt x="3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52"/>
              <p:cNvSpPr/>
              <p:nvPr/>
            </p:nvSpPr>
            <p:spPr>
              <a:xfrm>
                <a:off x="1979973" y="2992521"/>
                <a:ext cx="132048" cy="370697"/>
              </a:xfrm>
              <a:custGeom>
                <a:rect b="b" l="l" r="r" t="t"/>
                <a:pathLst>
                  <a:path extrusionOk="0" h="1078" w="384">
                    <a:moveTo>
                      <a:pt x="305" y="79"/>
                    </a:moveTo>
                    <a:lnTo>
                      <a:pt x="305" y="1003"/>
                    </a:lnTo>
                    <a:lnTo>
                      <a:pt x="74" y="1003"/>
                    </a:lnTo>
                    <a:lnTo>
                      <a:pt x="74" y="79"/>
                    </a:lnTo>
                    <a:close/>
                    <a:moveTo>
                      <a:pt x="0" y="1"/>
                    </a:moveTo>
                    <a:lnTo>
                      <a:pt x="0" y="38"/>
                    </a:lnTo>
                    <a:lnTo>
                      <a:pt x="0" y="1077"/>
                    </a:lnTo>
                    <a:lnTo>
                      <a:pt x="384" y="1077"/>
                    </a:lnTo>
                    <a:lnTo>
                      <a:pt x="384"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52"/>
              <p:cNvSpPr/>
              <p:nvPr/>
            </p:nvSpPr>
            <p:spPr>
              <a:xfrm>
                <a:off x="2138842" y="3005244"/>
                <a:ext cx="98692" cy="345250"/>
              </a:xfrm>
              <a:custGeom>
                <a:rect b="b" l="l" r="r" t="t"/>
                <a:pathLst>
                  <a:path extrusionOk="0" h="1004" w="287">
                    <a:moveTo>
                      <a:pt x="1" y="1"/>
                    </a:moveTo>
                    <a:lnTo>
                      <a:pt x="1" y="1003"/>
                    </a:lnTo>
                    <a:lnTo>
                      <a:pt x="287" y="1003"/>
                    </a:lnTo>
                    <a:lnTo>
                      <a:pt x="2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52"/>
              <p:cNvSpPr/>
              <p:nvPr/>
            </p:nvSpPr>
            <p:spPr>
              <a:xfrm>
                <a:off x="2124400" y="2992521"/>
                <a:ext cx="127578" cy="370697"/>
              </a:xfrm>
              <a:custGeom>
                <a:rect b="b" l="l" r="r" t="t"/>
                <a:pathLst>
                  <a:path extrusionOk="0" h="1078" w="371">
                    <a:moveTo>
                      <a:pt x="292" y="79"/>
                    </a:moveTo>
                    <a:lnTo>
                      <a:pt x="292" y="1003"/>
                    </a:lnTo>
                    <a:lnTo>
                      <a:pt x="79" y="1003"/>
                    </a:lnTo>
                    <a:lnTo>
                      <a:pt x="79" y="79"/>
                    </a:lnTo>
                    <a:close/>
                    <a:moveTo>
                      <a:pt x="1" y="1"/>
                    </a:moveTo>
                    <a:lnTo>
                      <a:pt x="1" y="38"/>
                    </a:lnTo>
                    <a:lnTo>
                      <a:pt x="1" y="1077"/>
                    </a:lnTo>
                    <a:lnTo>
                      <a:pt x="371" y="1077"/>
                    </a:lnTo>
                    <a:lnTo>
                      <a:pt x="371"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52"/>
              <p:cNvSpPr/>
              <p:nvPr/>
            </p:nvSpPr>
            <p:spPr>
              <a:xfrm>
                <a:off x="2270890" y="3005244"/>
                <a:ext cx="100412" cy="345250"/>
              </a:xfrm>
              <a:custGeom>
                <a:rect b="b" l="l" r="r" t="t"/>
                <a:pathLst>
                  <a:path extrusionOk="0" h="1004" w="292">
                    <a:moveTo>
                      <a:pt x="0" y="1"/>
                    </a:moveTo>
                    <a:lnTo>
                      <a:pt x="0" y="1003"/>
                    </a:lnTo>
                    <a:lnTo>
                      <a:pt x="291" y="1003"/>
                    </a:lnTo>
                    <a:lnTo>
                      <a:pt x="2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52"/>
              <p:cNvSpPr/>
              <p:nvPr/>
            </p:nvSpPr>
            <p:spPr>
              <a:xfrm>
                <a:off x="2258166" y="2992521"/>
                <a:ext cx="125858" cy="370697"/>
              </a:xfrm>
              <a:custGeom>
                <a:rect b="b" l="l" r="r" t="t"/>
                <a:pathLst>
                  <a:path extrusionOk="0" h="1078" w="366">
                    <a:moveTo>
                      <a:pt x="287" y="79"/>
                    </a:moveTo>
                    <a:lnTo>
                      <a:pt x="287" y="1003"/>
                    </a:lnTo>
                    <a:lnTo>
                      <a:pt x="74" y="1003"/>
                    </a:lnTo>
                    <a:lnTo>
                      <a:pt x="74" y="79"/>
                    </a:lnTo>
                    <a:close/>
                    <a:moveTo>
                      <a:pt x="0" y="1"/>
                    </a:moveTo>
                    <a:lnTo>
                      <a:pt x="0" y="38"/>
                    </a:lnTo>
                    <a:lnTo>
                      <a:pt x="0" y="1077"/>
                    </a:lnTo>
                    <a:lnTo>
                      <a:pt x="365" y="1077"/>
                    </a:lnTo>
                    <a:lnTo>
                      <a:pt x="36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52"/>
              <p:cNvSpPr/>
              <p:nvPr/>
            </p:nvSpPr>
            <p:spPr>
              <a:xfrm>
                <a:off x="2410502" y="3005244"/>
                <a:ext cx="105226" cy="345250"/>
              </a:xfrm>
              <a:custGeom>
                <a:rect b="b" l="l" r="r" t="t"/>
                <a:pathLst>
                  <a:path extrusionOk="0" h="1004" w="306">
                    <a:moveTo>
                      <a:pt x="1" y="1"/>
                    </a:moveTo>
                    <a:lnTo>
                      <a:pt x="1" y="1003"/>
                    </a:lnTo>
                    <a:lnTo>
                      <a:pt x="306" y="1003"/>
                    </a:lnTo>
                    <a:lnTo>
                      <a:pt x="3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52"/>
              <p:cNvSpPr/>
              <p:nvPr/>
            </p:nvSpPr>
            <p:spPr>
              <a:xfrm>
                <a:off x="2396403" y="2992521"/>
                <a:ext cx="133767" cy="370697"/>
              </a:xfrm>
              <a:custGeom>
                <a:rect b="b" l="l" r="r" t="t"/>
                <a:pathLst>
                  <a:path extrusionOk="0" h="1078" w="389">
                    <a:moveTo>
                      <a:pt x="310" y="79"/>
                    </a:moveTo>
                    <a:lnTo>
                      <a:pt x="310" y="1003"/>
                    </a:lnTo>
                    <a:lnTo>
                      <a:pt x="79" y="1003"/>
                    </a:lnTo>
                    <a:lnTo>
                      <a:pt x="79" y="79"/>
                    </a:lnTo>
                    <a:close/>
                    <a:moveTo>
                      <a:pt x="0" y="1"/>
                    </a:moveTo>
                    <a:lnTo>
                      <a:pt x="0" y="38"/>
                    </a:lnTo>
                    <a:lnTo>
                      <a:pt x="0" y="1077"/>
                    </a:lnTo>
                    <a:lnTo>
                      <a:pt x="388" y="1077"/>
                    </a:lnTo>
                    <a:lnTo>
                      <a:pt x="388"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52"/>
              <p:cNvSpPr/>
              <p:nvPr/>
            </p:nvSpPr>
            <p:spPr>
              <a:xfrm>
                <a:off x="2555273" y="3005244"/>
                <a:ext cx="106601" cy="345250"/>
              </a:xfrm>
              <a:custGeom>
                <a:rect b="b" l="l" r="r" t="t"/>
                <a:pathLst>
                  <a:path extrusionOk="0" h="1004" w="310">
                    <a:moveTo>
                      <a:pt x="0" y="1"/>
                    </a:moveTo>
                    <a:lnTo>
                      <a:pt x="0" y="1003"/>
                    </a:lnTo>
                    <a:lnTo>
                      <a:pt x="310" y="1003"/>
                    </a:lnTo>
                    <a:lnTo>
                      <a:pt x="3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52"/>
              <p:cNvSpPr/>
              <p:nvPr/>
            </p:nvSpPr>
            <p:spPr>
              <a:xfrm>
                <a:off x="2542549" y="2992521"/>
                <a:ext cx="132048" cy="370697"/>
              </a:xfrm>
              <a:custGeom>
                <a:rect b="b" l="l" r="r" t="t"/>
                <a:pathLst>
                  <a:path extrusionOk="0" h="1078" w="384">
                    <a:moveTo>
                      <a:pt x="310" y="79"/>
                    </a:moveTo>
                    <a:lnTo>
                      <a:pt x="310" y="1003"/>
                    </a:lnTo>
                    <a:lnTo>
                      <a:pt x="79" y="1003"/>
                    </a:lnTo>
                    <a:lnTo>
                      <a:pt x="79" y="79"/>
                    </a:lnTo>
                    <a:close/>
                    <a:moveTo>
                      <a:pt x="0" y="1"/>
                    </a:moveTo>
                    <a:lnTo>
                      <a:pt x="0" y="38"/>
                    </a:lnTo>
                    <a:lnTo>
                      <a:pt x="0" y="1077"/>
                    </a:lnTo>
                    <a:lnTo>
                      <a:pt x="384" y="1077"/>
                    </a:lnTo>
                    <a:lnTo>
                      <a:pt x="384"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52"/>
              <p:cNvSpPr/>
              <p:nvPr/>
            </p:nvSpPr>
            <p:spPr>
              <a:xfrm>
                <a:off x="629240" y="3383505"/>
                <a:ext cx="2032645" cy="105226"/>
              </a:xfrm>
              <a:custGeom>
                <a:rect b="b" l="l" r="r" t="t"/>
                <a:pathLst>
                  <a:path extrusionOk="0" h="306" w="5911">
                    <a:moveTo>
                      <a:pt x="1" y="0"/>
                    </a:moveTo>
                    <a:lnTo>
                      <a:pt x="1" y="305"/>
                    </a:lnTo>
                    <a:lnTo>
                      <a:pt x="5911" y="305"/>
                    </a:lnTo>
                    <a:lnTo>
                      <a:pt x="59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52"/>
              <p:cNvSpPr/>
              <p:nvPr/>
            </p:nvSpPr>
            <p:spPr>
              <a:xfrm>
                <a:off x="615141" y="3369062"/>
                <a:ext cx="2059467" cy="133767"/>
              </a:xfrm>
              <a:custGeom>
                <a:rect b="b" l="l" r="r" t="t"/>
                <a:pathLst>
                  <a:path extrusionOk="0" h="389" w="5989">
                    <a:moveTo>
                      <a:pt x="5915" y="79"/>
                    </a:moveTo>
                    <a:lnTo>
                      <a:pt x="5915" y="310"/>
                    </a:lnTo>
                    <a:lnTo>
                      <a:pt x="79" y="310"/>
                    </a:lnTo>
                    <a:lnTo>
                      <a:pt x="79" y="79"/>
                    </a:lnTo>
                    <a:close/>
                    <a:moveTo>
                      <a:pt x="0" y="1"/>
                    </a:moveTo>
                    <a:lnTo>
                      <a:pt x="0" y="42"/>
                    </a:lnTo>
                    <a:lnTo>
                      <a:pt x="0" y="389"/>
                    </a:lnTo>
                    <a:lnTo>
                      <a:pt x="5989" y="389"/>
                    </a:lnTo>
                    <a:lnTo>
                      <a:pt x="5989"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52"/>
              <p:cNvSpPr/>
              <p:nvPr/>
            </p:nvSpPr>
            <p:spPr>
              <a:xfrm>
                <a:off x="654686" y="3621809"/>
                <a:ext cx="167467" cy="581836"/>
              </a:xfrm>
              <a:custGeom>
                <a:rect b="b" l="l" r="r" t="t"/>
                <a:pathLst>
                  <a:path extrusionOk="0" h="1692" w="487">
                    <a:moveTo>
                      <a:pt x="1" y="0"/>
                    </a:moveTo>
                    <a:lnTo>
                      <a:pt x="1" y="1691"/>
                    </a:lnTo>
                    <a:lnTo>
                      <a:pt x="486" y="1691"/>
                    </a:lnTo>
                    <a:lnTo>
                      <a:pt x="4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52"/>
              <p:cNvSpPr/>
              <p:nvPr/>
            </p:nvSpPr>
            <p:spPr>
              <a:xfrm>
                <a:off x="641963" y="3607366"/>
                <a:ext cx="192914" cy="610722"/>
              </a:xfrm>
              <a:custGeom>
                <a:rect b="b" l="l" r="r" t="t"/>
                <a:pathLst>
                  <a:path extrusionOk="0" h="1776" w="561">
                    <a:moveTo>
                      <a:pt x="481" y="79"/>
                    </a:moveTo>
                    <a:lnTo>
                      <a:pt x="481" y="1696"/>
                    </a:lnTo>
                    <a:lnTo>
                      <a:pt x="79" y="1696"/>
                    </a:lnTo>
                    <a:lnTo>
                      <a:pt x="79" y="79"/>
                    </a:lnTo>
                    <a:close/>
                    <a:moveTo>
                      <a:pt x="1" y="1"/>
                    </a:moveTo>
                    <a:lnTo>
                      <a:pt x="1" y="42"/>
                    </a:lnTo>
                    <a:lnTo>
                      <a:pt x="1" y="1775"/>
                    </a:lnTo>
                    <a:lnTo>
                      <a:pt x="560" y="1775"/>
                    </a:lnTo>
                    <a:lnTo>
                      <a:pt x="56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52"/>
              <p:cNvSpPr/>
              <p:nvPr/>
            </p:nvSpPr>
            <p:spPr>
              <a:xfrm>
                <a:off x="867888" y="3621809"/>
                <a:ext cx="165404" cy="581836"/>
              </a:xfrm>
              <a:custGeom>
                <a:rect b="b" l="l" r="r" t="t"/>
                <a:pathLst>
                  <a:path extrusionOk="0" h="1692" w="481">
                    <a:moveTo>
                      <a:pt x="0" y="0"/>
                    </a:moveTo>
                    <a:lnTo>
                      <a:pt x="0"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52"/>
              <p:cNvSpPr/>
              <p:nvPr/>
            </p:nvSpPr>
            <p:spPr>
              <a:xfrm>
                <a:off x="853445" y="3607366"/>
                <a:ext cx="192570" cy="610722"/>
              </a:xfrm>
              <a:custGeom>
                <a:rect b="b" l="l" r="r" t="t"/>
                <a:pathLst>
                  <a:path extrusionOk="0" h="1776" w="560">
                    <a:moveTo>
                      <a:pt x="486" y="79"/>
                    </a:moveTo>
                    <a:lnTo>
                      <a:pt x="486" y="1696"/>
                    </a:lnTo>
                    <a:lnTo>
                      <a:pt x="79" y="1696"/>
                    </a:lnTo>
                    <a:lnTo>
                      <a:pt x="79" y="79"/>
                    </a:lnTo>
                    <a:close/>
                    <a:moveTo>
                      <a:pt x="0" y="1"/>
                    </a:moveTo>
                    <a:lnTo>
                      <a:pt x="0" y="42"/>
                    </a:lnTo>
                    <a:lnTo>
                      <a:pt x="0" y="1775"/>
                    </a:lnTo>
                    <a:lnTo>
                      <a:pt x="560" y="1775"/>
                    </a:lnTo>
                    <a:lnTo>
                      <a:pt x="56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52"/>
              <p:cNvSpPr/>
              <p:nvPr/>
            </p:nvSpPr>
            <p:spPr>
              <a:xfrm>
                <a:off x="1085559" y="3621809"/>
                <a:ext cx="165404" cy="581836"/>
              </a:xfrm>
              <a:custGeom>
                <a:rect b="b" l="l" r="r" t="t"/>
                <a:pathLst>
                  <a:path extrusionOk="0" h="1692" w="481">
                    <a:moveTo>
                      <a:pt x="0" y="0"/>
                    </a:moveTo>
                    <a:lnTo>
                      <a:pt x="0"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52"/>
              <p:cNvSpPr/>
              <p:nvPr/>
            </p:nvSpPr>
            <p:spPr>
              <a:xfrm>
                <a:off x="1072836" y="3607366"/>
                <a:ext cx="192570" cy="610722"/>
              </a:xfrm>
              <a:custGeom>
                <a:rect b="b" l="l" r="r" t="t"/>
                <a:pathLst>
                  <a:path extrusionOk="0" h="1776" w="560">
                    <a:moveTo>
                      <a:pt x="481" y="79"/>
                    </a:moveTo>
                    <a:lnTo>
                      <a:pt x="481" y="1696"/>
                    </a:lnTo>
                    <a:lnTo>
                      <a:pt x="79" y="1696"/>
                    </a:lnTo>
                    <a:lnTo>
                      <a:pt x="79" y="79"/>
                    </a:lnTo>
                    <a:close/>
                    <a:moveTo>
                      <a:pt x="0" y="1"/>
                    </a:moveTo>
                    <a:lnTo>
                      <a:pt x="0" y="42"/>
                    </a:lnTo>
                    <a:lnTo>
                      <a:pt x="0" y="1775"/>
                    </a:lnTo>
                    <a:lnTo>
                      <a:pt x="559" y="1775"/>
                    </a:lnTo>
                    <a:lnTo>
                      <a:pt x="559"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52"/>
              <p:cNvSpPr/>
              <p:nvPr/>
            </p:nvSpPr>
            <p:spPr>
              <a:xfrm>
                <a:off x="1298417" y="3621809"/>
                <a:ext cx="171938" cy="581836"/>
              </a:xfrm>
              <a:custGeom>
                <a:rect b="b" l="l" r="r" t="t"/>
                <a:pathLst>
                  <a:path extrusionOk="0" h="1692" w="500">
                    <a:moveTo>
                      <a:pt x="0" y="0"/>
                    </a:moveTo>
                    <a:lnTo>
                      <a:pt x="0" y="1691"/>
                    </a:lnTo>
                    <a:lnTo>
                      <a:pt x="499" y="1691"/>
                    </a:lnTo>
                    <a:lnTo>
                      <a:pt x="4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52"/>
              <p:cNvSpPr/>
              <p:nvPr/>
            </p:nvSpPr>
            <p:spPr>
              <a:xfrm>
                <a:off x="1283974" y="3607366"/>
                <a:ext cx="199104" cy="610722"/>
              </a:xfrm>
              <a:custGeom>
                <a:rect b="b" l="l" r="r" t="t"/>
                <a:pathLst>
                  <a:path extrusionOk="0" h="1776" w="579">
                    <a:moveTo>
                      <a:pt x="504" y="79"/>
                    </a:moveTo>
                    <a:lnTo>
                      <a:pt x="504" y="1696"/>
                    </a:lnTo>
                    <a:lnTo>
                      <a:pt x="79" y="1696"/>
                    </a:lnTo>
                    <a:lnTo>
                      <a:pt x="79" y="79"/>
                    </a:lnTo>
                    <a:close/>
                    <a:moveTo>
                      <a:pt x="1" y="1"/>
                    </a:moveTo>
                    <a:lnTo>
                      <a:pt x="1" y="42"/>
                    </a:lnTo>
                    <a:lnTo>
                      <a:pt x="1" y="1775"/>
                    </a:lnTo>
                    <a:lnTo>
                      <a:pt x="578" y="1775"/>
                    </a:lnTo>
                    <a:lnTo>
                      <a:pt x="578"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52"/>
              <p:cNvSpPr/>
              <p:nvPr/>
            </p:nvSpPr>
            <p:spPr>
              <a:xfrm>
                <a:off x="1516088" y="3621809"/>
                <a:ext cx="165404" cy="581836"/>
              </a:xfrm>
              <a:custGeom>
                <a:rect b="b" l="l" r="r" t="t"/>
                <a:pathLst>
                  <a:path extrusionOk="0" h="1692" w="481">
                    <a:moveTo>
                      <a:pt x="0" y="0"/>
                    </a:moveTo>
                    <a:lnTo>
                      <a:pt x="0"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52"/>
              <p:cNvSpPr/>
              <p:nvPr/>
            </p:nvSpPr>
            <p:spPr>
              <a:xfrm>
                <a:off x="1503365" y="3607366"/>
                <a:ext cx="192570" cy="610722"/>
              </a:xfrm>
              <a:custGeom>
                <a:rect b="b" l="l" r="r" t="t"/>
                <a:pathLst>
                  <a:path extrusionOk="0" h="1776" w="560">
                    <a:moveTo>
                      <a:pt x="481" y="79"/>
                    </a:moveTo>
                    <a:lnTo>
                      <a:pt x="481" y="1696"/>
                    </a:lnTo>
                    <a:lnTo>
                      <a:pt x="74" y="1696"/>
                    </a:lnTo>
                    <a:lnTo>
                      <a:pt x="74" y="79"/>
                    </a:lnTo>
                    <a:close/>
                    <a:moveTo>
                      <a:pt x="0" y="1"/>
                    </a:moveTo>
                    <a:lnTo>
                      <a:pt x="0" y="42"/>
                    </a:lnTo>
                    <a:lnTo>
                      <a:pt x="0" y="1775"/>
                    </a:lnTo>
                    <a:lnTo>
                      <a:pt x="559" y="1775"/>
                    </a:lnTo>
                    <a:lnTo>
                      <a:pt x="559"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52"/>
              <p:cNvSpPr/>
              <p:nvPr/>
            </p:nvSpPr>
            <p:spPr>
              <a:xfrm>
                <a:off x="1735136" y="3621809"/>
                <a:ext cx="165748" cy="581836"/>
              </a:xfrm>
              <a:custGeom>
                <a:rect b="b" l="l" r="r" t="t"/>
                <a:pathLst>
                  <a:path extrusionOk="0" h="1692" w="482">
                    <a:moveTo>
                      <a:pt x="1" y="0"/>
                    </a:moveTo>
                    <a:lnTo>
                      <a:pt x="1"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52"/>
              <p:cNvSpPr/>
              <p:nvPr/>
            </p:nvSpPr>
            <p:spPr>
              <a:xfrm>
                <a:off x="1721037" y="3607366"/>
                <a:ext cx="192570" cy="610722"/>
              </a:xfrm>
              <a:custGeom>
                <a:rect b="b" l="l" r="r" t="t"/>
                <a:pathLst>
                  <a:path extrusionOk="0" h="1776" w="560">
                    <a:moveTo>
                      <a:pt x="481" y="79"/>
                    </a:moveTo>
                    <a:lnTo>
                      <a:pt x="481" y="1696"/>
                    </a:lnTo>
                    <a:lnTo>
                      <a:pt x="79" y="1696"/>
                    </a:lnTo>
                    <a:lnTo>
                      <a:pt x="79" y="79"/>
                    </a:lnTo>
                    <a:close/>
                    <a:moveTo>
                      <a:pt x="0" y="1"/>
                    </a:moveTo>
                    <a:lnTo>
                      <a:pt x="0" y="42"/>
                    </a:lnTo>
                    <a:lnTo>
                      <a:pt x="0" y="1775"/>
                    </a:lnTo>
                    <a:lnTo>
                      <a:pt x="559" y="1775"/>
                    </a:lnTo>
                    <a:lnTo>
                      <a:pt x="559"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52"/>
              <p:cNvSpPr/>
              <p:nvPr/>
            </p:nvSpPr>
            <p:spPr>
              <a:xfrm>
                <a:off x="1946617" y="3621809"/>
                <a:ext cx="171938" cy="581836"/>
              </a:xfrm>
              <a:custGeom>
                <a:rect b="b" l="l" r="r" t="t"/>
                <a:pathLst>
                  <a:path extrusionOk="0" h="1692" w="500">
                    <a:moveTo>
                      <a:pt x="0" y="0"/>
                    </a:moveTo>
                    <a:lnTo>
                      <a:pt x="0" y="1691"/>
                    </a:lnTo>
                    <a:lnTo>
                      <a:pt x="499" y="1691"/>
                    </a:lnTo>
                    <a:lnTo>
                      <a:pt x="4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52"/>
              <p:cNvSpPr/>
              <p:nvPr/>
            </p:nvSpPr>
            <p:spPr>
              <a:xfrm>
                <a:off x="1933894" y="3607366"/>
                <a:ext cx="199104" cy="610722"/>
              </a:xfrm>
              <a:custGeom>
                <a:rect b="b" l="l" r="r" t="t"/>
                <a:pathLst>
                  <a:path extrusionOk="0" h="1776" w="579">
                    <a:moveTo>
                      <a:pt x="499" y="79"/>
                    </a:moveTo>
                    <a:lnTo>
                      <a:pt x="499" y="1696"/>
                    </a:lnTo>
                    <a:lnTo>
                      <a:pt x="74" y="1696"/>
                    </a:lnTo>
                    <a:lnTo>
                      <a:pt x="74" y="79"/>
                    </a:lnTo>
                    <a:close/>
                    <a:moveTo>
                      <a:pt x="0" y="1"/>
                    </a:moveTo>
                    <a:lnTo>
                      <a:pt x="0" y="42"/>
                    </a:lnTo>
                    <a:lnTo>
                      <a:pt x="0" y="1775"/>
                    </a:lnTo>
                    <a:lnTo>
                      <a:pt x="578" y="1775"/>
                    </a:lnTo>
                    <a:lnTo>
                      <a:pt x="578"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52"/>
              <p:cNvSpPr/>
              <p:nvPr/>
            </p:nvSpPr>
            <p:spPr>
              <a:xfrm>
                <a:off x="2164289" y="3621809"/>
                <a:ext cx="167123" cy="581836"/>
              </a:xfrm>
              <a:custGeom>
                <a:rect b="b" l="l" r="r" t="t"/>
                <a:pathLst>
                  <a:path extrusionOk="0" h="1692" w="486">
                    <a:moveTo>
                      <a:pt x="0" y="0"/>
                    </a:moveTo>
                    <a:lnTo>
                      <a:pt x="0" y="1691"/>
                    </a:lnTo>
                    <a:lnTo>
                      <a:pt x="486" y="1691"/>
                    </a:lnTo>
                    <a:lnTo>
                      <a:pt x="4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52"/>
              <p:cNvSpPr/>
              <p:nvPr/>
            </p:nvSpPr>
            <p:spPr>
              <a:xfrm>
                <a:off x="2151566" y="3607366"/>
                <a:ext cx="192570" cy="610722"/>
              </a:xfrm>
              <a:custGeom>
                <a:rect b="b" l="l" r="r" t="t"/>
                <a:pathLst>
                  <a:path extrusionOk="0" h="1776" w="560">
                    <a:moveTo>
                      <a:pt x="481" y="79"/>
                    </a:moveTo>
                    <a:lnTo>
                      <a:pt x="481" y="1696"/>
                    </a:lnTo>
                    <a:lnTo>
                      <a:pt x="79" y="1696"/>
                    </a:lnTo>
                    <a:lnTo>
                      <a:pt x="79" y="79"/>
                    </a:lnTo>
                    <a:close/>
                    <a:moveTo>
                      <a:pt x="0" y="1"/>
                    </a:moveTo>
                    <a:lnTo>
                      <a:pt x="0" y="42"/>
                    </a:lnTo>
                    <a:lnTo>
                      <a:pt x="0" y="1775"/>
                    </a:lnTo>
                    <a:lnTo>
                      <a:pt x="560" y="1775"/>
                    </a:lnTo>
                    <a:lnTo>
                      <a:pt x="56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52"/>
              <p:cNvSpPr/>
              <p:nvPr/>
            </p:nvSpPr>
            <p:spPr>
              <a:xfrm>
                <a:off x="2383680" y="3621809"/>
                <a:ext cx="165404" cy="581836"/>
              </a:xfrm>
              <a:custGeom>
                <a:rect b="b" l="l" r="r" t="t"/>
                <a:pathLst>
                  <a:path extrusionOk="0" h="1692" w="481">
                    <a:moveTo>
                      <a:pt x="0" y="0"/>
                    </a:moveTo>
                    <a:lnTo>
                      <a:pt x="0"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52"/>
              <p:cNvSpPr/>
              <p:nvPr/>
            </p:nvSpPr>
            <p:spPr>
              <a:xfrm>
                <a:off x="2370957" y="3607366"/>
                <a:ext cx="190851" cy="610722"/>
              </a:xfrm>
              <a:custGeom>
                <a:rect b="b" l="l" r="r" t="t"/>
                <a:pathLst>
                  <a:path extrusionOk="0" h="1776" w="555">
                    <a:moveTo>
                      <a:pt x="481" y="79"/>
                    </a:moveTo>
                    <a:lnTo>
                      <a:pt x="481" y="1696"/>
                    </a:lnTo>
                    <a:lnTo>
                      <a:pt x="74" y="1696"/>
                    </a:lnTo>
                    <a:lnTo>
                      <a:pt x="74" y="79"/>
                    </a:lnTo>
                    <a:close/>
                    <a:moveTo>
                      <a:pt x="0" y="1"/>
                    </a:moveTo>
                    <a:lnTo>
                      <a:pt x="0" y="42"/>
                    </a:lnTo>
                    <a:lnTo>
                      <a:pt x="0" y="1775"/>
                    </a:lnTo>
                    <a:lnTo>
                      <a:pt x="555" y="1775"/>
                    </a:lnTo>
                    <a:lnTo>
                      <a:pt x="555"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52"/>
              <p:cNvSpPr/>
              <p:nvPr/>
            </p:nvSpPr>
            <p:spPr>
              <a:xfrm>
                <a:off x="2594818" y="3621809"/>
                <a:ext cx="165748" cy="581836"/>
              </a:xfrm>
              <a:custGeom>
                <a:rect b="b" l="l" r="r" t="t"/>
                <a:pathLst>
                  <a:path extrusionOk="0" h="1692" w="482">
                    <a:moveTo>
                      <a:pt x="1" y="0"/>
                    </a:moveTo>
                    <a:lnTo>
                      <a:pt x="1" y="1691"/>
                    </a:lnTo>
                    <a:lnTo>
                      <a:pt x="481" y="1691"/>
                    </a:lnTo>
                    <a:lnTo>
                      <a:pt x="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52"/>
              <p:cNvSpPr/>
              <p:nvPr/>
            </p:nvSpPr>
            <p:spPr>
              <a:xfrm>
                <a:off x="2582095" y="3607366"/>
                <a:ext cx="192570" cy="610722"/>
              </a:xfrm>
              <a:custGeom>
                <a:rect b="b" l="l" r="r" t="t"/>
                <a:pathLst>
                  <a:path extrusionOk="0" h="1776" w="560">
                    <a:moveTo>
                      <a:pt x="481" y="79"/>
                    </a:moveTo>
                    <a:lnTo>
                      <a:pt x="481" y="1696"/>
                    </a:lnTo>
                    <a:lnTo>
                      <a:pt x="79" y="1696"/>
                    </a:lnTo>
                    <a:lnTo>
                      <a:pt x="79" y="79"/>
                    </a:lnTo>
                    <a:close/>
                    <a:moveTo>
                      <a:pt x="1" y="1"/>
                    </a:moveTo>
                    <a:lnTo>
                      <a:pt x="1" y="42"/>
                    </a:lnTo>
                    <a:lnTo>
                      <a:pt x="1" y="1775"/>
                    </a:lnTo>
                    <a:lnTo>
                      <a:pt x="560" y="1775"/>
                    </a:lnTo>
                    <a:lnTo>
                      <a:pt x="560" y="1"/>
                    </a:ln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52"/>
              <p:cNvSpPr/>
              <p:nvPr/>
            </p:nvSpPr>
            <p:spPr>
              <a:xfrm>
                <a:off x="840722" y="2344320"/>
                <a:ext cx="497587" cy="489678"/>
              </a:xfrm>
              <a:custGeom>
                <a:rect b="b" l="l" r="r" t="t"/>
                <a:pathLst>
                  <a:path extrusionOk="0" h="1424" w="1447">
                    <a:moveTo>
                      <a:pt x="712" y="74"/>
                    </a:moveTo>
                    <a:cubicBezTo>
                      <a:pt x="1077" y="74"/>
                      <a:pt x="1368" y="347"/>
                      <a:pt x="1368" y="712"/>
                    </a:cubicBezTo>
                    <a:cubicBezTo>
                      <a:pt x="1368" y="1058"/>
                      <a:pt x="1077" y="1345"/>
                      <a:pt x="712" y="1345"/>
                    </a:cubicBezTo>
                    <a:cubicBezTo>
                      <a:pt x="366" y="1345"/>
                      <a:pt x="79" y="1058"/>
                      <a:pt x="79" y="712"/>
                    </a:cubicBezTo>
                    <a:cubicBezTo>
                      <a:pt x="79" y="347"/>
                      <a:pt x="366" y="74"/>
                      <a:pt x="712" y="74"/>
                    </a:cubicBezTo>
                    <a:close/>
                    <a:moveTo>
                      <a:pt x="712" y="0"/>
                    </a:moveTo>
                    <a:cubicBezTo>
                      <a:pt x="329" y="0"/>
                      <a:pt x="1" y="305"/>
                      <a:pt x="1" y="712"/>
                    </a:cubicBezTo>
                    <a:cubicBezTo>
                      <a:pt x="1" y="1095"/>
                      <a:pt x="329" y="1424"/>
                      <a:pt x="712" y="1424"/>
                    </a:cubicBezTo>
                    <a:cubicBezTo>
                      <a:pt x="1119" y="1424"/>
                      <a:pt x="1447" y="1095"/>
                      <a:pt x="1447" y="712"/>
                    </a:cubicBezTo>
                    <a:cubicBezTo>
                      <a:pt x="1447" y="305"/>
                      <a:pt x="1119" y="0"/>
                      <a:pt x="71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24" name="Google Shape;3324;p252"/>
          <p:cNvSpPr txBox="1"/>
          <p:nvPr/>
        </p:nvSpPr>
        <p:spPr>
          <a:xfrm>
            <a:off x="248550" y="765550"/>
            <a:ext cx="8646900" cy="143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450">
                <a:solidFill>
                  <a:srgbClr val="1A1A1A"/>
                </a:solidFill>
              </a:rPr>
              <a:t> Both technologies have their advantages and disadvantages</a:t>
            </a:r>
            <a:r>
              <a:rPr b="1" lang="en" sz="900">
                <a:solidFill>
                  <a:srgbClr val="1A1A1A"/>
                </a:solidFill>
                <a:latin typeface="Inter"/>
                <a:ea typeface="Inter"/>
                <a:cs typeface="Inter"/>
                <a:sym typeface="Inter"/>
              </a:rPr>
              <a:t> </a:t>
            </a:r>
            <a:r>
              <a:rPr b="1" lang="en" sz="1450">
                <a:solidFill>
                  <a:srgbClr val="1A1A1A"/>
                </a:solidFill>
              </a:rPr>
              <a:t>But In Summary,</a:t>
            </a:r>
            <a:endParaRPr b="1" sz="1450">
              <a:solidFill>
                <a:srgbClr val="1A1A1A"/>
              </a:solidFill>
            </a:endParaRPr>
          </a:p>
          <a:p>
            <a:pPr indent="0" lvl="0" marL="0" rtl="0" algn="l">
              <a:lnSpc>
                <a:spcPct val="115000"/>
              </a:lnSpc>
              <a:spcBef>
                <a:spcPts val="0"/>
              </a:spcBef>
              <a:spcAft>
                <a:spcPts val="0"/>
              </a:spcAft>
              <a:buNone/>
            </a:pPr>
            <a:r>
              <a:rPr b="1" lang="en" sz="1450">
                <a:solidFill>
                  <a:srgbClr val="1A1A1A"/>
                </a:solidFill>
              </a:rPr>
              <a:t>PCIe is the newer, faster, and more advanced technology for connecting expansion cards to the motherboard, while PCI is an older, slower technology that is still present on some older motherboards today.</a:t>
            </a:r>
            <a:endParaRPr b="1" sz="1650">
              <a:solidFill>
                <a:srgbClr val="1A1A1A"/>
              </a:solidFill>
              <a:latin typeface="Inter"/>
              <a:ea typeface="Inter"/>
              <a:cs typeface="Inter"/>
              <a:sym typeface="Inter"/>
            </a:endParaRPr>
          </a:p>
          <a:p>
            <a:pPr indent="0" lvl="0" marL="0" rtl="0" algn="l">
              <a:lnSpc>
                <a:spcPct val="115000"/>
              </a:lnSpc>
              <a:spcBef>
                <a:spcPts val="0"/>
              </a:spcBef>
              <a:spcAft>
                <a:spcPts val="0"/>
              </a:spcAft>
              <a:buNone/>
            </a:pPr>
            <a:r>
              <a:t/>
            </a:r>
            <a:endParaRPr b="1" sz="1450">
              <a:solidFill>
                <a:srgbClr val="1A1A1A"/>
              </a:solidFill>
              <a:highlight>
                <a:schemeClr val="accent2"/>
              </a:highlight>
            </a:endParaRPr>
          </a:p>
        </p:txBody>
      </p:sp>
      <p:cxnSp>
        <p:nvCxnSpPr>
          <p:cNvPr id="3325" name="Google Shape;3325;p252"/>
          <p:cNvCxnSpPr/>
          <p:nvPr/>
        </p:nvCxnSpPr>
        <p:spPr>
          <a:xfrm>
            <a:off x="284900" y="2005200"/>
            <a:ext cx="8590500" cy="10800"/>
          </a:xfrm>
          <a:prstGeom prst="straightConnector1">
            <a:avLst/>
          </a:prstGeom>
          <a:noFill/>
          <a:ln cap="flat" cmpd="sng" w="9525">
            <a:solidFill>
              <a:srgbClr val="1A1A1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7" name="Shape 5027"/>
        <p:cNvGrpSpPr/>
        <p:nvPr/>
      </p:nvGrpSpPr>
      <p:grpSpPr>
        <a:xfrm>
          <a:off x="0" y="0"/>
          <a:ext cx="0" cy="0"/>
          <a:chOff x="0" y="0"/>
          <a:chExt cx="0" cy="0"/>
        </a:xfrm>
      </p:grpSpPr>
      <p:grpSp>
        <p:nvGrpSpPr>
          <p:cNvPr id="5028" name="Google Shape;5028;p279"/>
          <p:cNvGrpSpPr/>
          <p:nvPr/>
        </p:nvGrpSpPr>
        <p:grpSpPr>
          <a:xfrm>
            <a:off x="-926889" y="-783243"/>
            <a:ext cx="10070235" cy="6266211"/>
            <a:chOff x="319126" y="787913"/>
            <a:chExt cx="8272599" cy="4038288"/>
          </a:xfrm>
        </p:grpSpPr>
        <p:sp>
          <p:nvSpPr>
            <p:cNvPr id="5029" name="Google Shape;5029;p279"/>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79"/>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79"/>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79"/>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79"/>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4" name="Google Shape;5034;p279"/>
            <p:cNvGrpSpPr/>
            <p:nvPr/>
          </p:nvGrpSpPr>
          <p:grpSpPr>
            <a:xfrm rot="-7546048">
              <a:off x="545984" y="3118581"/>
              <a:ext cx="161701" cy="641985"/>
              <a:chOff x="7004550" y="3676293"/>
              <a:chExt cx="161700" cy="641982"/>
            </a:xfrm>
          </p:grpSpPr>
          <p:sp>
            <p:nvSpPr>
              <p:cNvPr id="5035" name="Google Shape;5035;p279"/>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79"/>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79"/>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79"/>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279"/>
            <p:cNvGrpSpPr/>
            <p:nvPr/>
          </p:nvGrpSpPr>
          <p:grpSpPr>
            <a:xfrm>
              <a:off x="5201282" y="4068326"/>
              <a:ext cx="545147" cy="506901"/>
              <a:chOff x="4818730" y="3307263"/>
              <a:chExt cx="1827512" cy="1699300"/>
            </a:xfrm>
          </p:grpSpPr>
          <p:sp>
            <p:nvSpPr>
              <p:cNvPr id="5040" name="Google Shape;5040;p279"/>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79"/>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79"/>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79"/>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79"/>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79"/>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79"/>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79"/>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79"/>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79"/>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79"/>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79"/>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79"/>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79"/>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79"/>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79"/>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79"/>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79"/>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79"/>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79"/>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79"/>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79"/>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79"/>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79"/>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79"/>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65" name="Google Shape;5065;p279"/>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MSI B350M BAZOOKA Micro ATX Motherboard:</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This motherboard is a cost-effective choice for the Ryzen 5 5600G, offering essential features for a budget build. Make sure it's compatible with the CPU; you might need a BIOS update.</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TEAMGROUP T-Force Zeus 16 GB DDR4 Memory:</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16GB of RAM is sufficient for most college tasks, including web browsing, word processing, and even some light content creation.</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066" name="Google Shape;5066;p279"/>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5067" name="Google Shape;5067;p279"/>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1" name="Shape 5071"/>
        <p:cNvGrpSpPr/>
        <p:nvPr/>
      </p:nvGrpSpPr>
      <p:grpSpPr>
        <a:xfrm>
          <a:off x="0" y="0"/>
          <a:ext cx="0" cy="0"/>
          <a:chOff x="0" y="0"/>
          <a:chExt cx="0" cy="0"/>
        </a:xfrm>
      </p:grpSpPr>
      <p:grpSp>
        <p:nvGrpSpPr>
          <p:cNvPr id="5072" name="Google Shape;5072;p280"/>
          <p:cNvGrpSpPr/>
          <p:nvPr/>
        </p:nvGrpSpPr>
        <p:grpSpPr>
          <a:xfrm>
            <a:off x="-926889" y="-783243"/>
            <a:ext cx="10070235" cy="6266211"/>
            <a:chOff x="319126" y="787913"/>
            <a:chExt cx="8272599" cy="4038288"/>
          </a:xfrm>
        </p:grpSpPr>
        <p:sp>
          <p:nvSpPr>
            <p:cNvPr id="5073" name="Google Shape;5073;p280"/>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80"/>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80"/>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80"/>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80"/>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280"/>
            <p:cNvGrpSpPr/>
            <p:nvPr/>
          </p:nvGrpSpPr>
          <p:grpSpPr>
            <a:xfrm rot="-7546048">
              <a:off x="545984" y="3118581"/>
              <a:ext cx="161701" cy="641985"/>
              <a:chOff x="7004550" y="3676293"/>
              <a:chExt cx="161700" cy="641982"/>
            </a:xfrm>
          </p:grpSpPr>
          <p:sp>
            <p:nvSpPr>
              <p:cNvPr id="5079" name="Google Shape;5079;p280"/>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80"/>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80"/>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80"/>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280"/>
            <p:cNvGrpSpPr/>
            <p:nvPr/>
          </p:nvGrpSpPr>
          <p:grpSpPr>
            <a:xfrm>
              <a:off x="5201282" y="4068326"/>
              <a:ext cx="545147" cy="506901"/>
              <a:chOff x="4818730" y="3307263"/>
              <a:chExt cx="1827512" cy="1699300"/>
            </a:xfrm>
          </p:grpSpPr>
          <p:sp>
            <p:nvSpPr>
              <p:cNvPr id="5084" name="Google Shape;5084;p280"/>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80"/>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80"/>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80"/>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80"/>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80"/>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80"/>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80"/>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80"/>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80"/>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80"/>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80"/>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80"/>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80"/>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80"/>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80"/>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80"/>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80"/>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280"/>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80"/>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80"/>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80"/>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80"/>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80"/>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80"/>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09" name="Google Shape;5109;p280"/>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Western Digital Blue SN570 1 TB NVMe SSD:</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This SSD provides fast storage for your operating system and applications. It will ensure that your system feels responsive and quick.</a:t>
            </a:r>
            <a:endParaRPr sz="1600"/>
          </a:p>
          <a:p>
            <a:pPr indent="0" lvl="0" marL="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Deepcool MATREXX 40 3FS MicroATX Case:</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This case is compact, making it suitable for smaller spaces like dorm rooms. It's also budget-friendly and has decent airflow for basic components.</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110" name="Google Shape;5110;p280"/>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5111" name="Google Shape;5111;p280"/>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5" name="Shape 5115"/>
        <p:cNvGrpSpPr/>
        <p:nvPr/>
      </p:nvGrpSpPr>
      <p:grpSpPr>
        <a:xfrm>
          <a:off x="0" y="0"/>
          <a:ext cx="0" cy="0"/>
          <a:chOff x="0" y="0"/>
          <a:chExt cx="0" cy="0"/>
        </a:xfrm>
      </p:grpSpPr>
      <p:grpSp>
        <p:nvGrpSpPr>
          <p:cNvPr id="5116" name="Google Shape;5116;p281"/>
          <p:cNvGrpSpPr/>
          <p:nvPr/>
        </p:nvGrpSpPr>
        <p:grpSpPr>
          <a:xfrm>
            <a:off x="-926889" y="-783243"/>
            <a:ext cx="10070235" cy="6266211"/>
            <a:chOff x="319126" y="787913"/>
            <a:chExt cx="8272599" cy="4038288"/>
          </a:xfrm>
        </p:grpSpPr>
        <p:sp>
          <p:nvSpPr>
            <p:cNvPr id="5117" name="Google Shape;5117;p281"/>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81"/>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281"/>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81"/>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81"/>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2" name="Google Shape;5122;p281"/>
            <p:cNvGrpSpPr/>
            <p:nvPr/>
          </p:nvGrpSpPr>
          <p:grpSpPr>
            <a:xfrm rot="-7546048">
              <a:off x="545984" y="3118581"/>
              <a:ext cx="161701" cy="641985"/>
              <a:chOff x="7004550" y="3676293"/>
              <a:chExt cx="161700" cy="641982"/>
            </a:xfrm>
          </p:grpSpPr>
          <p:sp>
            <p:nvSpPr>
              <p:cNvPr id="5123" name="Google Shape;5123;p281"/>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81"/>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81"/>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81"/>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281"/>
            <p:cNvGrpSpPr/>
            <p:nvPr/>
          </p:nvGrpSpPr>
          <p:grpSpPr>
            <a:xfrm>
              <a:off x="5201282" y="4068326"/>
              <a:ext cx="545147" cy="506901"/>
              <a:chOff x="4818730" y="3307263"/>
              <a:chExt cx="1827512" cy="1699300"/>
            </a:xfrm>
          </p:grpSpPr>
          <p:sp>
            <p:nvSpPr>
              <p:cNvPr id="5128" name="Google Shape;5128;p281"/>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81"/>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81"/>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81"/>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81"/>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81"/>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81"/>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281"/>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281"/>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281"/>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281"/>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281"/>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81"/>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81"/>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281"/>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281"/>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81"/>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81"/>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81"/>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81"/>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81"/>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81"/>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81"/>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281"/>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281"/>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53" name="Google Shape;5153;p281"/>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EVGA 500 BR 500W Power Supply:</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The 500W power supply is adequate for the components in this build. It's budget-friendly and 80+ Bronze certified, meaning it's reasonably efficient.</a:t>
            </a:r>
            <a:endParaRPr sz="1600"/>
          </a:p>
          <a:p>
            <a:pPr indent="0" lvl="0" marL="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Windows 11 Home Retail:</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This operating system choice is suitable for students and includes most of the essential features. Ensure your college software and requirements are compatible with Windows 11.</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154" name="Google Shape;5154;p281"/>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5155" name="Google Shape;5155;p281"/>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9" name="Shape 5159"/>
        <p:cNvGrpSpPr/>
        <p:nvPr/>
      </p:nvGrpSpPr>
      <p:grpSpPr>
        <a:xfrm>
          <a:off x="0" y="0"/>
          <a:ext cx="0" cy="0"/>
          <a:chOff x="0" y="0"/>
          <a:chExt cx="0" cy="0"/>
        </a:xfrm>
      </p:grpSpPr>
      <p:grpSp>
        <p:nvGrpSpPr>
          <p:cNvPr id="5160" name="Google Shape;5160;p282"/>
          <p:cNvGrpSpPr/>
          <p:nvPr/>
        </p:nvGrpSpPr>
        <p:grpSpPr>
          <a:xfrm>
            <a:off x="-926889" y="-783243"/>
            <a:ext cx="10070235" cy="6266211"/>
            <a:chOff x="319126" y="787913"/>
            <a:chExt cx="8272599" cy="4038288"/>
          </a:xfrm>
        </p:grpSpPr>
        <p:sp>
          <p:nvSpPr>
            <p:cNvPr id="5161" name="Google Shape;5161;p282"/>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82"/>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282"/>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82"/>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82"/>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6" name="Google Shape;5166;p282"/>
            <p:cNvGrpSpPr/>
            <p:nvPr/>
          </p:nvGrpSpPr>
          <p:grpSpPr>
            <a:xfrm rot="-7546048">
              <a:off x="545984" y="3118581"/>
              <a:ext cx="161701" cy="641985"/>
              <a:chOff x="7004550" y="3676293"/>
              <a:chExt cx="161700" cy="641982"/>
            </a:xfrm>
          </p:grpSpPr>
          <p:sp>
            <p:nvSpPr>
              <p:cNvPr id="5167" name="Google Shape;5167;p282"/>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282"/>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282"/>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282"/>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282"/>
            <p:cNvGrpSpPr/>
            <p:nvPr/>
          </p:nvGrpSpPr>
          <p:grpSpPr>
            <a:xfrm>
              <a:off x="5201282" y="4068326"/>
              <a:ext cx="545147" cy="506901"/>
              <a:chOff x="4818730" y="3307263"/>
              <a:chExt cx="1827512" cy="1699300"/>
            </a:xfrm>
          </p:grpSpPr>
          <p:sp>
            <p:nvSpPr>
              <p:cNvPr id="5172" name="Google Shape;5172;p282"/>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82"/>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82"/>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82"/>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82"/>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282"/>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282"/>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82"/>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82"/>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82"/>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82"/>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82"/>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82"/>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82"/>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82"/>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82"/>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82"/>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82"/>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82"/>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82"/>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82"/>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82"/>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82"/>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82"/>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82"/>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97" name="Google Shape;5197;p282"/>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Asus VG245H 24" Monitor:</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A 1080p monitor with a 75Hz refresh rate is a good choice for general use. It's budget-friendly and should work well for web browsing, document editing, and light gaming.</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198" name="Google Shape;5198;p282"/>
          <p:cNvPicPr preferRelativeResize="0"/>
          <p:nvPr/>
        </p:nvPicPr>
        <p:blipFill rotWithShape="1">
          <a:blip r:embed="rId3">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2" name="Shape 5202"/>
        <p:cNvGrpSpPr/>
        <p:nvPr/>
      </p:nvGrpSpPr>
      <p:grpSpPr>
        <a:xfrm>
          <a:off x="0" y="0"/>
          <a:ext cx="0" cy="0"/>
          <a:chOff x="0" y="0"/>
          <a:chExt cx="0" cy="0"/>
        </a:xfrm>
      </p:grpSpPr>
      <p:sp>
        <p:nvSpPr>
          <p:cNvPr id="5203" name="Google Shape;5203;p283"/>
          <p:cNvSpPr txBox="1"/>
          <p:nvPr>
            <p:ph idx="1" type="body"/>
          </p:nvPr>
        </p:nvSpPr>
        <p:spPr>
          <a:xfrm>
            <a:off x="87588" y="613550"/>
            <a:ext cx="8968800" cy="42036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600"/>
              <a:t>Reasons for this design:</a:t>
            </a:r>
            <a:endParaRPr sz="1600"/>
          </a:p>
          <a:p>
            <a:pPr indent="-330200" lvl="0" marL="457200" rtl="0" algn="l">
              <a:spcBef>
                <a:spcPts val="1200"/>
              </a:spcBef>
              <a:spcAft>
                <a:spcPts val="0"/>
              </a:spcAft>
              <a:buSzPts val="1600"/>
              <a:buChar char="●"/>
            </a:pPr>
            <a:r>
              <a:rPr lang="en" sz="1600">
                <a:solidFill>
                  <a:schemeClr val="accent4"/>
                </a:solidFill>
              </a:rPr>
              <a:t>Budget-Friendly</a:t>
            </a:r>
            <a:r>
              <a:rPr lang="en" sz="1600"/>
              <a:t>: The component selection focuses on providing a functional system for college use while keeping costs down.</a:t>
            </a:r>
            <a:endParaRPr sz="1600"/>
          </a:p>
          <a:p>
            <a:pPr indent="-330200" lvl="0" marL="457200" rtl="0" algn="l">
              <a:spcBef>
                <a:spcPts val="0"/>
              </a:spcBef>
              <a:spcAft>
                <a:spcPts val="0"/>
              </a:spcAft>
              <a:buSzPts val="1600"/>
              <a:buChar char="●"/>
            </a:pPr>
            <a:r>
              <a:rPr lang="en" sz="1600">
                <a:solidFill>
                  <a:schemeClr val="accent4"/>
                </a:solidFill>
              </a:rPr>
              <a:t>Integrated Graphics</a:t>
            </a:r>
            <a:r>
              <a:rPr lang="en" sz="1600"/>
              <a:t>: The Ryzen 5 5600G's integrated Vega graphics allow for gaming at a basic level and eliminates the need for a dedicated GPU, which can be a significant cost savings.</a:t>
            </a:r>
            <a:endParaRPr sz="1600"/>
          </a:p>
          <a:p>
            <a:pPr indent="-330200" lvl="0" marL="457200" rtl="0" algn="l">
              <a:spcBef>
                <a:spcPts val="0"/>
              </a:spcBef>
              <a:spcAft>
                <a:spcPts val="0"/>
              </a:spcAft>
              <a:buSzPts val="1600"/>
              <a:buChar char="●"/>
            </a:pPr>
            <a:r>
              <a:rPr lang="en" sz="1600">
                <a:solidFill>
                  <a:schemeClr val="accent4"/>
                </a:solidFill>
              </a:rPr>
              <a:t>Sufficient RAM and Storage</a:t>
            </a:r>
            <a:r>
              <a:rPr lang="en" sz="1600"/>
              <a:t>: 16GB of RAM and a 1TB NVMe SSD provide a balance between performance and capacity for college tasks.</a:t>
            </a:r>
            <a:endParaRPr sz="1600"/>
          </a:p>
          <a:p>
            <a:pPr indent="-330200" lvl="0" marL="457200" rtl="0" algn="l">
              <a:spcBef>
                <a:spcPts val="0"/>
              </a:spcBef>
              <a:spcAft>
                <a:spcPts val="0"/>
              </a:spcAft>
              <a:buSzPts val="1600"/>
              <a:buChar char="●"/>
            </a:pPr>
            <a:r>
              <a:rPr lang="en" sz="1600">
                <a:solidFill>
                  <a:schemeClr val="accent4"/>
                </a:solidFill>
              </a:rPr>
              <a:t>Compact and Practical Case</a:t>
            </a:r>
            <a:r>
              <a:rPr lang="en" sz="1600"/>
              <a:t>: The MicroATX case is a practical choice for a college student, especially if space is limited.</a:t>
            </a:r>
            <a:endParaRPr sz="1600"/>
          </a:p>
          <a:p>
            <a:pPr indent="-330200" lvl="0" marL="457200" rtl="0" algn="l">
              <a:spcBef>
                <a:spcPts val="0"/>
              </a:spcBef>
              <a:spcAft>
                <a:spcPts val="0"/>
              </a:spcAft>
              <a:buSzPts val="1600"/>
              <a:buChar char="●"/>
            </a:pPr>
            <a:r>
              <a:rPr lang="en" sz="1600">
                <a:solidFill>
                  <a:schemeClr val="accent4"/>
                </a:solidFill>
              </a:rPr>
              <a:t>Energy Efficiency</a:t>
            </a:r>
            <a:r>
              <a:rPr lang="en" sz="1600"/>
              <a:t>: The 80+ Bronze certified power supply is reasonably efficient and will help save on energy costs over time.</a:t>
            </a:r>
            <a:endParaRPr sz="1600"/>
          </a:p>
          <a:p>
            <a:pPr indent="0" lvl="0" marL="457200" rtl="0" algn="l">
              <a:spcBef>
                <a:spcPts val="1200"/>
              </a:spcBef>
              <a:spcAft>
                <a:spcPts val="0"/>
              </a:spcAft>
              <a:buNone/>
            </a:pPr>
            <a:r>
              <a:rPr lang="en" sz="1600"/>
              <a:t>Build Link : </a:t>
            </a:r>
            <a:r>
              <a:rPr lang="en" sz="1600" u="sng">
                <a:solidFill>
                  <a:schemeClr val="hlink"/>
                </a:solidFill>
                <a:hlinkClick r:id="rId3"/>
              </a:rPr>
              <a:t>https://pcpartpicker.com/list/xvXjn6</a:t>
            </a:r>
            <a:endParaRPr sz="1600"/>
          </a:p>
          <a:p>
            <a:pPr indent="0" lvl="0" marL="457200" rtl="0" algn="l">
              <a:spcBef>
                <a:spcPts val="1200"/>
              </a:spcBef>
              <a:spcAft>
                <a:spcPts val="0"/>
              </a:spcAft>
              <a:buClr>
                <a:schemeClr val="dk1"/>
              </a:buClr>
              <a:buSzPts val="1100"/>
              <a:buFont typeface="Arial"/>
              <a:buNone/>
            </a:pPr>
            <a:r>
              <a:t/>
            </a:r>
            <a:endParaRPr sz="1600"/>
          </a:p>
          <a:p>
            <a:pPr indent="0" lvl="0" marL="457200" rtl="0" algn="l">
              <a:spcBef>
                <a:spcPts val="1200"/>
              </a:spcBef>
              <a:spcAft>
                <a:spcPts val="1200"/>
              </a:spcAft>
              <a:buNone/>
            </a:pPr>
            <a:r>
              <a:t/>
            </a:r>
            <a:endParaRPr sz="1600"/>
          </a:p>
        </p:txBody>
      </p:sp>
      <p:grpSp>
        <p:nvGrpSpPr>
          <p:cNvPr id="5204" name="Google Shape;5204;p283"/>
          <p:cNvGrpSpPr/>
          <p:nvPr/>
        </p:nvGrpSpPr>
        <p:grpSpPr>
          <a:xfrm>
            <a:off x="-234958" y="-130593"/>
            <a:ext cx="9308233" cy="5417868"/>
            <a:chOff x="403100" y="977525"/>
            <a:chExt cx="7849088" cy="3593227"/>
          </a:xfrm>
        </p:grpSpPr>
        <p:grpSp>
          <p:nvGrpSpPr>
            <p:cNvPr id="5205" name="Google Shape;5205;p283"/>
            <p:cNvGrpSpPr/>
            <p:nvPr/>
          </p:nvGrpSpPr>
          <p:grpSpPr>
            <a:xfrm rot="-7546048">
              <a:off x="4428659" y="3909768"/>
              <a:ext cx="161701" cy="641985"/>
              <a:chOff x="7004550" y="3676293"/>
              <a:chExt cx="161700" cy="641982"/>
            </a:xfrm>
          </p:grpSpPr>
          <p:sp>
            <p:nvSpPr>
              <p:cNvPr id="5206" name="Google Shape;5206;p283"/>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83"/>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83"/>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83"/>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283"/>
            <p:cNvGrpSpPr/>
            <p:nvPr/>
          </p:nvGrpSpPr>
          <p:grpSpPr>
            <a:xfrm>
              <a:off x="2002095" y="4063851"/>
              <a:ext cx="545147" cy="506901"/>
              <a:chOff x="4818730" y="3307263"/>
              <a:chExt cx="1827512" cy="1699300"/>
            </a:xfrm>
          </p:grpSpPr>
          <p:sp>
            <p:nvSpPr>
              <p:cNvPr id="5211" name="Google Shape;5211;p283"/>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83"/>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83"/>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83"/>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83"/>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83"/>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83"/>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83"/>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83"/>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83"/>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83"/>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83"/>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83"/>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83"/>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83"/>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83"/>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83"/>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83"/>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83"/>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83"/>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83"/>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83"/>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83"/>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83"/>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83"/>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6" name="Google Shape;5236;p283"/>
            <p:cNvSpPr/>
            <p:nvPr/>
          </p:nvSpPr>
          <p:spPr>
            <a:xfrm>
              <a:off x="4357400" y="132943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83"/>
            <p:cNvSpPr/>
            <p:nvPr/>
          </p:nvSpPr>
          <p:spPr>
            <a:xfrm>
              <a:off x="403100" y="35188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83"/>
            <p:cNvSpPr/>
            <p:nvPr/>
          </p:nvSpPr>
          <p:spPr>
            <a:xfrm>
              <a:off x="7756925" y="38742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83"/>
            <p:cNvSpPr/>
            <p:nvPr/>
          </p:nvSpPr>
          <p:spPr>
            <a:xfrm>
              <a:off x="8110888" y="9775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3" name="Shape 5243"/>
        <p:cNvGrpSpPr/>
        <p:nvPr/>
      </p:nvGrpSpPr>
      <p:grpSpPr>
        <a:xfrm>
          <a:off x="0" y="0"/>
          <a:ext cx="0" cy="0"/>
          <a:chOff x="0" y="0"/>
          <a:chExt cx="0" cy="0"/>
        </a:xfrm>
      </p:grpSpPr>
      <p:sp>
        <p:nvSpPr>
          <p:cNvPr id="5244" name="Google Shape;5244;p284"/>
          <p:cNvSpPr txBox="1"/>
          <p:nvPr>
            <p:ph type="title"/>
          </p:nvPr>
        </p:nvSpPr>
        <p:spPr>
          <a:xfrm flipH="1">
            <a:off x="3568925" y="751150"/>
            <a:ext cx="5478000" cy="5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MACHINE LEARNING PC</a:t>
            </a:r>
            <a:endParaRPr sz="4200"/>
          </a:p>
        </p:txBody>
      </p:sp>
      <p:grpSp>
        <p:nvGrpSpPr>
          <p:cNvPr id="5245" name="Google Shape;5245;p284"/>
          <p:cNvGrpSpPr/>
          <p:nvPr/>
        </p:nvGrpSpPr>
        <p:grpSpPr>
          <a:xfrm>
            <a:off x="2523738" y="2044563"/>
            <a:ext cx="4008972" cy="2695869"/>
            <a:chOff x="2523738" y="2044563"/>
            <a:chExt cx="4008972" cy="2695869"/>
          </a:xfrm>
        </p:grpSpPr>
        <p:sp>
          <p:nvSpPr>
            <p:cNvPr id="5246" name="Google Shape;5246;p284"/>
            <p:cNvSpPr/>
            <p:nvPr/>
          </p:nvSpPr>
          <p:spPr>
            <a:xfrm>
              <a:off x="5559420" y="4364083"/>
              <a:ext cx="144793" cy="46877"/>
            </a:xfrm>
            <a:custGeom>
              <a:rect b="b" l="l" r="r" t="t"/>
              <a:pathLst>
                <a:path extrusionOk="0" h="3041" w="9393">
                  <a:moveTo>
                    <a:pt x="9058" y="1"/>
                  </a:moveTo>
                  <a:lnTo>
                    <a:pt x="0" y="3040"/>
                  </a:lnTo>
                  <a:lnTo>
                    <a:pt x="335" y="3040"/>
                  </a:lnTo>
                  <a:lnTo>
                    <a:pt x="9392" y="1"/>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84"/>
            <p:cNvSpPr/>
            <p:nvPr/>
          </p:nvSpPr>
          <p:spPr>
            <a:xfrm>
              <a:off x="5707957" y="4316292"/>
              <a:ext cx="138704" cy="44996"/>
            </a:xfrm>
            <a:custGeom>
              <a:rect b="b" l="l" r="r" t="t"/>
              <a:pathLst>
                <a:path extrusionOk="0" h="2919" w="8998">
                  <a:moveTo>
                    <a:pt x="8663" y="0"/>
                  </a:moveTo>
                  <a:lnTo>
                    <a:pt x="1" y="2918"/>
                  </a:lnTo>
                  <a:lnTo>
                    <a:pt x="335" y="2918"/>
                  </a:lnTo>
                  <a:lnTo>
                    <a:pt x="8998" y="0"/>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84"/>
            <p:cNvSpPr/>
            <p:nvPr/>
          </p:nvSpPr>
          <p:spPr>
            <a:xfrm>
              <a:off x="4097406" y="4479366"/>
              <a:ext cx="405784" cy="98409"/>
            </a:xfrm>
            <a:custGeom>
              <a:rect b="b" l="l" r="r" t="t"/>
              <a:pathLst>
                <a:path extrusionOk="0" h="6384" w="26324">
                  <a:moveTo>
                    <a:pt x="25989" y="0"/>
                  </a:moveTo>
                  <a:lnTo>
                    <a:pt x="1" y="6383"/>
                  </a:lnTo>
                  <a:lnTo>
                    <a:pt x="335" y="6383"/>
                  </a:lnTo>
                  <a:lnTo>
                    <a:pt x="26323" y="0"/>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84"/>
            <p:cNvSpPr/>
            <p:nvPr/>
          </p:nvSpPr>
          <p:spPr>
            <a:xfrm>
              <a:off x="5173301" y="4248814"/>
              <a:ext cx="264275" cy="64666"/>
            </a:xfrm>
            <a:custGeom>
              <a:rect b="b" l="l" r="r" t="t"/>
              <a:pathLst>
                <a:path extrusionOk="0" h="4195" w="17144">
                  <a:moveTo>
                    <a:pt x="17052" y="0"/>
                  </a:moveTo>
                  <a:lnTo>
                    <a:pt x="0" y="4195"/>
                  </a:lnTo>
                  <a:lnTo>
                    <a:pt x="334" y="4195"/>
                  </a:lnTo>
                  <a:lnTo>
                    <a:pt x="17143" y="61"/>
                  </a:lnTo>
                  <a:lnTo>
                    <a:pt x="17052" y="0"/>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84"/>
            <p:cNvSpPr/>
            <p:nvPr/>
          </p:nvSpPr>
          <p:spPr>
            <a:xfrm>
              <a:off x="4085228" y="4577769"/>
              <a:ext cx="17342" cy="2821"/>
            </a:xfrm>
            <a:custGeom>
              <a:rect b="b" l="l" r="r" t="t"/>
              <a:pathLst>
                <a:path extrusionOk="0" h="183" w="1125">
                  <a:moveTo>
                    <a:pt x="791" y="0"/>
                  </a:moveTo>
                  <a:lnTo>
                    <a:pt x="0" y="182"/>
                  </a:lnTo>
                  <a:lnTo>
                    <a:pt x="335" y="182"/>
                  </a:lnTo>
                  <a:lnTo>
                    <a:pt x="1125" y="0"/>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84"/>
            <p:cNvSpPr/>
            <p:nvPr/>
          </p:nvSpPr>
          <p:spPr>
            <a:xfrm>
              <a:off x="4498048" y="4476545"/>
              <a:ext cx="17357" cy="2821"/>
            </a:xfrm>
            <a:custGeom>
              <a:rect b="b" l="l" r="r" t="t"/>
              <a:pathLst>
                <a:path extrusionOk="0" h="183" w="1126">
                  <a:moveTo>
                    <a:pt x="761" y="1"/>
                  </a:moveTo>
                  <a:lnTo>
                    <a:pt x="1" y="183"/>
                  </a:lnTo>
                  <a:lnTo>
                    <a:pt x="335" y="183"/>
                  </a:lnTo>
                  <a:lnTo>
                    <a:pt x="1126" y="1"/>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84"/>
            <p:cNvSpPr/>
            <p:nvPr/>
          </p:nvSpPr>
          <p:spPr>
            <a:xfrm>
              <a:off x="5550509" y="4410948"/>
              <a:ext cx="14074" cy="2821"/>
            </a:xfrm>
            <a:custGeom>
              <a:rect b="b" l="l" r="r" t="t"/>
              <a:pathLst>
                <a:path extrusionOk="0" h="183" w="913">
                  <a:moveTo>
                    <a:pt x="578" y="0"/>
                  </a:moveTo>
                  <a:lnTo>
                    <a:pt x="1" y="183"/>
                  </a:lnTo>
                  <a:lnTo>
                    <a:pt x="335" y="183"/>
                  </a:lnTo>
                  <a:lnTo>
                    <a:pt x="913" y="0"/>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84"/>
            <p:cNvSpPr/>
            <p:nvPr/>
          </p:nvSpPr>
          <p:spPr>
            <a:xfrm>
              <a:off x="5699062" y="4361277"/>
              <a:ext cx="14058" cy="2821"/>
            </a:xfrm>
            <a:custGeom>
              <a:rect b="b" l="l" r="r" t="t"/>
              <a:pathLst>
                <a:path extrusionOk="0" h="183" w="912">
                  <a:moveTo>
                    <a:pt x="578" y="0"/>
                  </a:moveTo>
                  <a:lnTo>
                    <a:pt x="0" y="183"/>
                  </a:lnTo>
                  <a:lnTo>
                    <a:pt x="334" y="183"/>
                  </a:lnTo>
                  <a:lnTo>
                    <a:pt x="912" y="0"/>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84"/>
            <p:cNvSpPr/>
            <p:nvPr/>
          </p:nvSpPr>
          <p:spPr>
            <a:xfrm>
              <a:off x="4234242" y="4361277"/>
              <a:ext cx="22506" cy="2821"/>
            </a:xfrm>
            <a:custGeom>
              <a:rect b="b" l="l" r="r" t="t"/>
              <a:pathLst>
                <a:path extrusionOk="0" h="183" w="1460">
                  <a:moveTo>
                    <a:pt x="1003" y="0"/>
                  </a:moveTo>
                  <a:lnTo>
                    <a:pt x="0" y="183"/>
                  </a:lnTo>
                  <a:lnTo>
                    <a:pt x="456" y="183"/>
                  </a:lnTo>
                  <a:lnTo>
                    <a:pt x="1459" y="0"/>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84"/>
            <p:cNvSpPr/>
            <p:nvPr/>
          </p:nvSpPr>
          <p:spPr>
            <a:xfrm>
              <a:off x="5166271" y="4313471"/>
              <a:ext cx="684087" cy="2836"/>
            </a:xfrm>
            <a:custGeom>
              <a:rect b="b" l="l" r="r" t="t"/>
              <a:pathLst>
                <a:path extrusionOk="0" h="184" w="44378">
                  <a:moveTo>
                    <a:pt x="790" y="1"/>
                  </a:moveTo>
                  <a:lnTo>
                    <a:pt x="0" y="183"/>
                  </a:lnTo>
                  <a:lnTo>
                    <a:pt x="43800" y="183"/>
                  </a:lnTo>
                  <a:lnTo>
                    <a:pt x="44378" y="1"/>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84"/>
            <p:cNvSpPr/>
            <p:nvPr/>
          </p:nvSpPr>
          <p:spPr>
            <a:xfrm>
              <a:off x="5841509" y="4313471"/>
              <a:ext cx="14074" cy="2836"/>
            </a:xfrm>
            <a:custGeom>
              <a:rect b="b" l="l" r="r" t="t"/>
              <a:pathLst>
                <a:path extrusionOk="0" h="184" w="913">
                  <a:moveTo>
                    <a:pt x="578" y="1"/>
                  </a:moveTo>
                  <a:lnTo>
                    <a:pt x="0" y="183"/>
                  </a:lnTo>
                  <a:lnTo>
                    <a:pt x="335" y="183"/>
                  </a:lnTo>
                  <a:lnTo>
                    <a:pt x="912" y="1"/>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84"/>
            <p:cNvSpPr/>
            <p:nvPr/>
          </p:nvSpPr>
          <p:spPr>
            <a:xfrm>
              <a:off x="5161107" y="4313471"/>
              <a:ext cx="17357" cy="2836"/>
            </a:xfrm>
            <a:custGeom>
              <a:rect b="b" l="l" r="r" t="t"/>
              <a:pathLst>
                <a:path extrusionOk="0" h="184" w="1126">
                  <a:moveTo>
                    <a:pt x="791" y="1"/>
                  </a:moveTo>
                  <a:lnTo>
                    <a:pt x="1" y="183"/>
                  </a:lnTo>
                  <a:lnTo>
                    <a:pt x="335" y="183"/>
                  </a:lnTo>
                  <a:lnTo>
                    <a:pt x="1125" y="1"/>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84"/>
            <p:cNvSpPr/>
            <p:nvPr/>
          </p:nvSpPr>
          <p:spPr>
            <a:xfrm>
              <a:off x="4480242" y="4313471"/>
              <a:ext cx="22506" cy="2836"/>
            </a:xfrm>
            <a:custGeom>
              <a:rect b="b" l="l" r="r" t="t"/>
              <a:pathLst>
                <a:path extrusionOk="0" h="184" w="1460">
                  <a:moveTo>
                    <a:pt x="1004" y="1"/>
                  </a:moveTo>
                  <a:lnTo>
                    <a:pt x="1" y="183"/>
                  </a:lnTo>
                  <a:lnTo>
                    <a:pt x="457" y="183"/>
                  </a:lnTo>
                  <a:lnTo>
                    <a:pt x="1460" y="1"/>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84"/>
            <p:cNvSpPr/>
            <p:nvPr/>
          </p:nvSpPr>
          <p:spPr>
            <a:xfrm>
              <a:off x="3798914" y="4313471"/>
              <a:ext cx="28132" cy="2836"/>
            </a:xfrm>
            <a:custGeom>
              <a:rect b="b" l="l" r="r" t="t"/>
              <a:pathLst>
                <a:path extrusionOk="0" h="184" w="1825">
                  <a:moveTo>
                    <a:pt x="1186" y="1"/>
                  </a:moveTo>
                  <a:lnTo>
                    <a:pt x="1" y="183"/>
                  </a:lnTo>
                  <a:lnTo>
                    <a:pt x="608" y="183"/>
                  </a:lnTo>
                  <a:lnTo>
                    <a:pt x="1824" y="1"/>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84"/>
            <p:cNvSpPr/>
            <p:nvPr/>
          </p:nvSpPr>
          <p:spPr>
            <a:xfrm>
              <a:off x="3117109" y="4313471"/>
              <a:ext cx="34221" cy="2836"/>
            </a:xfrm>
            <a:custGeom>
              <a:rect b="b" l="l" r="r" t="t"/>
              <a:pathLst>
                <a:path extrusionOk="0" h="184" w="2220">
                  <a:moveTo>
                    <a:pt x="1429" y="1"/>
                  </a:moveTo>
                  <a:lnTo>
                    <a:pt x="1" y="183"/>
                  </a:lnTo>
                  <a:lnTo>
                    <a:pt x="821" y="183"/>
                  </a:lnTo>
                  <a:lnTo>
                    <a:pt x="2220" y="1"/>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84"/>
            <p:cNvSpPr/>
            <p:nvPr/>
          </p:nvSpPr>
          <p:spPr>
            <a:xfrm>
              <a:off x="2523738" y="4261008"/>
              <a:ext cx="1534517" cy="136824"/>
            </a:xfrm>
            <a:custGeom>
              <a:rect b="b" l="l" r="r" t="t"/>
              <a:pathLst>
                <a:path extrusionOk="0" h="8876" w="99547">
                  <a:moveTo>
                    <a:pt x="49788" y="0"/>
                  </a:moveTo>
                  <a:cubicBezTo>
                    <a:pt x="22311" y="0"/>
                    <a:pt x="0" y="1976"/>
                    <a:pt x="0" y="4438"/>
                  </a:cubicBezTo>
                  <a:cubicBezTo>
                    <a:pt x="0" y="6900"/>
                    <a:pt x="22311" y="8876"/>
                    <a:pt x="49788" y="8876"/>
                  </a:cubicBezTo>
                  <a:cubicBezTo>
                    <a:pt x="77266" y="8876"/>
                    <a:pt x="99546" y="6900"/>
                    <a:pt x="99546" y="4438"/>
                  </a:cubicBezTo>
                  <a:cubicBezTo>
                    <a:pt x="99546" y="1976"/>
                    <a:pt x="77266" y="0"/>
                    <a:pt x="49788" y="0"/>
                  </a:cubicBezTo>
                  <a:close/>
                </a:path>
              </a:pathLst>
            </a:custGeom>
            <a:solidFill>
              <a:srgbClr val="241454">
                <a:alpha val="4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84"/>
            <p:cNvSpPr/>
            <p:nvPr/>
          </p:nvSpPr>
          <p:spPr>
            <a:xfrm>
              <a:off x="3690689" y="4604056"/>
              <a:ext cx="1534517" cy="136377"/>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84"/>
            <p:cNvSpPr/>
            <p:nvPr/>
          </p:nvSpPr>
          <p:spPr>
            <a:xfrm>
              <a:off x="3607900" y="4288188"/>
              <a:ext cx="2924809" cy="226785"/>
            </a:xfrm>
            <a:custGeom>
              <a:rect b="b" l="l" r="r" t="t"/>
              <a:pathLst>
                <a:path extrusionOk="0" h="14712" w="186175">
                  <a:moveTo>
                    <a:pt x="93103" y="0"/>
                  </a:moveTo>
                  <a:cubicBezTo>
                    <a:pt x="41673" y="0"/>
                    <a:pt x="1" y="2007"/>
                    <a:pt x="1" y="4438"/>
                  </a:cubicBezTo>
                  <a:cubicBezTo>
                    <a:pt x="1" y="6900"/>
                    <a:pt x="76628" y="14712"/>
                    <a:pt x="128058" y="14712"/>
                  </a:cubicBezTo>
                  <a:cubicBezTo>
                    <a:pt x="179457" y="14712"/>
                    <a:pt x="186175" y="6900"/>
                    <a:pt x="186175" y="4438"/>
                  </a:cubicBezTo>
                  <a:cubicBezTo>
                    <a:pt x="186175" y="2007"/>
                    <a:pt x="144502" y="0"/>
                    <a:pt x="93103" y="0"/>
                  </a:cubicBezTo>
                  <a:close/>
                </a:path>
              </a:pathLst>
            </a:custGeom>
            <a:solidFill>
              <a:srgbClr val="241454">
                <a:alpha val="4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84"/>
            <p:cNvSpPr/>
            <p:nvPr/>
          </p:nvSpPr>
          <p:spPr>
            <a:xfrm>
              <a:off x="5121749" y="3107292"/>
              <a:ext cx="695124" cy="731457"/>
            </a:xfrm>
            <a:custGeom>
              <a:rect b="b" l="l" r="r" t="t"/>
              <a:pathLst>
                <a:path extrusionOk="0" h="47451" w="45094">
                  <a:moveTo>
                    <a:pt x="689" y="1"/>
                  </a:moveTo>
                  <a:cubicBezTo>
                    <a:pt x="632" y="1"/>
                    <a:pt x="575" y="1"/>
                    <a:pt x="517" y="3"/>
                  </a:cubicBezTo>
                  <a:cubicBezTo>
                    <a:pt x="1" y="3"/>
                    <a:pt x="1" y="763"/>
                    <a:pt x="517" y="763"/>
                  </a:cubicBezTo>
                  <a:cubicBezTo>
                    <a:pt x="556" y="762"/>
                    <a:pt x="594" y="762"/>
                    <a:pt x="632" y="762"/>
                  </a:cubicBezTo>
                  <a:cubicBezTo>
                    <a:pt x="3771" y="762"/>
                    <a:pt x="6337" y="3225"/>
                    <a:pt x="7508" y="5717"/>
                  </a:cubicBezTo>
                  <a:cubicBezTo>
                    <a:pt x="8846" y="8605"/>
                    <a:pt x="8876" y="11948"/>
                    <a:pt x="8724" y="14836"/>
                  </a:cubicBezTo>
                  <a:cubicBezTo>
                    <a:pt x="8603" y="17359"/>
                    <a:pt x="8329" y="19912"/>
                    <a:pt x="8055" y="22374"/>
                  </a:cubicBezTo>
                  <a:cubicBezTo>
                    <a:pt x="7569" y="26842"/>
                    <a:pt x="7083" y="31462"/>
                    <a:pt x="7448" y="36022"/>
                  </a:cubicBezTo>
                  <a:cubicBezTo>
                    <a:pt x="7812" y="40885"/>
                    <a:pt x="9454" y="44380"/>
                    <a:pt x="12189" y="46113"/>
                  </a:cubicBezTo>
                  <a:cubicBezTo>
                    <a:pt x="13618" y="46994"/>
                    <a:pt x="15290" y="47450"/>
                    <a:pt x="16992" y="47450"/>
                  </a:cubicBezTo>
                  <a:cubicBezTo>
                    <a:pt x="18116" y="47450"/>
                    <a:pt x="19241" y="47268"/>
                    <a:pt x="20335" y="46964"/>
                  </a:cubicBezTo>
                  <a:cubicBezTo>
                    <a:pt x="22828" y="46234"/>
                    <a:pt x="25016" y="44867"/>
                    <a:pt x="27569" y="43043"/>
                  </a:cubicBezTo>
                  <a:cubicBezTo>
                    <a:pt x="29184" y="41871"/>
                    <a:pt x="31334" y="40320"/>
                    <a:pt x="33503" y="40320"/>
                  </a:cubicBezTo>
                  <a:cubicBezTo>
                    <a:pt x="33866" y="40320"/>
                    <a:pt x="34229" y="40363"/>
                    <a:pt x="34591" y="40459"/>
                  </a:cubicBezTo>
                  <a:cubicBezTo>
                    <a:pt x="35533" y="40763"/>
                    <a:pt x="36384" y="41250"/>
                    <a:pt x="37175" y="41857"/>
                  </a:cubicBezTo>
                  <a:cubicBezTo>
                    <a:pt x="37539" y="42131"/>
                    <a:pt x="37934" y="42405"/>
                    <a:pt x="38360" y="42648"/>
                  </a:cubicBezTo>
                  <a:cubicBezTo>
                    <a:pt x="39158" y="43137"/>
                    <a:pt x="40172" y="43508"/>
                    <a:pt x="41144" y="43508"/>
                  </a:cubicBezTo>
                  <a:cubicBezTo>
                    <a:pt x="41802" y="43508"/>
                    <a:pt x="42440" y="43338"/>
                    <a:pt x="42980" y="42921"/>
                  </a:cubicBezTo>
                  <a:cubicBezTo>
                    <a:pt x="44166" y="41979"/>
                    <a:pt x="44318" y="40368"/>
                    <a:pt x="44378" y="38909"/>
                  </a:cubicBezTo>
                  <a:lnTo>
                    <a:pt x="45077" y="17602"/>
                  </a:lnTo>
                  <a:cubicBezTo>
                    <a:pt x="45093" y="17336"/>
                    <a:pt x="44899" y="17199"/>
                    <a:pt x="44704" y="17199"/>
                  </a:cubicBezTo>
                  <a:cubicBezTo>
                    <a:pt x="44519" y="17199"/>
                    <a:pt x="44332" y="17321"/>
                    <a:pt x="44318" y="17571"/>
                  </a:cubicBezTo>
                  <a:lnTo>
                    <a:pt x="43649" y="38879"/>
                  </a:lnTo>
                  <a:cubicBezTo>
                    <a:pt x="43588" y="40155"/>
                    <a:pt x="43466" y="41584"/>
                    <a:pt x="42555" y="42283"/>
                  </a:cubicBezTo>
                  <a:cubicBezTo>
                    <a:pt x="42148" y="42597"/>
                    <a:pt x="41666" y="42724"/>
                    <a:pt x="41160" y="42724"/>
                  </a:cubicBezTo>
                  <a:cubicBezTo>
                    <a:pt x="40344" y="42724"/>
                    <a:pt x="39469" y="42392"/>
                    <a:pt x="38755" y="41979"/>
                  </a:cubicBezTo>
                  <a:cubicBezTo>
                    <a:pt x="38390" y="41736"/>
                    <a:pt x="37995" y="41493"/>
                    <a:pt x="37630" y="41219"/>
                  </a:cubicBezTo>
                  <a:cubicBezTo>
                    <a:pt x="36779" y="40550"/>
                    <a:pt x="35837" y="40034"/>
                    <a:pt x="34804" y="39699"/>
                  </a:cubicBezTo>
                  <a:cubicBezTo>
                    <a:pt x="34372" y="39585"/>
                    <a:pt x="33942" y="39533"/>
                    <a:pt x="33516" y="39533"/>
                  </a:cubicBezTo>
                  <a:cubicBezTo>
                    <a:pt x="31120" y="39533"/>
                    <a:pt x="28847" y="41166"/>
                    <a:pt x="27144" y="42405"/>
                  </a:cubicBezTo>
                  <a:cubicBezTo>
                    <a:pt x="24682" y="44168"/>
                    <a:pt x="22524" y="45505"/>
                    <a:pt x="20153" y="46204"/>
                  </a:cubicBezTo>
                  <a:cubicBezTo>
                    <a:pt x="19087" y="46517"/>
                    <a:pt x="18031" y="46671"/>
                    <a:pt x="17020" y="46671"/>
                  </a:cubicBezTo>
                  <a:cubicBezTo>
                    <a:pt x="15378" y="46671"/>
                    <a:pt x="13856" y="46265"/>
                    <a:pt x="12615" y="45475"/>
                  </a:cubicBezTo>
                  <a:cubicBezTo>
                    <a:pt x="9454" y="43468"/>
                    <a:pt x="8481" y="39183"/>
                    <a:pt x="8207" y="35961"/>
                  </a:cubicBezTo>
                  <a:cubicBezTo>
                    <a:pt x="7873" y="31493"/>
                    <a:pt x="8359" y="26903"/>
                    <a:pt x="8846" y="22465"/>
                  </a:cubicBezTo>
                  <a:cubicBezTo>
                    <a:pt x="9089" y="19973"/>
                    <a:pt x="9393" y="17419"/>
                    <a:pt x="9514" y="14866"/>
                  </a:cubicBezTo>
                  <a:cubicBezTo>
                    <a:pt x="9666" y="11887"/>
                    <a:pt x="9606" y="8422"/>
                    <a:pt x="8207" y="5383"/>
                  </a:cubicBezTo>
                  <a:cubicBezTo>
                    <a:pt x="6952" y="2692"/>
                    <a:pt x="4137" y="1"/>
                    <a:pt x="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84"/>
            <p:cNvSpPr/>
            <p:nvPr/>
          </p:nvSpPr>
          <p:spPr>
            <a:xfrm>
              <a:off x="5448114" y="3366550"/>
              <a:ext cx="356826" cy="524696"/>
            </a:xfrm>
            <a:custGeom>
              <a:rect b="b" l="l" r="r" t="t"/>
              <a:pathLst>
                <a:path extrusionOk="0" h="34038" w="23148">
                  <a:moveTo>
                    <a:pt x="407" y="1"/>
                  </a:moveTo>
                  <a:cubicBezTo>
                    <a:pt x="206" y="1"/>
                    <a:pt x="0" y="147"/>
                    <a:pt x="16" y="420"/>
                  </a:cubicBezTo>
                  <a:lnTo>
                    <a:pt x="1810" y="21819"/>
                  </a:lnTo>
                  <a:cubicBezTo>
                    <a:pt x="1992" y="24189"/>
                    <a:pt x="2235" y="27107"/>
                    <a:pt x="3785" y="29357"/>
                  </a:cubicBezTo>
                  <a:cubicBezTo>
                    <a:pt x="6430" y="33156"/>
                    <a:pt x="11567" y="33734"/>
                    <a:pt x="16157" y="33977"/>
                  </a:cubicBezTo>
                  <a:cubicBezTo>
                    <a:pt x="16552" y="34038"/>
                    <a:pt x="16977" y="34038"/>
                    <a:pt x="17372" y="34038"/>
                  </a:cubicBezTo>
                  <a:cubicBezTo>
                    <a:pt x="18649" y="34038"/>
                    <a:pt x="19834" y="33855"/>
                    <a:pt x="20837" y="33095"/>
                  </a:cubicBezTo>
                  <a:cubicBezTo>
                    <a:pt x="22874" y="31576"/>
                    <a:pt x="22692" y="28718"/>
                    <a:pt x="22357" y="26135"/>
                  </a:cubicBezTo>
                  <a:cubicBezTo>
                    <a:pt x="21293" y="17776"/>
                    <a:pt x="21537" y="9265"/>
                    <a:pt x="23117" y="967"/>
                  </a:cubicBezTo>
                  <a:cubicBezTo>
                    <a:pt x="23148" y="754"/>
                    <a:pt x="23026" y="572"/>
                    <a:pt x="22813" y="511"/>
                  </a:cubicBezTo>
                  <a:cubicBezTo>
                    <a:pt x="22791" y="508"/>
                    <a:pt x="22770" y="507"/>
                    <a:pt x="22749" y="507"/>
                  </a:cubicBezTo>
                  <a:cubicBezTo>
                    <a:pt x="22564" y="507"/>
                    <a:pt x="22412" y="624"/>
                    <a:pt x="22357" y="815"/>
                  </a:cubicBezTo>
                  <a:cubicBezTo>
                    <a:pt x="20777" y="9204"/>
                    <a:pt x="20533" y="17776"/>
                    <a:pt x="21597" y="26226"/>
                  </a:cubicBezTo>
                  <a:cubicBezTo>
                    <a:pt x="21901" y="28597"/>
                    <a:pt x="22084" y="31211"/>
                    <a:pt x="20382" y="32518"/>
                  </a:cubicBezTo>
                  <a:cubicBezTo>
                    <a:pt x="19584" y="33116"/>
                    <a:pt x="18577" y="33262"/>
                    <a:pt x="17478" y="33262"/>
                  </a:cubicBezTo>
                  <a:cubicBezTo>
                    <a:pt x="17068" y="33262"/>
                    <a:pt x="16646" y="33242"/>
                    <a:pt x="16217" y="33217"/>
                  </a:cubicBezTo>
                  <a:cubicBezTo>
                    <a:pt x="11780" y="33004"/>
                    <a:pt x="6886" y="32457"/>
                    <a:pt x="4424" y="28931"/>
                  </a:cubicBezTo>
                  <a:cubicBezTo>
                    <a:pt x="2995" y="26864"/>
                    <a:pt x="2752" y="24129"/>
                    <a:pt x="2570" y="21758"/>
                  </a:cubicBezTo>
                  <a:lnTo>
                    <a:pt x="776" y="359"/>
                  </a:lnTo>
                  <a:cubicBezTo>
                    <a:pt x="762" y="116"/>
                    <a:pt x="586" y="1"/>
                    <a:pt x="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84"/>
            <p:cNvSpPr/>
            <p:nvPr/>
          </p:nvSpPr>
          <p:spPr>
            <a:xfrm>
              <a:off x="4607705" y="2127966"/>
              <a:ext cx="479345" cy="899635"/>
            </a:xfrm>
            <a:custGeom>
              <a:rect b="b" l="l" r="r" t="t"/>
              <a:pathLst>
                <a:path extrusionOk="0" h="58361" w="31096">
                  <a:moveTo>
                    <a:pt x="30579" y="1"/>
                  </a:moveTo>
                  <a:lnTo>
                    <a:pt x="1" y="1794"/>
                  </a:lnTo>
                  <a:lnTo>
                    <a:pt x="1" y="58361"/>
                  </a:lnTo>
                  <a:lnTo>
                    <a:pt x="31095" y="58361"/>
                  </a:lnTo>
                  <a:lnTo>
                    <a:pt x="305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84"/>
            <p:cNvSpPr/>
            <p:nvPr/>
          </p:nvSpPr>
          <p:spPr>
            <a:xfrm>
              <a:off x="4607705" y="2127966"/>
              <a:ext cx="474181" cy="692072"/>
            </a:xfrm>
            <a:custGeom>
              <a:rect b="b" l="l" r="r" t="t"/>
              <a:pathLst>
                <a:path extrusionOk="0" h="44896" w="30761">
                  <a:moveTo>
                    <a:pt x="30579" y="1"/>
                  </a:moveTo>
                  <a:lnTo>
                    <a:pt x="29728" y="62"/>
                  </a:lnTo>
                  <a:lnTo>
                    <a:pt x="1" y="21187"/>
                  </a:lnTo>
                  <a:lnTo>
                    <a:pt x="1" y="44895"/>
                  </a:lnTo>
                  <a:lnTo>
                    <a:pt x="30761" y="21035"/>
                  </a:lnTo>
                  <a:lnTo>
                    <a:pt x="305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84"/>
            <p:cNvSpPr/>
            <p:nvPr/>
          </p:nvSpPr>
          <p:spPr>
            <a:xfrm>
              <a:off x="4607705" y="2151877"/>
              <a:ext cx="59055" cy="41713"/>
            </a:xfrm>
            <a:custGeom>
              <a:rect b="b" l="l" r="r" t="t"/>
              <a:pathLst>
                <a:path extrusionOk="0" h="2706" w="3831">
                  <a:moveTo>
                    <a:pt x="3830" y="0"/>
                  </a:moveTo>
                  <a:lnTo>
                    <a:pt x="1" y="243"/>
                  </a:lnTo>
                  <a:lnTo>
                    <a:pt x="1" y="2705"/>
                  </a:lnTo>
                  <a:lnTo>
                    <a:pt x="38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84"/>
            <p:cNvSpPr/>
            <p:nvPr/>
          </p:nvSpPr>
          <p:spPr>
            <a:xfrm>
              <a:off x="4607705" y="2147190"/>
              <a:ext cx="142450" cy="99350"/>
            </a:xfrm>
            <a:custGeom>
              <a:rect b="b" l="l" r="r" t="t"/>
              <a:pathLst>
                <a:path extrusionOk="0" h="6445" w="9241">
                  <a:moveTo>
                    <a:pt x="9241" y="0"/>
                  </a:moveTo>
                  <a:lnTo>
                    <a:pt x="5958" y="183"/>
                  </a:lnTo>
                  <a:lnTo>
                    <a:pt x="1" y="4468"/>
                  </a:lnTo>
                  <a:lnTo>
                    <a:pt x="1" y="6444"/>
                  </a:lnTo>
                  <a:lnTo>
                    <a:pt x="92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84"/>
            <p:cNvSpPr/>
            <p:nvPr/>
          </p:nvSpPr>
          <p:spPr>
            <a:xfrm>
              <a:off x="4264227" y="2163115"/>
              <a:ext cx="194938" cy="384697"/>
            </a:xfrm>
            <a:custGeom>
              <a:rect b="b" l="l" r="r" t="t"/>
              <a:pathLst>
                <a:path extrusionOk="0" h="24956" w="12646">
                  <a:moveTo>
                    <a:pt x="12645" y="1"/>
                  </a:moveTo>
                  <a:lnTo>
                    <a:pt x="0" y="730"/>
                  </a:lnTo>
                  <a:lnTo>
                    <a:pt x="0" y="24955"/>
                  </a:lnTo>
                  <a:lnTo>
                    <a:pt x="12645" y="24560"/>
                  </a:lnTo>
                  <a:lnTo>
                    <a:pt x="126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84"/>
            <p:cNvSpPr/>
            <p:nvPr/>
          </p:nvSpPr>
          <p:spPr>
            <a:xfrm>
              <a:off x="4299839" y="2191697"/>
              <a:ext cx="156508" cy="206977"/>
            </a:xfrm>
            <a:custGeom>
              <a:rect b="b" l="l" r="r" t="t"/>
              <a:pathLst>
                <a:path extrusionOk="0" h="13427" w="10153">
                  <a:moveTo>
                    <a:pt x="10153" y="1"/>
                  </a:moveTo>
                  <a:cubicBezTo>
                    <a:pt x="8724" y="92"/>
                    <a:pt x="7326" y="518"/>
                    <a:pt x="6049" y="1217"/>
                  </a:cubicBezTo>
                  <a:cubicBezTo>
                    <a:pt x="4499" y="2128"/>
                    <a:pt x="3131" y="3375"/>
                    <a:pt x="2037" y="4834"/>
                  </a:cubicBezTo>
                  <a:cubicBezTo>
                    <a:pt x="1125" y="5958"/>
                    <a:pt x="487" y="7296"/>
                    <a:pt x="213" y="8724"/>
                  </a:cubicBezTo>
                  <a:cubicBezTo>
                    <a:pt x="1" y="10153"/>
                    <a:pt x="396" y="11673"/>
                    <a:pt x="1460" y="12585"/>
                  </a:cubicBezTo>
                  <a:cubicBezTo>
                    <a:pt x="2172" y="13125"/>
                    <a:pt x="3062" y="13427"/>
                    <a:pt x="3955" y="13427"/>
                  </a:cubicBezTo>
                  <a:cubicBezTo>
                    <a:pt x="4168" y="13427"/>
                    <a:pt x="4380" y="13410"/>
                    <a:pt x="4590" y="13375"/>
                  </a:cubicBezTo>
                  <a:cubicBezTo>
                    <a:pt x="5715" y="13223"/>
                    <a:pt x="6809" y="12828"/>
                    <a:pt x="7812" y="12250"/>
                  </a:cubicBezTo>
                  <a:cubicBezTo>
                    <a:pt x="8633" y="11764"/>
                    <a:pt x="9423" y="11217"/>
                    <a:pt x="10153" y="10609"/>
                  </a:cubicBezTo>
                  <a:lnTo>
                    <a:pt x="101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84"/>
            <p:cNvSpPr/>
            <p:nvPr/>
          </p:nvSpPr>
          <p:spPr>
            <a:xfrm>
              <a:off x="4266108" y="2196615"/>
              <a:ext cx="67949" cy="97253"/>
            </a:xfrm>
            <a:custGeom>
              <a:rect b="b" l="l" r="r" t="t"/>
              <a:pathLst>
                <a:path extrusionOk="0" h="6309" w="4408">
                  <a:moveTo>
                    <a:pt x="2410" y="1"/>
                  </a:moveTo>
                  <a:cubicBezTo>
                    <a:pt x="2158" y="1"/>
                    <a:pt x="1906" y="37"/>
                    <a:pt x="1672" y="107"/>
                  </a:cubicBezTo>
                  <a:cubicBezTo>
                    <a:pt x="1094" y="259"/>
                    <a:pt x="547" y="502"/>
                    <a:pt x="0" y="776"/>
                  </a:cubicBezTo>
                  <a:lnTo>
                    <a:pt x="0" y="6308"/>
                  </a:lnTo>
                  <a:cubicBezTo>
                    <a:pt x="1398" y="5548"/>
                    <a:pt x="2584" y="4515"/>
                    <a:pt x="3496" y="3238"/>
                  </a:cubicBezTo>
                  <a:cubicBezTo>
                    <a:pt x="3982" y="2569"/>
                    <a:pt x="4407" y="1688"/>
                    <a:pt x="4103" y="958"/>
                  </a:cubicBezTo>
                  <a:cubicBezTo>
                    <a:pt x="3855" y="303"/>
                    <a:pt x="3137" y="1"/>
                    <a:pt x="24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84"/>
            <p:cNvSpPr/>
            <p:nvPr/>
          </p:nvSpPr>
          <p:spPr>
            <a:xfrm>
              <a:off x="4276406" y="2424423"/>
              <a:ext cx="106841" cy="82563"/>
            </a:xfrm>
            <a:custGeom>
              <a:rect b="b" l="l" r="r" t="t"/>
              <a:pathLst>
                <a:path extrusionOk="0" h="5356" w="6931">
                  <a:moveTo>
                    <a:pt x="4768" y="1"/>
                  </a:moveTo>
                  <a:cubicBezTo>
                    <a:pt x="4387" y="1"/>
                    <a:pt x="4010" y="75"/>
                    <a:pt x="3648" y="224"/>
                  </a:cubicBezTo>
                  <a:cubicBezTo>
                    <a:pt x="2524" y="619"/>
                    <a:pt x="1551" y="1349"/>
                    <a:pt x="882" y="2291"/>
                  </a:cubicBezTo>
                  <a:cubicBezTo>
                    <a:pt x="335" y="3021"/>
                    <a:pt x="1" y="4054"/>
                    <a:pt x="517" y="4753"/>
                  </a:cubicBezTo>
                  <a:cubicBezTo>
                    <a:pt x="842" y="5193"/>
                    <a:pt x="1372" y="5356"/>
                    <a:pt x="1932" y="5356"/>
                  </a:cubicBezTo>
                  <a:cubicBezTo>
                    <a:pt x="2262" y="5356"/>
                    <a:pt x="2603" y="5299"/>
                    <a:pt x="2919" y="5209"/>
                  </a:cubicBezTo>
                  <a:cubicBezTo>
                    <a:pt x="4013" y="4875"/>
                    <a:pt x="4986" y="4267"/>
                    <a:pt x="5776" y="3446"/>
                  </a:cubicBezTo>
                  <a:cubicBezTo>
                    <a:pt x="6414" y="2747"/>
                    <a:pt x="6931" y="1744"/>
                    <a:pt x="6536" y="923"/>
                  </a:cubicBezTo>
                  <a:cubicBezTo>
                    <a:pt x="6293" y="437"/>
                    <a:pt x="5806" y="103"/>
                    <a:pt x="5259" y="42"/>
                  </a:cubicBezTo>
                  <a:cubicBezTo>
                    <a:pt x="5095" y="14"/>
                    <a:pt x="4931" y="1"/>
                    <a:pt x="47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84"/>
            <p:cNvSpPr/>
            <p:nvPr/>
          </p:nvSpPr>
          <p:spPr>
            <a:xfrm>
              <a:off x="5107689" y="3920800"/>
              <a:ext cx="799838" cy="113408"/>
            </a:xfrm>
            <a:custGeom>
              <a:rect b="b" l="l" r="r" t="t"/>
              <a:pathLst>
                <a:path extrusionOk="0" h="7357" w="51887">
                  <a:moveTo>
                    <a:pt x="28633" y="0"/>
                  </a:moveTo>
                  <a:lnTo>
                    <a:pt x="1" y="3192"/>
                  </a:lnTo>
                  <a:lnTo>
                    <a:pt x="30792" y="7356"/>
                  </a:lnTo>
                  <a:lnTo>
                    <a:pt x="51886" y="1399"/>
                  </a:lnTo>
                  <a:lnTo>
                    <a:pt x="286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84"/>
            <p:cNvSpPr/>
            <p:nvPr/>
          </p:nvSpPr>
          <p:spPr>
            <a:xfrm>
              <a:off x="5107689" y="3970009"/>
              <a:ext cx="468570" cy="495731"/>
            </a:xfrm>
            <a:custGeom>
              <a:rect b="b" l="l" r="r" t="t"/>
              <a:pathLst>
                <a:path extrusionOk="0" h="32159" w="30397">
                  <a:moveTo>
                    <a:pt x="1" y="0"/>
                  </a:moveTo>
                  <a:lnTo>
                    <a:pt x="1" y="29362"/>
                  </a:lnTo>
                  <a:lnTo>
                    <a:pt x="30396" y="32159"/>
                  </a:lnTo>
                  <a:lnTo>
                    <a:pt x="30396" y="152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84"/>
            <p:cNvSpPr/>
            <p:nvPr/>
          </p:nvSpPr>
          <p:spPr>
            <a:xfrm>
              <a:off x="5129719" y="3992964"/>
              <a:ext cx="424514" cy="449347"/>
            </a:xfrm>
            <a:custGeom>
              <a:rect b="b" l="l" r="r" t="t"/>
              <a:pathLst>
                <a:path extrusionOk="0" h="29150" w="27539">
                  <a:moveTo>
                    <a:pt x="0" y="0"/>
                  </a:moveTo>
                  <a:lnTo>
                    <a:pt x="0" y="26627"/>
                  </a:lnTo>
                  <a:lnTo>
                    <a:pt x="27539" y="29150"/>
                  </a:lnTo>
                  <a:lnTo>
                    <a:pt x="27539" y="1399"/>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84"/>
            <p:cNvSpPr/>
            <p:nvPr/>
          </p:nvSpPr>
          <p:spPr>
            <a:xfrm>
              <a:off x="5129719" y="3992964"/>
              <a:ext cx="424514" cy="449347"/>
            </a:xfrm>
            <a:custGeom>
              <a:rect b="b" l="l" r="r" t="t"/>
              <a:pathLst>
                <a:path extrusionOk="0" h="29150" w="27539">
                  <a:moveTo>
                    <a:pt x="0" y="0"/>
                  </a:moveTo>
                  <a:lnTo>
                    <a:pt x="0" y="26627"/>
                  </a:lnTo>
                  <a:lnTo>
                    <a:pt x="27539" y="29150"/>
                  </a:lnTo>
                  <a:lnTo>
                    <a:pt x="27539" y="16475"/>
                  </a:lnTo>
                  <a:lnTo>
                    <a:pt x="19970" y="16475"/>
                  </a:lnTo>
                  <a:lnTo>
                    <a:pt x="19970" y="100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84"/>
            <p:cNvSpPr/>
            <p:nvPr/>
          </p:nvSpPr>
          <p:spPr>
            <a:xfrm>
              <a:off x="5328868" y="4098397"/>
              <a:ext cx="216010" cy="234755"/>
            </a:xfrm>
            <a:custGeom>
              <a:rect b="b" l="l" r="r" t="t"/>
              <a:pathLst>
                <a:path extrusionOk="0" h="15229" w="14013">
                  <a:moveTo>
                    <a:pt x="3466" y="0"/>
                  </a:moveTo>
                  <a:cubicBezTo>
                    <a:pt x="2463" y="5076"/>
                    <a:pt x="1308" y="10153"/>
                    <a:pt x="0" y="15229"/>
                  </a:cubicBezTo>
                  <a:lnTo>
                    <a:pt x="11277" y="15229"/>
                  </a:lnTo>
                  <a:lnTo>
                    <a:pt x="12615" y="7052"/>
                  </a:lnTo>
                  <a:cubicBezTo>
                    <a:pt x="13071" y="4712"/>
                    <a:pt x="13557" y="2341"/>
                    <a:pt x="14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84"/>
            <p:cNvSpPr/>
            <p:nvPr/>
          </p:nvSpPr>
          <p:spPr>
            <a:xfrm>
              <a:off x="5316211" y="4098397"/>
              <a:ext cx="215085" cy="230069"/>
            </a:xfrm>
            <a:custGeom>
              <a:rect b="b" l="l" r="r" t="t"/>
              <a:pathLst>
                <a:path extrusionOk="0" h="14925" w="13953">
                  <a:moveTo>
                    <a:pt x="3405" y="0"/>
                  </a:moveTo>
                  <a:cubicBezTo>
                    <a:pt x="2432" y="4985"/>
                    <a:pt x="1277" y="9940"/>
                    <a:pt x="1" y="14925"/>
                  </a:cubicBezTo>
                  <a:lnTo>
                    <a:pt x="11247" y="14925"/>
                  </a:lnTo>
                  <a:lnTo>
                    <a:pt x="12524" y="7052"/>
                  </a:lnTo>
                  <a:cubicBezTo>
                    <a:pt x="13010" y="4712"/>
                    <a:pt x="13466" y="2341"/>
                    <a:pt x="13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84"/>
            <p:cNvSpPr/>
            <p:nvPr/>
          </p:nvSpPr>
          <p:spPr>
            <a:xfrm>
              <a:off x="5297002" y="4098397"/>
              <a:ext cx="216010" cy="234755"/>
            </a:xfrm>
            <a:custGeom>
              <a:rect b="b" l="l" r="r" t="t"/>
              <a:pathLst>
                <a:path extrusionOk="0" h="15229" w="14013">
                  <a:moveTo>
                    <a:pt x="3466" y="0"/>
                  </a:moveTo>
                  <a:cubicBezTo>
                    <a:pt x="2463" y="5076"/>
                    <a:pt x="1308" y="10153"/>
                    <a:pt x="1" y="15229"/>
                  </a:cubicBezTo>
                  <a:lnTo>
                    <a:pt x="11277" y="15229"/>
                  </a:lnTo>
                  <a:lnTo>
                    <a:pt x="12615" y="7052"/>
                  </a:lnTo>
                  <a:cubicBezTo>
                    <a:pt x="13071" y="4712"/>
                    <a:pt x="13527" y="2341"/>
                    <a:pt x="14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84"/>
            <p:cNvSpPr/>
            <p:nvPr/>
          </p:nvSpPr>
          <p:spPr>
            <a:xfrm>
              <a:off x="5283420" y="4098397"/>
              <a:ext cx="214608" cy="230069"/>
            </a:xfrm>
            <a:custGeom>
              <a:rect b="b" l="l" r="r" t="t"/>
              <a:pathLst>
                <a:path extrusionOk="0" h="14925" w="13922">
                  <a:moveTo>
                    <a:pt x="3404" y="0"/>
                  </a:moveTo>
                  <a:cubicBezTo>
                    <a:pt x="2401" y="4985"/>
                    <a:pt x="1277" y="9940"/>
                    <a:pt x="0" y="14925"/>
                  </a:cubicBezTo>
                  <a:lnTo>
                    <a:pt x="11216" y="14925"/>
                  </a:lnTo>
                  <a:lnTo>
                    <a:pt x="12462" y="7387"/>
                  </a:lnTo>
                  <a:lnTo>
                    <a:pt x="139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84"/>
            <p:cNvSpPr/>
            <p:nvPr/>
          </p:nvSpPr>
          <p:spPr>
            <a:xfrm>
              <a:off x="5576286" y="3942352"/>
              <a:ext cx="331284" cy="523385"/>
            </a:xfrm>
            <a:custGeom>
              <a:rect b="b" l="l" r="r" t="t"/>
              <a:pathLst>
                <a:path extrusionOk="0" h="33953" w="21491">
                  <a:moveTo>
                    <a:pt x="21490" y="1"/>
                  </a:moveTo>
                  <a:lnTo>
                    <a:pt x="0" y="3314"/>
                  </a:lnTo>
                  <a:lnTo>
                    <a:pt x="0" y="33953"/>
                  </a:lnTo>
                  <a:lnTo>
                    <a:pt x="21490" y="25533"/>
                  </a:lnTo>
                  <a:lnTo>
                    <a:pt x="214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84"/>
            <p:cNvSpPr/>
            <p:nvPr/>
          </p:nvSpPr>
          <p:spPr>
            <a:xfrm>
              <a:off x="5576286" y="3942352"/>
              <a:ext cx="331284" cy="523385"/>
            </a:xfrm>
            <a:custGeom>
              <a:rect b="b" l="l" r="r" t="t"/>
              <a:pathLst>
                <a:path extrusionOk="0" h="33953" w="21491">
                  <a:moveTo>
                    <a:pt x="21490" y="1"/>
                  </a:moveTo>
                  <a:lnTo>
                    <a:pt x="0" y="3314"/>
                  </a:lnTo>
                  <a:lnTo>
                    <a:pt x="0" y="33953"/>
                  </a:lnTo>
                  <a:lnTo>
                    <a:pt x="8055" y="30791"/>
                  </a:lnTo>
                  <a:cubicBezTo>
                    <a:pt x="9089" y="29120"/>
                    <a:pt x="10122" y="27448"/>
                    <a:pt x="11156" y="25776"/>
                  </a:cubicBezTo>
                  <a:cubicBezTo>
                    <a:pt x="10882" y="25685"/>
                    <a:pt x="10609" y="25563"/>
                    <a:pt x="10335" y="25411"/>
                  </a:cubicBezTo>
                  <a:cubicBezTo>
                    <a:pt x="8754" y="24469"/>
                    <a:pt x="7934" y="22098"/>
                    <a:pt x="9058" y="20487"/>
                  </a:cubicBezTo>
                  <a:cubicBezTo>
                    <a:pt x="13162" y="14560"/>
                    <a:pt x="17417" y="8694"/>
                    <a:pt x="21490" y="2736"/>
                  </a:cubicBezTo>
                  <a:lnTo>
                    <a:pt x="21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84"/>
            <p:cNvSpPr/>
            <p:nvPr/>
          </p:nvSpPr>
          <p:spPr>
            <a:xfrm>
              <a:off x="5872435" y="4291918"/>
              <a:ext cx="34684" cy="57652"/>
            </a:xfrm>
            <a:custGeom>
              <a:rect b="b" l="l" r="r" t="t"/>
              <a:pathLst>
                <a:path extrusionOk="0" h="3740" w="2250">
                  <a:moveTo>
                    <a:pt x="2250" y="1"/>
                  </a:moveTo>
                  <a:cubicBezTo>
                    <a:pt x="1520" y="1247"/>
                    <a:pt x="760" y="2493"/>
                    <a:pt x="1" y="3739"/>
                  </a:cubicBezTo>
                  <a:lnTo>
                    <a:pt x="2250" y="2858"/>
                  </a:lnTo>
                  <a:lnTo>
                    <a:pt x="22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84"/>
            <p:cNvSpPr/>
            <p:nvPr/>
          </p:nvSpPr>
          <p:spPr>
            <a:xfrm>
              <a:off x="3201930" y="2438652"/>
              <a:ext cx="644732" cy="1911691"/>
            </a:xfrm>
            <a:custGeom>
              <a:rect b="b" l="l" r="r" t="t"/>
              <a:pathLst>
                <a:path extrusionOk="0" h="124015" w="41825">
                  <a:moveTo>
                    <a:pt x="0" y="0"/>
                  </a:moveTo>
                  <a:lnTo>
                    <a:pt x="0" y="124014"/>
                  </a:lnTo>
                  <a:lnTo>
                    <a:pt x="41825" y="124014"/>
                  </a:lnTo>
                  <a:lnTo>
                    <a:pt x="418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84"/>
            <p:cNvSpPr/>
            <p:nvPr/>
          </p:nvSpPr>
          <p:spPr>
            <a:xfrm>
              <a:off x="3245034" y="2438652"/>
              <a:ext cx="644748" cy="1911691"/>
            </a:xfrm>
            <a:custGeom>
              <a:rect b="b" l="l" r="r" t="t"/>
              <a:pathLst>
                <a:path extrusionOk="0" h="124015" w="41826">
                  <a:moveTo>
                    <a:pt x="1" y="0"/>
                  </a:moveTo>
                  <a:lnTo>
                    <a:pt x="1" y="124014"/>
                  </a:lnTo>
                  <a:lnTo>
                    <a:pt x="41825" y="124014"/>
                  </a:lnTo>
                  <a:lnTo>
                    <a:pt x="418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84"/>
            <p:cNvSpPr/>
            <p:nvPr/>
          </p:nvSpPr>
          <p:spPr>
            <a:xfrm>
              <a:off x="3281124" y="2493936"/>
              <a:ext cx="580082" cy="439050"/>
            </a:xfrm>
            <a:custGeom>
              <a:rect b="b" l="l" r="r" t="t"/>
              <a:pathLst>
                <a:path extrusionOk="0" h="28482" w="37631">
                  <a:moveTo>
                    <a:pt x="37235" y="366"/>
                  </a:moveTo>
                  <a:lnTo>
                    <a:pt x="37235" y="28117"/>
                  </a:lnTo>
                  <a:lnTo>
                    <a:pt x="395" y="28117"/>
                  </a:lnTo>
                  <a:lnTo>
                    <a:pt x="395" y="366"/>
                  </a:lnTo>
                  <a:close/>
                  <a:moveTo>
                    <a:pt x="0" y="1"/>
                  </a:moveTo>
                  <a:lnTo>
                    <a:pt x="0" y="28482"/>
                  </a:lnTo>
                  <a:lnTo>
                    <a:pt x="37630" y="28482"/>
                  </a:lnTo>
                  <a:lnTo>
                    <a:pt x="37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84"/>
            <p:cNvSpPr/>
            <p:nvPr/>
          </p:nvSpPr>
          <p:spPr>
            <a:xfrm>
              <a:off x="3281124" y="2947532"/>
              <a:ext cx="580082" cy="439512"/>
            </a:xfrm>
            <a:custGeom>
              <a:rect b="b" l="l" r="r" t="t"/>
              <a:pathLst>
                <a:path extrusionOk="0" h="28512" w="37631">
                  <a:moveTo>
                    <a:pt x="37235" y="396"/>
                  </a:moveTo>
                  <a:lnTo>
                    <a:pt x="37235" y="28117"/>
                  </a:lnTo>
                  <a:lnTo>
                    <a:pt x="395" y="28117"/>
                  </a:lnTo>
                  <a:lnTo>
                    <a:pt x="395" y="396"/>
                  </a:lnTo>
                  <a:close/>
                  <a:moveTo>
                    <a:pt x="0" y="1"/>
                  </a:moveTo>
                  <a:lnTo>
                    <a:pt x="0" y="28512"/>
                  </a:lnTo>
                  <a:lnTo>
                    <a:pt x="37630" y="28512"/>
                  </a:lnTo>
                  <a:lnTo>
                    <a:pt x="37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84"/>
            <p:cNvSpPr/>
            <p:nvPr/>
          </p:nvSpPr>
          <p:spPr>
            <a:xfrm>
              <a:off x="3281124" y="3401606"/>
              <a:ext cx="580082" cy="439512"/>
            </a:xfrm>
            <a:custGeom>
              <a:rect b="b" l="l" r="r" t="t"/>
              <a:pathLst>
                <a:path extrusionOk="0" h="28512" w="37631">
                  <a:moveTo>
                    <a:pt x="37235" y="395"/>
                  </a:moveTo>
                  <a:lnTo>
                    <a:pt x="37235" y="28116"/>
                  </a:lnTo>
                  <a:lnTo>
                    <a:pt x="395" y="28116"/>
                  </a:lnTo>
                  <a:lnTo>
                    <a:pt x="395" y="395"/>
                  </a:lnTo>
                  <a:close/>
                  <a:moveTo>
                    <a:pt x="0" y="0"/>
                  </a:moveTo>
                  <a:lnTo>
                    <a:pt x="0" y="28511"/>
                  </a:lnTo>
                  <a:lnTo>
                    <a:pt x="37630" y="28511"/>
                  </a:lnTo>
                  <a:lnTo>
                    <a:pt x="37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84"/>
            <p:cNvSpPr/>
            <p:nvPr/>
          </p:nvSpPr>
          <p:spPr>
            <a:xfrm>
              <a:off x="3281124" y="3855665"/>
              <a:ext cx="580082" cy="439050"/>
            </a:xfrm>
            <a:custGeom>
              <a:rect b="b" l="l" r="r" t="t"/>
              <a:pathLst>
                <a:path extrusionOk="0" h="28482" w="37631">
                  <a:moveTo>
                    <a:pt x="37235" y="365"/>
                  </a:moveTo>
                  <a:lnTo>
                    <a:pt x="37235" y="28116"/>
                  </a:lnTo>
                  <a:lnTo>
                    <a:pt x="395" y="28116"/>
                  </a:lnTo>
                  <a:lnTo>
                    <a:pt x="395" y="365"/>
                  </a:lnTo>
                  <a:close/>
                  <a:moveTo>
                    <a:pt x="0" y="0"/>
                  </a:moveTo>
                  <a:lnTo>
                    <a:pt x="0" y="28481"/>
                  </a:lnTo>
                  <a:lnTo>
                    <a:pt x="37630" y="28481"/>
                  </a:lnTo>
                  <a:lnTo>
                    <a:pt x="37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84"/>
            <p:cNvSpPr/>
            <p:nvPr/>
          </p:nvSpPr>
          <p:spPr>
            <a:xfrm>
              <a:off x="3835929" y="2638264"/>
              <a:ext cx="24387" cy="160270"/>
            </a:xfrm>
            <a:custGeom>
              <a:rect b="b" l="l" r="r" t="t"/>
              <a:pathLst>
                <a:path extrusionOk="0" h="10397" w="1582">
                  <a:moveTo>
                    <a:pt x="1581" y="1"/>
                  </a:moveTo>
                  <a:lnTo>
                    <a:pt x="1" y="1855"/>
                  </a:lnTo>
                  <a:lnTo>
                    <a:pt x="31" y="10396"/>
                  </a:lnTo>
                  <a:lnTo>
                    <a:pt x="1581" y="10396"/>
                  </a:lnTo>
                  <a:lnTo>
                    <a:pt x="15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84"/>
            <p:cNvSpPr/>
            <p:nvPr/>
          </p:nvSpPr>
          <p:spPr>
            <a:xfrm>
              <a:off x="3835929" y="3100771"/>
              <a:ext cx="24387" cy="160254"/>
            </a:xfrm>
            <a:custGeom>
              <a:rect b="b" l="l" r="r" t="t"/>
              <a:pathLst>
                <a:path extrusionOk="0" h="10396" w="1582">
                  <a:moveTo>
                    <a:pt x="1581" y="0"/>
                  </a:moveTo>
                  <a:lnTo>
                    <a:pt x="1" y="1854"/>
                  </a:lnTo>
                  <a:lnTo>
                    <a:pt x="31" y="10396"/>
                  </a:lnTo>
                  <a:lnTo>
                    <a:pt x="1581" y="10396"/>
                  </a:lnTo>
                  <a:lnTo>
                    <a:pt x="1581" y="0"/>
                  </a:ln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84"/>
            <p:cNvSpPr/>
            <p:nvPr/>
          </p:nvSpPr>
          <p:spPr>
            <a:xfrm>
              <a:off x="3835929" y="3559979"/>
              <a:ext cx="24387" cy="159792"/>
            </a:xfrm>
            <a:custGeom>
              <a:rect b="b" l="l" r="r" t="t"/>
              <a:pathLst>
                <a:path extrusionOk="0" h="10366" w="1582">
                  <a:moveTo>
                    <a:pt x="1581" y="1"/>
                  </a:moveTo>
                  <a:lnTo>
                    <a:pt x="1" y="1855"/>
                  </a:lnTo>
                  <a:lnTo>
                    <a:pt x="31" y="10366"/>
                  </a:lnTo>
                  <a:lnTo>
                    <a:pt x="1581" y="10366"/>
                  </a:lnTo>
                  <a:lnTo>
                    <a:pt x="1581" y="1"/>
                  </a:ln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84"/>
            <p:cNvSpPr/>
            <p:nvPr/>
          </p:nvSpPr>
          <p:spPr>
            <a:xfrm>
              <a:off x="3835929" y="4028576"/>
              <a:ext cx="24387" cy="159792"/>
            </a:xfrm>
            <a:custGeom>
              <a:rect b="b" l="l" r="r" t="t"/>
              <a:pathLst>
                <a:path extrusionOk="0" h="10366" w="1582">
                  <a:moveTo>
                    <a:pt x="1581" y="0"/>
                  </a:moveTo>
                  <a:lnTo>
                    <a:pt x="1" y="1855"/>
                  </a:lnTo>
                  <a:lnTo>
                    <a:pt x="31" y="10365"/>
                  </a:lnTo>
                  <a:lnTo>
                    <a:pt x="1581" y="10365"/>
                  </a:lnTo>
                  <a:lnTo>
                    <a:pt x="15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84"/>
            <p:cNvSpPr/>
            <p:nvPr/>
          </p:nvSpPr>
          <p:spPr>
            <a:xfrm>
              <a:off x="3631153" y="2512805"/>
              <a:ext cx="188849" cy="183916"/>
            </a:xfrm>
            <a:custGeom>
              <a:rect b="b" l="l" r="r" t="t"/>
              <a:pathLst>
                <a:path extrusionOk="0" h="11931" w="12251">
                  <a:moveTo>
                    <a:pt x="6126" y="0"/>
                  </a:moveTo>
                  <a:cubicBezTo>
                    <a:pt x="5829" y="0"/>
                    <a:pt x="5533" y="160"/>
                    <a:pt x="5411" y="479"/>
                  </a:cubicBezTo>
                  <a:lnTo>
                    <a:pt x="5320" y="692"/>
                  </a:lnTo>
                  <a:cubicBezTo>
                    <a:pt x="5183" y="986"/>
                    <a:pt x="4906" y="1154"/>
                    <a:pt x="4621" y="1154"/>
                  </a:cubicBezTo>
                  <a:cubicBezTo>
                    <a:pt x="4464" y="1154"/>
                    <a:pt x="4305" y="1103"/>
                    <a:pt x="4165" y="996"/>
                  </a:cubicBezTo>
                  <a:lnTo>
                    <a:pt x="3983" y="874"/>
                  </a:lnTo>
                  <a:cubicBezTo>
                    <a:pt x="3836" y="760"/>
                    <a:pt x="3673" y="709"/>
                    <a:pt x="3516" y="709"/>
                  </a:cubicBezTo>
                  <a:cubicBezTo>
                    <a:pt x="3089" y="709"/>
                    <a:pt x="2700" y="1084"/>
                    <a:pt x="2767" y="1573"/>
                  </a:cubicBezTo>
                  <a:lnTo>
                    <a:pt x="2797" y="1817"/>
                  </a:lnTo>
                  <a:cubicBezTo>
                    <a:pt x="2881" y="2261"/>
                    <a:pt x="2533" y="2679"/>
                    <a:pt x="2079" y="2679"/>
                  </a:cubicBezTo>
                  <a:cubicBezTo>
                    <a:pt x="2035" y="2679"/>
                    <a:pt x="1991" y="2676"/>
                    <a:pt x="1946" y="2668"/>
                  </a:cubicBezTo>
                  <a:lnTo>
                    <a:pt x="1703" y="2668"/>
                  </a:lnTo>
                  <a:cubicBezTo>
                    <a:pt x="1666" y="2663"/>
                    <a:pt x="1629" y="2660"/>
                    <a:pt x="1594" y="2660"/>
                  </a:cubicBezTo>
                  <a:cubicBezTo>
                    <a:pt x="990" y="2660"/>
                    <a:pt x="631" y="3365"/>
                    <a:pt x="1004" y="3853"/>
                  </a:cubicBezTo>
                  <a:lnTo>
                    <a:pt x="1156" y="4066"/>
                  </a:lnTo>
                  <a:cubicBezTo>
                    <a:pt x="1429" y="4461"/>
                    <a:pt x="1277" y="5008"/>
                    <a:pt x="852" y="5190"/>
                  </a:cubicBezTo>
                  <a:lnTo>
                    <a:pt x="639" y="5312"/>
                  </a:lnTo>
                  <a:cubicBezTo>
                    <a:pt x="1" y="5555"/>
                    <a:pt x="1" y="6437"/>
                    <a:pt x="639" y="6710"/>
                  </a:cubicBezTo>
                  <a:lnTo>
                    <a:pt x="852" y="6801"/>
                  </a:lnTo>
                  <a:cubicBezTo>
                    <a:pt x="1277" y="6984"/>
                    <a:pt x="1429" y="7531"/>
                    <a:pt x="1156" y="7926"/>
                  </a:cubicBezTo>
                  <a:lnTo>
                    <a:pt x="1004" y="8139"/>
                  </a:lnTo>
                  <a:cubicBezTo>
                    <a:pt x="624" y="8636"/>
                    <a:pt x="1003" y="9358"/>
                    <a:pt x="1628" y="9358"/>
                  </a:cubicBezTo>
                  <a:cubicBezTo>
                    <a:pt x="1653" y="9358"/>
                    <a:pt x="1678" y="9357"/>
                    <a:pt x="1703" y="9355"/>
                  </a:cubicBezTo>
                  <a:lnTo>
                    <a:pt x="1946" y="9324"/>
                  </a:lnTo>
                  <a:cubicBezTo>
                    <a:pt x="1979" y="9320"/>
                    <a:pt x="2012" y="9318"/>
                    <a:pt x="2045" y="9318"/>
                  </a:cubicBezTo>
                  <a:cubicBezTo>
                    <a:pt x="2488" y="9318"/>
                    <a:pt x="2854" y="9694"/>
                    <a:pt x="2797" y="10175"/>
                  </a:cubicBezTo>
                  <a:lnTo>
                    <a:pt x="2797" y="10388"/>
                  </a:lnTo>
                  <a:cubicBezTo>
                    <a:pt x="2730" y="10861"/>
                    <a:pt x="3130" y="11235"/>
                    <a:pt x="3565" y="11235"/>
                  </a:cubicBezTo>
                  <a:cubicBezTo>
                    <a:pt x="3716" y="11235"/>
                    <a:pt x="3872" y="11189"/>
                    <a:pt x="4013" y="11087"/>
                  </a:cubicBezTo>
                  <a:lnTo>
                    <a:pt x="4195" y="10935"/>
                  </a:lnTo>
                  <a:cubicBezTo>
                    <a:pt x="4335" y="10828"/>
                    <a:pt x="4494" y="10777"/>
                    <a:pt x="4651" y="10777"/>
                  </a:cubicBezTo>
                  <a:cubicBezTo>
                    <a:pt x="4936" y="10777"/>
                    <a:pt x="5213" y="10945"/>
                    <a:pt x="5350" y="11239"/>
                  </a:cubicBezTo>
                  <a:lnTo>
                    <a:pt x="5442" y="11452"/>
                  </a:lnTo>
                  <a:cubicBezTo>
                    <a:pt x="5563" y="11771"/>
                    <a:pt x="5844" y="11931"/>
                    <a:pt x="6129" y="11931"/>
                  </a:cubicBezTo>
                  <a:cubicBezTo>
                    <a:pt x="6414" y="11931"/>
                    <a:pt x="6703" y="11771"/>
                    <a:pt x="6840" y="11452"/>
                  </a:cubicBezTo>
                  <a:lnTo>
                    <a:pt x="6931" y="11239"/>
                  </a:lnTo>
                  <a:cubicBezTo>
                    <a:pt x="7049" y="10945"/>
                    <a:pt x="7331" y="10777"/>
                    <a:pt x="7623" y="10777"/>
                  </a:cubicBezTo>
                  <a:cubicBezTo>
                    <a:pt x="7783" y="10777"/>
                    <a:pt x="7946" y="10828"/>
                    <a:pt x="8086" y="10935"/>
                  </a:cubicBezTo>
                  <a:lnTo>
                    <a:pt x="8268" y="11087"/>
                  </a:lnTo>
                  <a:cubicBezTo>
                    <a:pt x="8402" y="11189"/>
                    <a:pt x="8552" y="11235"/>
                    <a:pt x="8699" y="11235"/>
                  </a:cubicBezTo>
                  <a:cubicBezTo>
                    <a:pt x="9123" y="11235"/>
                    <a:pt x="9529" y="10861"/>
                    <a:pt x="9484" y="10388"/>
                  </a:cubicBezTo>
                  <a:lnTo>
                    <a:pt x="9454" y="10145"/>
                  </a:lnTo>
                  <a:cubicBezTo>
                    <a:pt x="9397" y="9664"/>
                    <a:pt x="9763" y="9288"/>
                    <a:pt x="10206" y="9288"/>
                  </a:cubicBezTo>
                  <a:cubicBezTo>
                    <a:pt x="10239" y="9288"/>
                    <a:pt x="10272" y="9290"/>
                    <a:pt x="10305" y="9294"/>
                  </a:cubicBezTo>
                  <a:lnTo>
                    <a:pt x="10548" y="9324"/>
                  </a:lnTo>
                  <a:cubicBezTo>
                    <a:pt x="10572" y="9327"/>
                    <a:pt x="10596" y="9328"/>
                    <a:pt x="10620" y="9328"/>
                  </a:cubicBezTo>
                  <a:cubicBezTo>
                    <a:pt x="11220" y="9328"/>
                    <a:pt x="11627" y="8605"/>
                    <a:pt x="11247" y="8108"/>
                  </a:cubicBezTo>
                  <a:lnTo>
                    <a:pt x="11095" y="7896"/>
                  </a:lnTo>
                  <a:cubicBezTo>
                    <a:pt x="10822" y="7500"/>
                    <a:pt x="10943" y="6953"/>
                    <a:pt x="11399" y="6771"/>
                  </a:cubicBezTo>
                  <a:lnTo>
                    <a:pt x="11612" y="6680"/>
                  </a:lnTo>
                  <a:cubicBezTo>
                    <a:pt x="12250" y="6406"/>
                    <a:pt x="12250" y="5525"/>
                    <a:pt x="11612" y="5282"/>
                  </a:cubicBezTo>
                  <a:lnTo>
                    <a:pt x="11399" y="5160"/>
                  </a:lnTo>
                  <a:cubicBezTo>
                    <a:pt x="10943" y="4978"/>
                    <a:pt x="10822" y="4431"/>
                    <a:pt x="11095" y="4035"/>
                  </a:cubicBezTo>
                  <a:lnTo>
                    <a:pt x="11247" y="3853"/>
                  </a:lnTo>
                  <a:cubicBezTo>
                    <a:pt x="11620" y="3336"/>
                    <a:pt x="11234" y="2630"/>
                    <a:pt x="10653" y="2630"/>
                  </a:cubicBezTo>
                  <a:cubicBezTo>
                    <a:pt x="10618" y="2630"/>
                    <a:pt x="10584" y="2632"/>
                    <a:pt x="10548" y="2637"/>
                  </a:cubicBezTo>
                  <a:lnTo>
                    <a:pt x="10305" y="2668"/>
                  </a:lnTo>
                  <a:cubicBezTo>
                    <a:pt x="10287" y="2669"/>
                    <a:pt x="10270" y="2669"/>
                    <a:pt x="10252" y="2669"/>
                  </a:cubicBezTo>
                  <a:cubicBezTo>
                    <a:pt x="9788" y="2669"/>
                    <a:pt x="9395" y="2285"/>
                    <a:pt x="9454" y="1817"/>
                  </a:cubicBezTo>
                  <a:lnTo>
                    <a:pt x="9484" y="1573"/>
                  </a:lnTo>
                  <a:cubicBezTo>
                    <a:pt x="9529" y="1082"/>
                    <a:pt x="9131" y="722"/>
                    <a:pt x="8712" y="722"/>
                  </a:cubicBezTo>
                  <a:cubicBezTo>
                    <a:pt x="8560" y="722"/>
                    <a:pt x="8406" y="769"/>
                    <a:pt x="8268" y="874"/>
                  </a:cubicBezTo>
                  <a:lnTo>
                    <a:pt x="8086" y="1026"/>
                  </a:lnTo>
                  <a:cubicBezTo>
                    <a:pt x="7953" y="1119"/>
                    <a:pt x="7798" y="1162"/>
                    <a:pt x="7646" y="1162"/>
                  </a:cubicBezTo>
                  <a:cubicBezTo>
                    <a:pt x="7346" y="1162"/>
                    <a:pt x="7052" y="994"/>
                    <a:pt x="6931" y="692"/>
                  </a:cubicBezTo>
                  <a:lnTo>
                    <a:pt x="6840" y="479"/>
                  </a:lnTo>
                  <a:cubicBezTo>
                    <a:pt x="6718" y="160"/>
                    <a:pt x="6422" y="0"/>
                    <a:pt x="6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84"/>
            <p:cNvSpPr/>
            <p:nvPr/>
          </p:nvSpPr>
          <p:spPr>
            <a:xfrm>
              <a:off x="3640865" y="2560488"/>
              <a:ext cx="177257" cy="96652"/>
            </a:xfrm>
            <a:custGeom>
              <a:rect b="b" l="l" r="r" t="t"/>
              <a:pathLst>
                <a:path extrusionOk="0" h="6270" w="11499">
                  <a:moveTo>
                    <a:pt x="10678" y="0"/>
                  </a:moveTo>
                  <a:lnTo>
                    <a:pt x="10678" y="0"/>
                  </a:lnTo>
                  <a:cubicBezTo>
                    <a:pt x="7243" y="1277"/>
                    <a:pt x="3809" y="2553"/>
                    <a:pt x="344" y="3769"/>
                  </a:cubicBezTo>
                  <a:cubicBezTo>
                    <a:pt x="708" y="4012"/>
                    <a:pt x="799" y="4499"/>
                    <a:pt x="526" y="4833"/>
                  </a:cubicBezTo>
                  <a:lnTo>
                    <a:pt x="374" y="5046"/>
                  </a:lnTo>
                  <a:cubicBezTo>
                    <a:pt x="1" y="5563"/>
                    <a:pt x="387" y="6269"/>
                    <a:pt x="994" y="6269"/>
                  </a:cubicBezTo>
                  <a:cubicBezTo>
                    <a:pt x="1030" y="6269"/>
                    <a:pt x="1066" y="6267"/>
                    <a:pt x="1103" y="6262"/>
                  </a:cubicBezTo>
                  <a:lnTo>
                    <a:pt x="1316" y="6231"/>
                  </a:lnTo>
                  <a:lnTo>
                    <a:pt x="1377" y="6231"/>
                  </a:lnTo>
                  <a:cubicBezTo>
                    <a:pt x="3930" y="5350"/>
                    <a:pt x="6514" y="4499"/>
                    <a:pt x="9097" y="3678"/>
                  </a:cubicBezTo>
                  <a:lnTo>
                    <a:pt x="11438" y="2948"/>
                  </a:lnTo>
                  <a:cubicBezTo>
                    <a:pt x="11499" y="2645"/>
                    <a:pt x="11316" y="2310"/>
                    <a:pt x="11012" y="2189"/>
                  </a:cubicBezTo>
                  <a:lnTo>
                    <a:pt x="10769" y="2097"/>
                  </a:lnTo>
                  <a:cubicBezTo>
                    <a:pt x="10344" y="1885"/>
                    <a:pt x="10192" y="1338"/>
                    <a:pt x="10465" y="942"/>
                  </a:cubicBezTo>
                  <a:lnTo>
                    <a:pt x="10617" y="760"/>
                  </a:lnTo>
                  <a:cubicBezTo>
                    <a:pt x="10769" y="547"/>
                    <a:pt x="10800" y="243"/>
                    <a:pt x="10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84"/>
            <p:cNvSpPr/>
            <p:nvPr/>
          </p:nvSpPr>
          <p:spPr>
            <a:xfrm>
              <a:off x="3327049" y="3880039"/>
              <a:ext cx="242247" cy="201012"/>
            </a:xfrm>
            <a:custGeom>
              <a:rect b="b" l="l" r="r" t="t"/>
              <a:pathLst>
                <a:path extrusionOk="0" h="13040" w="15715">
                  <a:moveTo>
                    <a:pt x="2280" y="0"/>
                  </a:moveTo>
                  <a:cubicBezTo>
                    <a:pt x="1033" y="0"/>
                    <a:pt x="0" y="1003"/>
                    <a:pt x="0" y="2280"/>
                  </a:cubicBezTo>
                  <a:lnTo>
                    <a:pt x="0" y="10760"/>
                  </a:lnTo>
                  <a:cubicBezTo>
                    <a:pt x="0" y="12037"/>
                    <a:pt x="1033" y="13040"/>
                    <a:pt x="2280" y="13040"/>
                  </a:cubicBezTo>
                  <a:lnTo>
                    <a:pt x="13435" y="13040"/>
                  </a:lnTo>
                  <a:cubicBezTo>
                    <a:pt x="14681" y="13040"/>
                    <a:pt x="15715" y="12037"/>
                    <a:pt x="15715" y="10760"/>
                  </a:cubicBezTo>
                  <a:lnTo>
                    <a:pt x="15715" y="2280"/>
                  </a:lnTo>
                  <a:cubicBezTo>
                    <a:pt x="15715" y="1003"/>
                    <a:pt x="14681" y="0"/>
                    <a:pt x="1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84"/>
            <p:cNvSpPr/>
            <p:nvPr/>
          </p:nvSpPr>
          <p:spPr>
            <a:xfrm>
              <a:off x="3350004" y="3899248"/>
              <a:ext cx="196341" cy="162597"/>
            </a:xfrm>
            <a:custGeom>
              <a:rect b="b" l="l" r="r" t="t"/>
              <a:pathLst>
                <a:path extrusionOk="0" h="10548" w="12737">
                  <a:moveTo>
                    <a:pt x="1855" y="0"/>
                  </a:moveTo>
                  <a:cubicBezTo>
                    <a:pt x="821" y="0"/>
                    <a:pt x="0" y="821"/>
                    <a:pt x="0" y="1824"/>
                  </a:cubicBezTo>
                  <a:lnTo>
                    <a:pt x="0" y="8724"/>
                  </a:lnTo>
                  <a:cubicBezTo>
                    <a:pt x="0" y="9727"/>
                    <a:pt x="821" y="10548"/>
                    <a:pt x="1855" y="10548"/>
                  </a:cubicBezTo>
                  <a:lnTo>
                    <a:pt x="10882" y="10548"/>
                  </a:lnTo>
                  <a:cubicBezTo>
                    <a:pt x="11916" y="10548"/>
                    <a:pt x="12736" y="9727"/>
                    <a:pt x="12736" y="8724"/>
                  </a:cubicBezTo>
                  <a:lnTo>
                    <a:pt x="12736" y="1824"/>
                  </a:lnTo>
                  <a:cubicBezTo>
                    <a:pt x="12736" y="821"/>
                    <a:pt x="11916" y="0"/>
                    <a:pt x="10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84"/>
            <p:cNvSpPr/>
            <p:nvPr/>
          </p:nvSpPr>
          <p:spPr>
            <a:xfrm>
              <a:off x="3371094" y="3912367"/>
              <a:ext cx="166821" cy="131675"/>
            </a:xfrm>
            <a:custGeom>
              <a:rect b="b" l="l" r="r" t="t"/>
              <a:pathLst>
                <a:path extrusionOk="0" h="8542" w="10822">
                  <a:moveTo>
                    <a:pt x="9028" y="0"/>
                  </a:moveTo>
                  <a:cubicBezTo>
                    <a:pt x="5867" y="1368"/>
                    <a:pt x="2857" y="3010"/>
                    <a:pt x="0" y="4924"/>
                  </a:cubicBezTo>
                  <a:lnTo>
                    <a:pt x="3405" y="8542"/>
                  </a:lnTo>
                  <a:cubicBezTo>
                    <a:pt x="5958" y="6718"/>
                    <a:pt x="8420" y="4803"/>
                    <a:pt x="10821" y="2797"/>
                  </a:cubicBezTo>
                  <a:lnTo>
                    <a:pt x="90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84"/>
            <p:cNvSpPr/>
            <p:nvPr/>
          </p:nvSpPr>
          <p:spPr>
            <a:xfrm>
              <a:off x="3306422" y="2498144"/>
              <a:ext cx="220712" cy="232397"/>
            </a:xfrm>
            <a:custGeom>
              <a:rect b="b" l="l" r="r" t="t"/>
              <a:pathLst>
                <a:path extrusionOk="0" h="15076" w="14318">
                  <a:moveTo>
                    <a:pt x="7712" y="1"/>
                  </a:moveTo>
                  <a:cubicBezTo>
                    <a:pt x="6348" y="1"/>
                    <a:pt x="4974" y="382"/>
                    <a:pt x="3830" y="1126"/>
                  </a:cubicBezTo>
                  <a:cubicBezTo>
                    <a:pt x="1308" y="2768"/>
                    <a:pt x="1" y="5929"/>
                    <a:pt x="213" y="8938"/>
                  </a:cubicBezTo>
                  <a:cubicBezTo>
                    <a:pt x="365" y="10792"/>
                    <a:pt x="1095" y="12676"/>
                    <a:pt x="2554" y="13831"/>
                  </a:cubicBezTo>
                  <a:cubicBezTo>
                    <a:pt x="3620" y="14648"/>
                    <a:pt x="4923" y="15075"/>
                    <a:pt x="6249" y="15075"/>
                  </a:cubicBezTo>
                  <a:cubicBezTo>
                    <a:pt x="6699" y="15075"/>
                    <a:pt x="7152" y="15026"/>
                    <a:pt x="7600" y="14926"/>
                  </a:cubicBezTo>
                  <a:cubicBezTo>
                    <a:pt x="9332" y="14531"/>
                    <a:pt x="10882" y="13558"/>
                    <a:pt x="12037" y="12190"/>
                  </a:cubicBezTo>
                  <a:cubicBezTo>
                    <a:pt x="13314" y="10731"/>
                    <a:pt x="14074" y="8877"/>
                    <a:pt x="14226" y="6932"/>
                  </a:cubicBezTo>
                  <a:cubicBezTo>
                    <a:pt x="14317" y="4986"/>
                    <a:pt x="13588" y="3071"/>
                    <a:pt x="12189" y="1704"/>
                  </a:cubicBezTo>
                  <a:cubicBezTo>
                    <a:pt x="10992" y="557"/>
                    <a:pt x="9359" y="1"/>
                    <a:pt x="7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84"/>
            <p:cNvSpPr/>
            <p:nvPr/>
          </p:nvSpPr>
          <p:spPr>
            <a:xfrm>
              <a:off x="3322825" y="2515411"/>
              <a:ext cx="187909" cy="197913"/>
            </a:xfrm>
            <a:custGeom>
              <a:rect b="b" l="l" r="r" t="t"/>
              <a:pathLst>
                <a:path extrusionOk="0" h="12839" w="12190">
                  <a:moveTo>
                    <a:pt x="6606" y="0"/>
                  </a:moveTo>
                  <a:cubicBezTo>
                    <a:pt x="5441" y="0"/>
                    <a:pt x="4265" y="329"/>
                    <a:pt x="3283" y="979"/>
                  </a:cubicBezTo>
                  <a:cubicBezTo>
                    <a:pt x="1156" y="2377"/>
                    <a:pt x="0" y="5052"/>
                    <a:pt x="183" y="7605"/>
                  </a:cubicBezTo>
                  <a:cubicBezTo>
                    <a:pt x="304" y="9186"/>
                    <a:pt x="943" y="10797"/>
                    <a:pt x="2189" y="11800"/>
                  </a:cubicBezTo>
                  <a:cubicBezTo>
                    <a:pt x="3095" y="12480"/>
                    <a:pt x="4188" y="12838"/>
                    <a:pt x="5315" y="12838"/>
                  </a:cubicBezTo>
                  <a:cubicBezTo>
                    <a:pt x="5699" y="12838"/>
                    <a:pt x="6088" y="12797"/>
                    <a:pt x="6475" y="12711"/>
                  </a:cubicBezTo>
                  <a:cubicBezTo>
                    <a:pt x="7934" y="12377"/>
                    <a:pt x="9271" y="11556"/>
                    <a:pt x="10274" y="10371"/>
                  </a:cubicBezTo>
                  <a:cubicBezTo>
                    <a:pt x="11368" y="9125"/>
                    <a:pt x="12007" y="7544"/>
                    <a:pt x="12128" y="5903"/>
                  </a:cubicBezTo>
                  <a:cubicBezTo>
                    <a:pt x="12189" y="4231"/>
                    <a:pt x="11581" y="2620"/>
                    <a:pt x="10396" y="1435"/>
                  </a:cubicBezTo>
                  <a:cubicBezTo>
                    <a:pt x="9385" y="473"/>
                    <a:pt x="8003" y="0"/>
                    <a:pt x="66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84"/>
            <p:cNvSpPr/>
            <p:nvPr/>
          </p:nvSpPr>
          <p:spPr>
            <a:xfrm>
              <a:off x="3323766" y="2522533"/>
              <a:ext cx="186969" cy="166806"/>
            </a:xfrm>
            <a:custGeom>
              <a:rect b="b" l="l" r="r" t="t"/>
              <a:pathLst>
                <a:path extrusionOk="0" h="10821" w="12129">
                  <a:moveTo>
                    <a:pt x="8785" y="0"/>
                  </a:moveTo>
                  <a:cubicBezTo>
                    <a:pt x="6292" y="760"/>
                    <a:pt x="3830" y="1550"/>
                    <a:pt x="1368" y="2401"/>
                  </a:cubicBezTo>
                  <a:cubicBezTo>
                    <a:pt x="456" y="3800"/>
                    <a:pt x="0" y="5471"/>
                    <a:pt x="152" y="7173"/>
                  </a:cubicBezTo>
                  <a:cubicBezTo>
                    <a:pt x="213" y="8511"/>
                    <a:pt x="730" y="9787"/>
                    <a:pt x="1581" y="10821"/>
                  </a:cubicBezTo>
                  <a:cubicBezTo>
                    <a:pt x="4833" y="9666"/>
                    <a:pt x="8055" y="8511"/>
                    <a:pt x="11277" y="7386"/>
                  </a:cubicBezTo>
                  <a:lnTo>
                    <a:pt x="11733" y="7265"/>
                  </a:lnTo>
                  <a:cubicBezTo>
                    <a:pt x="11915" y="6657"/>
                    <a:pt x="12007" y="6049"/>
                    <a:pt x="12037" y="5441"/>
                  </a:cubicBezTo>
                  <a:cubicBezTo>
                    <a:pt x="12128" y="3800"/>
                    <a:pt x="11520" y="2158"/>
                    <a:pt x="10335" y="1003"/>
                  </a:cubicBezTo>
                  <a:cubicBezTo>
                    <a:pt x="9879" y="578"/>
                    <a:pt x="9362" y="243"/>
                    <a:pt x="8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84"/>
            <p:cNvSpPr/>
            <p:nvPr/>
          </p:nvSpPr>
          <p:spPr>
            <a:xfrm>
              <a:off x="3318139" y="2987707"/>
              <a:ext cx="370638" cy="324594"/>
            </a:xfrm>
            <a:custGeom>
              <a:rect b="b" l="l" r="r" t="t"/>
              <a:pathLst>
                <a:path extrusionOk="0" h="21057" w="24044">
                  <a:moveTo>
                    <a:pt x="12349" y="0"/>
                  </a:moveTo>
                  <a:cubicBezTo>
                    <a:pt x="9416" y="0"/>
                    <a:pt x="6517" y="833"/>
                    <a:pt x="4347" y="2775"/>
                  </a:cubicBezTo>
                  <a:cubicBezTo>
                    <a:pt x="821" y="5875"/>
                    <a:pt x="1" y="11529"/>
                    <a:pt x="2341" y="15602"/>
                  </a:cubicBezTo>
                  <a:cubicBezTo>
                    <a:pt x="4289" y="18993"/>
                    <a:pt x="8197" y="21056"/>
                    <a:pt x="12099" y="21056"/>
                  </a:cubicBezTo>
                  <a:cubicBezTo>
                    <a:pt x="12885" y="21056"/>
                    <a:pt x="13670" y="20973"/>
                    <a:pt x="14438" y="20799"/>
                  </a:cubicBezTo>
                  <a:cubicBezTo>
                    <a:pt x="19028" y="19766"/>
                    <a:pt x="22737" y="15754"/>
                    <a:pt x="23588" y="11164"/>
                  </a:cubicBezTo>
                  <a:cubicBezTo>
                    <a:pt x="24044" y="8520"/>
                    <a:pt x="23618" y="5632"/>
                    <a:pt x="21916" y="3596"/>
                  </a:cubicBezTo>
                  <a:cubicBezTo>
                    <a:pt x="20548" y="1985"/>
                    <a:pt x="18481" y="1073"/>
                    <a:pt x="16445" y="526"/>
                  </a:cubicBezTo>
                  <a:cubicBezTo>
                    <a:pt x="15121" y="185"/>
                    <a:pt x="13731" y="0"/>
                    <a:pt x="123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84"/>
            <p:cNvSpPr/>
            <p:nvPr/>
          </p:nvSpPr>
          <p:spPr>
            <a:xfrm>
              <a:off x="3320482" y="3040323"/>
              <a:ext cx="368295" cy="218816"/>
            </a:xfrm>
            <a:custGeom>
              <a:rect b="b" l="l" r="r" t="t"/>
              <a:pathLst>
                <a:path extrusionOk="0" h="14195" w="23892">
                  <a:moveTo>
                    <a:pt x="3526" y="0"/>
                  </a:moveTo>
                  <a:cubicBezTo>
                    <a:pt x="578" y="3192"/>
                    <a:pt x="1" y="8389"/>
                    <a:pt x="2189" y="12189"/>
                  </a:cubicBezTo>
                  <a:cubicBezTo>
                    <a:pt x="2615" y="12918"/>
                    <a:pt x="3131" y="13587"/>
                    <a:pt x="3709" y="14195"/>
                  </a:cubicBezTo>
                  <a:lnTo>
                    <a:pt x="19970" y="14195"/>
                  </a:lnTo>
                  <a:cubicBezTo>
                    <a:pt x="21733" y="12432"/>
                    <a:pt x="22949" y="10183"/>
                    <a:pt x="23436" y="7721"/>
                  </a:cubicBezTo>
                  <a:cubicBezTo>
                    <a:pt x="23892" y="5107"/>
                    <a:pt x="23466" y="2219"/>
                    <a:pt x="21764" y="183"/>
                  </a:cubicBezTo>
                  <a:cubicBezTo>
                    <a:pt x="21703" y="122"/>
                    <a:pt x="21642" y="61"/>
                    <a:pt x="215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84"/>
            <p:cNvSpPr/>
            <p:nvPr/>
          </p:nvSpPr>
          <p:spPr>
            <a:xfrm>
              <a:off x="3323766" y="3417532"/>
              <a:ext cx="417022" cy="176193"/>
            </a:xfrm>
            <a:custGeom>
              <a:rect b="b" l="l" r="r" t="t"/>
              <a:pathLst>
                <a:path extrusionOk="0" h="11430" w="27053">
                  <a:moveTo>
                    <a:pt x="27052" y="1"/>
                  </a:moveTo>
                  <a:lnTo>
                    <a:pt x="27052" y="1"/>
                  </a:lnTo>
                  <a:cubicBezTo>
                    <a:pt x="17995" y="761"/>
                    <a:pt x="8997" y="1824"/>
                    <a:pt x="0" y="3253"/>
                  </a:cubicBezTo>
                  <a:lnTo>
                    <a:pt x="1277" y="11429"/>
                  </a:lnTo>
                  <a:lnTo>
                    <a:pt x="26566" y="8207"/>
                  </a:lnTo>
                  <a:cubicBezTo>
                    <a:pt x="26718" y="5472"/>
                    <a:pt x="26900" y="2736"/>
                    <a:pt x="27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84"/>
            <p:cNvSpPr/>
            <p:nvPr/>
          </p:nvSpPr>
          <p:spPr>
            <a:xfrm>
              <a:off x="3343437" y="3433287"/>
              <a:ext cx="378608" cy="144531"/>
            </a:xfrm>
            <a:custGeom>
              <a:rect b="b" l="l" r="r" t="t"/>
              <a:pathLst>
                <a:path extrusionOk="0" h="9376" w="24561">
                  <a:moveTo>
                    <a:pt x="23041" y="346"/>
                  </a:moveTo>
                  <a:cubicBezTo>
                    <a:pt x="23375" y="346"/>
                    <a:pt x="23710" y="468"/>
                    <a:pt x="23953" y="711"/>
                  </a:cubicBezTo>
                  <a:cubicBezTo>
                    <a:pt x="24105" y="894"/>
                    <a:pt x="24196" y="1137"/>
                    <a:pt x="24196" y="1410"/>
                  </a:cubicBezTo>
                  <a:lnTo>
                    <a:pt x="23892" y="5726"/>
                  </a:lnTo>
                  <a:cubicBezTo>
                    <a:pt x="23831" y="6213"/>
                    <a:pt x="23436" y="6608"/>
                    <a:pt x="22919" y="6638"/>
                  </a:cubicBezTo>
                  <a:lnTo>
                    <a:pt x="2463" y="8979"/>
                  </a:lnTo>
                  <a:cubicBezTo>
                    <a:pt x="2406" y="8988"/>
                    <a:pt x="2350" y="8993"/>
                    <a:pt x="2294" y="8993"/>
                  </a:cubicBezTo>
                  <a:cubicBezTo>
                    <a:pt x="1807" y="8993"/>
                    <a:pt x="1353" y="8649"/>
                    <a:pt x="1217" y="8158"/>
                  </a:cubicBezTo>
                  <a:lnTo>
                    <a:pt x="457" y="3812"/>
                  </a:lnTo>
                  <a:cubicBezTo>
                    <a:pt x="426" y="3568"/>
                    <a:pt x="487" y="3325"/>
                    <a:pt x="639" y="3143"/>
                  </a:cubicBezTo>
                  <a:cubicBezTo>
                    <a:pt x="822" y="2900"/>
                    <a:pt x="1095" y="2717"/>
                    <a:pt x="1399" y="2687"/>
                  </a:cubicBezTo>
                  <a:cubicBezTo>
                    <a:pt x="8512" y="1714"/>
                    <a:pt x="15776" y="924"/>
                    <a:pt x="22950" y="346"/>
                  </a:cubicBezTo>
                  <a:close/>
                  <a:moveTo>
                    <a:pt x="23096" y="0"/>
                  </a:moveTo>
                  <a:cubicBezTo>
                    <a:pt x="23037" y="0"/>
                    <a:pt x="22978" y="4"/>
                    <a:pt x="22919" y="12"/>
                  </a:cubicBezTo>
                  <a:cubicBezTo>
                    <a:pt x="15715" y="559"/>
                    <a:pt x="8451" y="1349"/>
                    <a:pt x="1308" y="2322"/>
                  </a:cubicBezTo>
                  <a:cubicBezTo>
                    <a:pt x="913" y="2383"/>
                    <a:pt x="548" y="2596"/>
                    <a:pt x="305" y="2930"/>
                  </a:cubicBezTo>
                  <a:cubicBezTo>
                    <a:pt x="92" y="3204"/>
                    <a:pt x="1" y="3568"/>
                    <a:pt x="62" y="3903"/>
                  </a:cubicBezTo>
                  <a:lnTo>
                    <a:pt x="822" y="8249"/>
                  </a:lnTo>
                  <a:cubicBezTo>
                    <a:pt x="969" y="8898"/>
                    <a:pt x="1574" y="9375"/>
                    <a:pt x="2249" y="9375"/>
                  </a:cubicBezTo>
                  <a:cubicBezTo>
                    <a:pt x="2269" y="9375"/>
                    <a:pt x="2290" y="9375"/>
                    <a:pt x="2311" y="9374"/>
                  </a:cubicBezTo>
                  <a:lnTo>
                    <a:pt x="2493" y="9374"/>
                  </a:lnTo>
                  <a:lnTo>
                    <a:pt x="22950" y="7033"/>
                  </a:lnTo>
                  <a:cubicBezTo>
                    <a:pt x="23618" y="6973"/>
                    <a:pt x="24165" y="6456"/>
                    <a:pt x="24257" y="5757"/>
                  </a:cubicBezTo>
                  <a:lnTo>
                    <a:pt x="24530" y="1441"/>
                  </a:lnTo>
                  <a:cubicBezTo>
                    <a:pt x="24561" y="1076"/>
                    <a:pt x="24439" y="742"/>
                    <a:pt x="24196" y="468"/>
                  </a:cubicBezTo>
                  <a:cubicBezTo>
                    <a:pt x="23904" y="176"/>
                    <a:pt x="23497" y="0"/>
                    <a:pt x="230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84"/>
            <p:cNvSpPr/>
            <p:nvPr/>
          </p:nvSpPr>
          <p:spPr>
            <a:xfrm>
              <a:off x="3318601" y="2747443"/>
              <a:ext cx="506521" cy="240859"/>
            </a:xfrm>
            <a:custGeom>
              <a:rect b="b" l="l" r="r" t="t"/>
              <a:pathLst>
                <a:path extrusionOk="0" h="15625" w="32859">
                  <a:moveTo>
                    <a:pt x="1581" y="1"/>
                  </a:moveTo>
                  <a:cubicBezTo>
                    <a:pt x="1034" y="2341"/>
                    <a:pt x="518" y="4712"/>
                    <a:pt x="1" y="7053"/>
                  </a:cubicBezTo>
                  <a:lnTo>
                    <a:pt x="29576" y="15624"/>
                  </a:lnTo>
                  <a:cubicBezTo>
                    <a:pt x="30670" y="12372"/>
                    <a:pt x="31764" y="9089"/>
                    <a:pt x="32859" y="5807"/>
                  </a:cubicBezTo>
                  <a:lnTo>
                    <a:pt x="15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84"/>
            <p:cNvSpPr/>
            <p:nvPr/>
          </p:nvSpPr>
          <p:spPr>
            <a:xfrm>
              <a:off x="3540258" y="2816339"/>
              <a:ext cx="268961" cy="131675"/>
            </a:xfrm>
            <a:custGeom>
              <a:rect b="b" l="l" r="r" t="t"/>
              <a:pathLst>
                <a:path extrusionOk="0" h="8542" w="17448">
                  <a:moveTo>
                    <a:pt x="11307" y="0"/>
                  </a:moveTo>
                  <a:cubicBezTo>
                    <a:pt x="7508" y="2189"/>
                    <a:pt x="3739" y="4468"/>
                    <a:pt x="0" y="6778"/>
                  </a:cubicBezTo>
                  <a:lnTo>
                    <a:pt x="6140" y="8541"/>
                  </a:lnTo>
                  <a:cubicBezTo>
                    <a:pt x="8146" y="7113"/>
                    <a:pt x="10243" y="5806"/>
                    <a:pt x="12189" y="4529"/>
                  </a:cubicBezTo>
                  <a:cubicBezTo>
                    <a:pt x="13921" y="3374"/>
                    <a:pt x="15654" y="2249"/>
                    <a:pt x="17447" y="1125"/>
                  </a:cubicBezTo>
                  <a:lnTo>
                    <a:pt x="113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84"/>
            <p:cNvSpPr/>
            <p:nvPr/>
          </p:nvSpPr>
          <p:spPr>
            <a:xfrm>
              <a:off x="3322363" y="2769010"/>
              <a:ext cx="225845" cy="110125"/>
            </a:xfrm>
            <a:custGeom>
              <a:rect b="b" l="l" r="r" t="t"/>
              <a:pathLst>
                <a:path extrusionOk="0" h="7144" w="14651">
                  <a:moveTo>
                    <a:pt x="8876" y="0"/>
                  </a:moveTo>
                  <a:cubicBezTo>
                    <a:pt x="6748" y="1246"/>
                    <a:pt x="4681" y="2553"/>
                    <a:pt x="2645" y="3921"/>
                  </a:cubicBezTo>
                  <a:cubicBezTo>
                    <a:pt x="1763" y="4499"/>
                    <a:pt x="851" y="5107"/>
                    <a:pt x="0" y="5745"/>
                  </a:cubicBezTo>
                  <a:lnTo>
                    <a:pt x="4863" y="7143"/>
                  </a:lnTo>
                  <a:cubicBezTo>
                    <a:pt x="8085" y="5076"/>
                    <a:pt x="11368" y="3070"/>
                    <a:pt x="14651" y="1064"/>
                  </a:cubicBezTo>
                  <a:lnTo>
                    <a:pt x="88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84"/>
            <p:cNvSpPr/>
            <p:nvPr/>
          </p:nvSpPr>
          <p:spPr>
            <a:xfrm>
              <a:off x="5207973" y="2099862"/>
              <a:ext cx="1221993" cy="1303045"/>
            </a:xfrm>
            <a:custGeom>
              <a:rect b="b" l="l" r="r" t="t"/>
              <a:pathLst>
                <a:path extrusionOk="0" h="84531" w="79273">
                  <a:moveTo>
                    <a:pt x="79272" y="0"/>
                  </a:moveTo>
                  <a:lnTo>
                    <a:pt x="0" y="2310"/>
                  </a:lnTo>
                  <a:lnTo>
                    <a:pt x="0" y="80822"/>
                  </a:lnTo>
                  <a:lnTo>
                    <a:pt x="79272" y="84530"/>
                  </a:lnTo>
                  <a:lnTo>
                    <a:pt x="792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84"/>
            <p:cNvSpPr/>
            <p:nvPr/>
          </p:nvSpPr>
          <p:spPr>
            <a:xfrm>
              <a:off x="5239360" y="2072683"/>
              <a:ext cx="1190608" cy="1303045"/>
            </a:xfrm>
            <a:custGeom>
              <a:rect b="b" l="l" r="r" t="t"/>
              <a:pathLst>
                <a:path extrusionOk="0" h="84531" w="77237">
                  <a:moveTo>
                    <a:pt x="77236" y="0"/>
                  </a:moveTo>
                  <a:lnTo>
                    <a:pt x="1" y="2310"/>
                  </a:lnTo>
                  <a:lnTo>
                    <a:pt x="1" y="80822"/>
                  </a:lnTo>
                  <a:lnTo>
                    <a:pt x="77236" y="84530"/>
                  </a:lnTo>
                  <a:lnTo>
                    <a:pt x="772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84"/>
            <p:cNvSpPr/>
            <p:nvPr/>
          </p:nvSpPr>
          <p:spPr>
            <a:xfrm>
              <a:off x="5178450" y="2044563"/>
              <a:ext cx="1303986" cy="106379"/>
            </a:xfrm>
            <a:custGeom>
              <a:rect b="b" l="l" r="r" t="t"/>
              <a:pathLst>
                <a:path extrusionOk="0" h="6901" w="84592">
                  <a:moveTo>
                    <a:pt x="84592" y="1"/>
                  </a:moveTo>
                  <a:lnTo>
                    <a:pt x="0" y="2675"/>
                  </a:lnTo>
                  <a:lnTo>
                    <a:pt x="0" y="6900"/>
                  </a:lnTo>
                  <a:lnTo>
                    <a:pt x="84592" y="4590"/>
                  </a:lnTo>
                  <a:lnTo>
                    <a:pt x="84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84"/>
            <p:cNvSpPr/>
            <p:nvPr/>
          </p:nvSpPr>
          <p:spPr>
            <a:xfrm>
              <a:off x="5283420" y="2130309"/>
              <a:ext cx="1043935" cy="74516"/>
            </a:xfrm>
            <a:custGeom>
              <a:rect b="b" l="l" r="r" t="t"/>
              <a:pathLst>
                <a:path extrusionOk="0" h="4834" w="67722">
                  <a:moveTo>
                    <a:pt x="67722" y="1"/>
                  </a:moveTo>
                  <a:lnTo>
                    <a:pt x="0" y="1794"/>
                  </a:lnTo>
                  <a:lnTo>
                    <a:pt x="0" y="4834"/>
                  </a:lnTo>
                  <a:lnTo>
                    <a:pt x="67722" y="3253"/>
                  </a:lnTo>
                  <a:lnTo>
                    <a:pt x="677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84"/>
            <p:cNvSpPr/>
            <p:nvPr/>
          </p:nvSpPr>
          <p:spPr>
            <a:xfrm>
              <a:off x="5283420" y="2205295"/>
              <a:ext cx="1043935" cy="70292"/>
            </a:xfrm>
            <a:custGeom>
              <a:rect b="b" l="l" r="r" t="t"/>
              <a:pathLst>
                <a:path extrusionOk="0" h="4560" w="67722">
                  <a:moveTo>
                    <a:pt x="67722" y="0"/>
                  </a:moveTo>
                  <a:lnTo>
                    <a:pt x="0" y="1490"/>
                  </a:lnTo>
                  <a:lnTo>
                    <a:pt x="0" y="4560"/>
                  </a:lnTo>
                  <a:lnTo>
                    <a:pt x="67722" y="3253"/>
                  </a:lnTo>
                  <a:lnTo>
                    <a:pt x="67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84"/>
            <p:cNvSpPr/>
            <p:nvPr/>
          </p:nvSpPr>
          <p:spPr>
            <a:xfrm>
              <a:off x="5283420" y="2280727"/>
              <a:ext cx="1043935" cy="65144"/>
            </a:xfrm>
            <a:custGeom>
              <a:rect b="b" l="l" r="r" t="t"/>
              <a:pathLst>
                <a:path extrusionOk="0" h="4226" w="67722">
                  <a:moveTo>
                    <a:pt x="67722" y="1"/>
                  </a:moveTo>
                  <a:lnTo>
                    <a:pt x="0" y="1186"/>
                  </a:lnTo>
                  <a:lnTo>
                    <a:pt x="0" y="4226"/>
                  </a:lnTo>
                  <a:lnTo>
                    <a:pt x="67722" y="3253"/>
                  </a:lnTo>
                  <a:lnTo>
                    <a:pt x="677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84"/>
            <p:cNvSpPr/>
            <p:nvPr/>
          </p:nvSpPr>
          <p:spPr>
            <a:xfrm>
              <a:off x="5283420" y="2355712"/>
              <a:ext cx="1043935" cy="60458"/>
            </a:xfrm>
            <a:custGeom>
              <a:rect b="b" l="l" r="r" t="t"/>
              <a:pathLst>
                <a:path extrusionOk="0" h="3922" w="67722">
                  <a:moveTo>
                    <a:pt x="67722" y="0"/>
                  </a:moveTo>
                  <a:lnTo>
                    <a:pt x="0" y="882"/>
                  </a:lnTo>
                  <a:lnTo>
                    <a:pt x="0" y="3921"/>
                  </a:lnTo>
                  <a:lnTo>
                    <a:pt x="67722" y="3253"/>
                  </a:lnTo>
                  <a:lnTo>
                    <a:pt x="67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84"/>
            <p:cNvSpPr/>
            <p:nvPr/>
          </p:nvSpPr>
          <p:spPr>
            <a:xfrm>
              <a:off x="5283420" y="2431145"/>
              <a:ext cx="1043935" cy="55787"/>
            </a:xfrm>
            <a:custGeom>
              <a:rect b="b" l="l" r="r" t="t"/>
              <a:pathLst>
                <a:path extrusionOk="0" h="3619" w="67722">
                  <a:moveTo>
                    <a:pt x="67722" y="1"/>
                  </a:moveTo>
                  <a:lnTo>
                    <a:pt x="0" y="578"/>
                  </a:lnTo>
                  <a:lnTo>
                    <a:pt x="0" y="3618"/>
                  </a:lnTo>
                  <a:lnTo>
                    <a:pt x="67722" y="3253"/>
                  </a:lnTo>
                  <a:lnTo>
                    <a:pt x="677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84"/>
            <p:cNvSpPr/>
            <p:nvPr/>
          </p:nvSpPr>
          <p:spPr>
            <a:xfrm>
              <a:off x="5283420" y="2506130"/>
              <a:ext cx="1043935" cy="51085"/>
            </a:xfrm>
            <a:custGeom>
              <a:rect b="b" l="l" r="r" t="t"/>
              <a:pathLst>
                <a:path extrusionOk="0" h="3314" w="67722">
                  <a:moveTo>
                    <a:pt x="67722" y="0"/>
                  </a:moveTo>
                  <a:lnTo>
                    <a:pt x="0" y="274"/>
                  </a:lnTo>
                  <a:lnTo>
                    <a:pt x="0" y="3313"/>
                  </a:lnTo>
                  <a:lnTo>
                    <a:pt x="67722" y="3253"/>
                  </a:lnTo>
                  <a:lnTo>
                    <a:pt x="67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84"/>
            <p:cNvSpPr/>
            <p:nvPr/>
          </p:nvSpPr>
          <p:spPr>
            <a:xfrm>
              <a:off x="5283420" y="2580637"/>
              <a:ext cx="1043935" cy="51085"/>
            </a:xfrm>
            <a:custGeom>
              <a:rect b="b" l="l" r="r" t="t"/>
              <a:pathLst>
                <a:path extrusionOk="0" h="3314" w="67722">
                  <a:moveTo>
                    <a:pt x="0" y="0"/>
                  </a:moveTo>
                  <a:lnTo>
                    <a:pt x="0" y="3070"/>
                  </a:lnTo>
                  <a:lnTo>
                    <a:pt x="67722" y="3313"/>
                  </a:lnTo>
                  <a:lnTo>
                    <a:pt x="67722" y="6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84"/>
            <p:cNvSpPr/>
            <p:nvPr/>
          </p:nvSpPr>
          <p:spPr>
            <a:xfrm>
              <a:off x="5283420" y="2651383"/>
              <a:ext cx="1043935" cy="55771"/>
            </a:xfrm>
            <a:custGeom>
              <a:rect b="b" l="l" r="r" t="t"/>
              <a:pathLst>
                <a:path extrusionOk="0" h="3618" w="67722">
                  <a:moveTo>
                    <a:pt x="0" y="1"/>
                  </a:moveTo>
                  <a:lnTo>
                    <a:pt x="0" y="3040"/>
                  </a:lnTo>
                  <a:lnTo>
                    <a:pt x="67722" y="3618"/>
                  </a:lnTo>
                  <a:lnTo>
                    <a:pt x="67722" y="36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84"/>
            <p:cNvSpPr/>
            <p:nvPr/>
          </p:nvSpPr>
          <p:spPr>
            <a:xfrm>
              <a:off x="5283420" y="2721682"/>
              <a:ext cx="1043935" cy="60458"/>
            </a:xfrm>
            <a:custGeom>
              <a:rect b="b" l="l" r="r" t="t"/>
              <a:pathLst>
                <a:path extrusionOk="0" h="3922" w="67722">
                  <a:moveTo>
                    <a:pt x="0" y="0"/>
                  </a:moveTo>
                  <a:lnTo>
                    <a:pt x="0" y="3070"/>
                  </a:lnTo>
                  <a:lnTo>
                    <a:pt x="67722" y="3921"/>
                  </a:lnTo>
                  <a:lnTo>
                    <a:pt x="67722" y="669"/>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84"/>
            <p:cNvSpPr/>
            <p:nvPr/>
          </p:nvSpPr>
          <p:spPr>
            <a:xfrm>
              <a:off x="5283420" y="2792428"/>
              <a:ext cx="1043935" cy="65144"/>
            </a:xfrm>
            <a:custGeom>
              <a:rect b="b" l="l" r="r" t="t"/>
              <a:pathLst>
                <a:path extrusionOk="0" h="4226" w="67722">
                  <a:moveTo>
                    <a:pt x="0" y="1"/>
                  </a:moveTo>
                  <a:lnTo>
                    <a:pt x="0" y="3040"/>
                  </a:lnTo>
                  <a:lnTo>
                    <a:pt x="67722" y="4226"/>
                  </a:lnTo>
                  <a:lnTo>
                    <a:pt x="67722" y="97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84"/>
            <p:cNvSpPr/>
            <p:nvPr/>
          </p:nvSpPr>
          <p:spPr>
            <a:xfrm>
              <a:off x="5283420" y="2862727"/>
              <a:ext cx="1043935" cy="69830"/>
            </a:xfrm>
            <a:custGeom>
              <a:rect b="b" l="l" r="r" t="t"/>
              <a:pathLst>
                <a:path extrusionOk="0" h="4530" w="67722">
                  <a:moveTo>
                    <a:pt x="0" y="0"/>
                  </a:moveTo>
                  <a:lnTo>
                    <a:pt x="0" y="3070"/>
                  </a:lnTo>
                  <a:lnTo>
                    <a:pt x="67722" y="4529"/>
                  </a:lnTo>
                  <a:lnTo>
                    <a:pt x="67722" y="127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84"/>
            <p:cNvSpPr/>
            <p:nvPr/>
          </p:nvSpPr>
          <p:spPr>
            <a:xfrm>
              <a:off x="5283420" y="2933472"/>
              <a:ext cx="1043935" cy="74516"/>
            </a:xfrm>
            <a:custGeom>
              <a:rect b="b" l="l" r="r" t="t"/>
              <a:pathLst>
                <a:path extrusionOk="0" h="4834" w="67722">
                  <a:moveTo>
                    <a:pt x="0" y="1"/>
                  </a:moveTo>
                  <a:lnTo>
                    <a:pt x="0" y="3041"/>
                  </a:lnTo>
                  <a:lnTo>
                    <a:pt x="67722" y="4834"/>
                  </a:lnTo>
                  <a:lnTo>
                    <a:pt x="67722" y="15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84"/>
            <p:cNvSpPr/>
            <p:nvPr/>
          </p:nvSpPr>
          <p:spPr>
            <a:xfrm>
              <a:off x="5283420" y="3003771"/>
              <a:ext cx="1043935" cy="295197"/>
            </a:xfrm>
            <a:custGeom>
              <a:rect b="b" l="l" r="r" t="t"/>
              <a:pathLst>
                <a:path extrusionOk="0" h="19150" w="67722">
                  <a:moveTo>
                    <a:pt x="0" y="0"/>
                  </a:moveTo>
                  <a:lnTo>
                    <a:pt x="0" y="17083"/>
                  </a:lnTo>
                  <a:lnTo>
                    <a:pt x="67722" y="19150"/>
                  </a:lnTo>
                  <a:lnTo>
                    <a:pt x="67722" y="188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84"/>
            <p:cNvSpPr/>
            <p:nvPr/>
          </p:nvSpPr>
          <p:spPr>
            <a:xfrm>
              <a:off x="5283420" y="2130309"/>
              <a:ext cx="1043935" cy="73591"/>
            </a:xfrm>
            <a:custGeom>
              <a:rect b="b" l="l" r="r" t="t"/>
              <a:pathLst>
                <a:path extrusionOk="0" h="4774" w="67722">
                  <a:moveTo>
                    <a:pt x="67722" y="1"/>
                  </a:moveTo>
                  <a:lnTo>
                    <a:pt x="0" y="1794"/>
                  </a:lnTo>
                  <a:lnTo>
                    <a:pt x="0" y="2524"/>
                  </a:lnTo>
                  <a:cubicBezTo>
                    <a:pt x="912" y="3253"/>
                    <a:pt x="1824" y="4013"/>
                    <a:pt x="2705" y="4773"/>
                  </a:cubicBezTo>
                  <a:lnTo>
                    <a:pt x="67722" y="3253"/>
                  </a:lnTo>
                  <a:lnTo>
                    <a:pt x="677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84"/>
            <p:cNvSpPr/>
            <p:nvPr/>
          </p:nvSpPr>
          <p:spPr>
            <a:xfrm>
              <a:off x="5351360" y="2205295"/>
              <a:ext cx="975538" cy="67949"/>
            </a:xfrm>
            <a:custGeom>
              <a:rect b="b" l="l" r="r" t="t"/>
              <a:pathLst>
                <a:path extrusionOk="0" h="4408" w="63285">
                  <a:moveTo>
                    <a:pt x="63284" y="0"/>
                  </a:moveTo>
                  <a:lnTo>
                    <a:pt x="0" y="1398"/>
                  </a:lnTo>
                  <a:cubicBezTo>
                    <a:pt x="517" y="1854"/>
                    <a:pt x="1034" y="2280"/>
                    <a:pt x="1551" y="2675"/>
                  </a:cubicBezTo>
                  <a:cubicBezTo>
                    <a:pt x="2250" y="3253"/>
                    <a:pt x="2949" y="3830"/>
                    <a:pt x="3648" y="4408"/>
                  </a:cubicBezTo>
                  <a:lnTo>
                    <a:pt x="63284" y="3253"/>
                  </a:lnTo>
                  <a:lnTo>
                    <a:pt x="632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84"/>
            <p:cNvSpPr/>
            <p:nvPr/>
          </p:nvSpPr>
          <p:spPr>
            <a:xfrm>
              <a:off x="5436181" y="2280727"/>
              <a:ext cx="891187" cy="61876"/>
            </a:xfrm>
            <a:custGeom>
              <a:rect b="b" l="l" r="r" t="t"/>
              <a:pathLst>
                <a:path extrusionOk="0" h="4014" w="57813">
                  <a:moveTo>
                    <a:pt x="57813" y="1"/>
                  </a:moveTo>
                  <a:lnTo>
                    <a:pt x="0" y="1004"/>
                  </a:lnTo>
                  <a:cubicBezTo>
                    <a:pt x="1246" y="2007"/>
                    <a:pt x="2493" y="3041"/>
                    <a:pt x="3769" y="4013"/>
                  </a:cubicBezTo>
                  <a:lnTo>
                    <a:pt x="57813" y="3253"/>
                  </a:lnTo>
                  <a:lnTo>
                    <a:pt x="57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84"/>
            <p:cNvSpPr/>
            <p:nvPr/>
          </p:nvSpPr>
          <p:spPr>
            <a:xfrm>
              <a:off x="5523808" y="2355712"/>
              <a:ext cx="803569" cy="57637"/>
            </a:xfrm>
            <a:custGeom>
              <a:rect b="b" l="l" r="r" t="t"/>
              <a:pathLst>
                <a:path extrusionOk="0" h="3739" w="52129">
                  <a:moveTo>
                    <a:pt x="52129" y="0"/>
                  </a:moveTo>
                  <a:lnTo>
                    <a:pt x="0" y="669"/>
                  </a:lnTo>
                  <a:cubicBezTo>
                    <a:pt x="1307" y="1702"/>
                    <a:pt x="2584" y="2736"/>
                    <a:pt x="3891" y="3739"/>
                  </a:cubicBezTo>
                  <a:lnTo>
                    <a:pt x="52129" y="3253"/>
                  </a:lnTo>
                  <a:lnTo>
                    <a:pt x="521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84"/>
            <p:cNvSpPr/>
            <p:nvPr/>
          </p:nvSpPr>
          <p:spPr>
            <a:xfrm>
              <a:off x="5614241" y="2431145"/>
              <a:ext cx="713144" cy="53444"/>
            </a:xfrm>
            <a:custGeom>
              <a:rect b="b" l="l" r="r" t="t"/>
              <a:pathLst>
                <a:path extrusionOk="0" h="3467" w="46263">
                  <a:moveTo>
                    <a:pt x="46263" y="1"/>
                  </a:moveTo>
                  <a:lnTo>
                    <a:pt x="0" y="366"/>
                  </a:lnTo>
                  <a:cubicBezTo>
                    <a:pt x="1338" y="1430"/>
                    <a:pt x="2675" y="2463"/>
                    <a:pt x="4043" y="3466"/>
                  </a:cubicBezTo>
                  <a:lnTo>
                    <a:pt x="46263" y="3253"/>
                  </a:lnTo>
                  <a:lnTo>
                    <a:pt x="46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84"/>
            <p:cNvSpPr/>
            <p:nvPr/>
          </p:nvSpPr>
          <p:spPr>
            <a:xfrm>
              <a:off x="5707957" y="2506130"/>
              <a:ext cx="619436" cy="50607"/>
            </a:xfrm>
            <a:custGeom>
              <a:rect b="b" l="l" r="r" t="t"/>
              <a:pathLst>
                <a:path extrusionOk="0" h="3283" w="40184">
                  <a:moveTo>
                    <a:pt x="40184" y="0"/>
                  </a:moveTo>
                  <a:lnTo>
                    <a:pt x="1" y="183"/>
                  </a:lnTo>
                  <a:cubicBezTo>
                    <a:pt x="1399" y="1216"/>
                    <a:pt x="2797" y="2250"/>
                    <a:pt x="4195" y="3283"/>
                  </a:cubicBezTo>
                  <a:lnTo>
                    <a:pt x="40184" y="3253"/>
                  </a:lnTo>
                  <a:lnTo>
                    <a:pt x="401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84"/>
            <p:cNvSpPr/>
            <p:nvPr/>
          </p:nvSpPr>
          <p:spPr>
            <a:xfrm>
              <a:off x="5805420" y="2581100"/>
              <a:ext cx="521983" cy="50623"/>
            </a:xfrm>
            <a:custGeom>
              <a:rect b="b" l="l" r="r" t="t"/>
              <a:pathLst>
                <a:path extrusionOk="0" h="3284" w="33862">
                  <a:moveTo>
                    <a:pt x="1" y="1"/>
                  </a:moveTo>
                  <a:lnTo>
                    <a:pt x="1" y="1"/>
                  </a:lnTo>
                  <a:cubicBezTo>
                    <a:pt x="1430" y="1064"/>
                    <a:pt x="2889" y="2128"/>
                    <a:pt x="4348" y="3162"/>
                  </a:cubicBezTo>
                  <a:lnTo>
                    <a:pt x="33862" y="3283"/>
                  </a:lnTo>
                  <a:lnTo>
                    <a:pt x="33862" y="3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84"/>
            <p:cNvSpPr/>
            <p:nvPr/>
          </p:nvSpPr>
          <p:spPr>
            <a:xfrm>
              <a:off x="5906166" y="2654667"/>
              <a:ext cx="421246" cy="52488"/>
            </a:xfrm>
            <a:custGeom>
              <a:rect b="b" l="l" r="r" t="t"/>
              <a:pathLst>
                <a:path extrusionOk="0" h="3405" w="27327">
                  <a:moveTo>
                    <a:pt x="1" y="1"/>
                  </a:moveTo>
                  <a:lnTo>
                    <a:pt x="1" y="1"/>
                  </a:lnTo>
                  <a:cubicBezTo>
                    <a:pt x="1490" y="1064"/>
                    <a:pt x="2980" y="2128"/>
                    <a:pt x="4469" y="3192"/>
                  </a:cubicBezTo>
                  <a:lnTo>
                    <a:pt x="27327" y="3405"/>
                  </a:lnTo>
                  <a:lnTo>
                    <a:pt x="27327" y="153"/>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84"/>
            <p:cNvSpPr/>
            <p:nvPr/>
          </p:nvSpPr>
          <p:spPr>
            <a:xfrm>
              <a:off x="6009733" y="2728712"/>
              <a:ext cx="317688" cy="53428"/>
            </a:xfrm>
            <a:custGeom>
              <a:rect b="b" l="l" r="r" t="t"/>
              <a:pathLst>
                <a:path extrusionOk="0" h="3466" w="20609">
                  <a:moveTo>
                    <a:pt x="0" y="0"/>
                  </a:moveTo>
                  <a:lnTo>
                    <a:pt x="0" y="0"/>
                  </a:lnTo>
                  <a:cubicBezTo>
                    <a:pt x="1520" y="1094"/>
                    <a:pt x="3070" y="2189"/>
                    <a:pt x="4590" y="3252"/>
                  </a:cubicBezTo>
                  <a:lnTo>
                    <a:pt x="20609" y="3465"/>
                  </a:lnTo>
                  <a:lnTo>
                    <a:pt x="20609" y="213"/>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84"/>
            <p:cNvSpPr/>
            <p:nvPr/>
          </p:nvSpPr>
          <p:spPr>
            <a:xfrm>
              <a:off x="6116569" y="2804144"/>
              <a:ext cx="210862" cy="52966"/>
            </a:xfrm>
            <a:custGeom>
              <a:rect b="b" l="l" r="r" t="t"/>
              <a:pathLst>
                <a:path extrusionOk="0" h="3436" w="13679">
                  <a:moveTo>
                    <a:pt x="1" y="1"/>
                  </a:moveTo>
                  <a:lnTo>
                    <a:pt x="1" y="1"/>
                  </a:lnTo>
                  <a:cubicBezTo>
                    <a:pt x="1520" y="1095"/>
                    <a:pt x="3071" y="2189"/>
                    <a:pt x="4651" y="3284"/>
                  </a:cubicBezTo>
                  <a:lnTo>
                    <a:pt x="13679" y="3436"/>
                  </a:lnTo>
                  <a:lnTo>
                    <a:pt x="13679" y="183"/>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84"/>
            <p:cNvSpPr/>
            <p:nvPr/>
          </p:nvSpPr>
          <p:spPr>
            <a:xfrm>
              <a:off x="6224823" y="2880532"/>
              <a:ext cx="102155" cy="52026"/>
            </a:xfrm>
            <a:custGeom>
              <a:rect b="b" l="l" r="r" t="t"/>
              <a:pathLst>
                <a:path extrusionOk="0" h="3375" w="6627">
                  <a:moveTo>
                    <a:pt x="0" y="0"/>
                  </a:moveTo>
                  <a:lnTo>
                    <a:pt x="4742" y="3344"/>
                  </a:lnTo>
                  <a:lnTo>
                    <a:pt x="6626" y="3374"/>
                  </a:lnTo>
                  <a:lnTo>
                    <a:pt x="6626" y="12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84"/>
            <p:cNvSpPr/>
            <p:nvPr/>
          </p:nvSpPr>
          <p:spPr>
            <a:xfrm>
              <a:off x="4901988" y="3121614"/>
              <a:ext cx="124646" cy="237345"/>
            </a:xfrm>
            <a:custGeom>
              <a:rect b="b" l="l" r="r" t="t"/>
              <a:pathLst>
                <a:path extrusionOk="0" h="15397" w="8086">
                  <a:moveTo>
                    <a:pt x="2885" y="1"/>
                  </a:moveTo>
                  <a:cubicBezTo>
                    <a:pt x="1917" y="1"/>
                    <a:pt x="937" y="127"/>
                    <a:pt x="0" y="381"/>
                  </a:cubicBezTo>
                  <a:cubicBezTo>
                    <a:pt x="1368" y="958"/>
                    <a:pt x="1702" y="2721"/>
                    <a:pt x="1854" y="4180"/>
                  </a:cubicBezTo>
                  <a:cubicBezTo>
                    <a:pt x="2219" y="7919"/>
                    <a:pt x="2614" y="11506"/>
                    <a:pt x="2523" y="15396"/>
                  </a:cubicBezTo>
                  <a:lnTo>
                    <a:pt x="8085" y="15305"/>
                  </a:lnTo>
                  <a:cubicBezTo>
                    <a:pt x="7781" y="11718"/>
                    <a:pt x="7508" y="8132"/>
                    <a:pt x="7204" y="4545"/>
                  </a:cubicBezTo>
                  <a:cubicBezTo>
                    <a:pt x="7113" y="3512"/>
                    <a:pt x="7021" y="2417"/>
                    <a:pt x="6444" y="1566"/>
                  </a:cubicBezTo>
                  <a:cubicBezTo>
                    <a:pt x="5745" y="654"/>
                    <a:pt x="4651" y="77"/>
                    <a:pt x="3465" y="16"/>
                  </a:cubicBezTo>
                  <a:cubicBezTo>
                    <a:pt x="3273" y="6"/>
                    <a:pt x="3079" y="1"/>
                    <a:pt x="2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84"/>
            <p:cNvSpPr/>
            <p:nvPr/>
          </p:nvSpPr>
          <p:spPr>
            <a:xfrm>
              <a:off x="4148959" y="3363158"/>
              <a:ext cx="320971" cy="1043025"/>
            </a:xfrm>
            <a:custGeom>
              <a:rect b="b" l="l" r="r" t="t"/>
              <a:pathLst>
                <a:path extrusionOk="0" h="67663" w="20822">
                  <a:moveTo>
                    <a:pt x="19748" y="0"/>
                  </a:moveTo>
                  <a:cubicBezTo>
                    <a:pt x="19731" y="0"/>
                    <a:pt x="19714" y="1"/>
                    <a:pt x="19697" y="2"/>
                  </a:cubicBezTo>
                  <a:cubicBezTo>
                    <a:pt x="19058" y="2"/>
                    <a:pt x="18541" y="488"/>
                    <a:pt x="18541" y="1126"/>
                  </a:cubicBezTo>
                  <a:lnTo>
                    <a:pt x="18450" y="59759"/>
                  </a:lnTo>
                  <a:lnTo>
                    <a:pt x="2280" y="65687"/>
                  </a:lnTo>
                  <a:lnTo>
                    <a:pt x="2280" y="2129"/>
                  </a:lnTo>
                  <a:cubicBezTo>
                    <a:pt x="2280" y="1370"/>
                    <a:pt x="1710" y="990"/>
                    <a:pt x="1140" y="990"/>
                  </a:cubicBezTo>
                  <a:cubicBezTo>
                    <a:pt x="570" y="990"/>
                    <a:pt x="0" y="1370"/>
                    <a:pt x="0" y="2129"/>
                  </a:cubicBezTo>
                  <a:lnTo>
                    <a:pt x="0" y="67662"/>
                  </a:lnTo>
                  <a:lnTo>
                    <a:pt x="3526" y="67662"/>
                  </a:lnTo>
                  <a:lnTo>
                    <a:pt x="20730" y="61340"/>
                  </a:lnTo>
                  <a:lnTo>
                    <a:pt x="20821" y="1126"/>
                  </a:lnTo>
                  <a:cubicBezTo>
                    <a:pt x="20821" y="506"/>
                    <a:pt x="20333" y="0"/>
                    <a:pt x="197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84"/>
            <p:cNvSpPr/>
            <p:nvPr/>
          </p:nvSpPr>
          <p:spPr>
            <a:xfrm>
              <a:off x="5536928" y="3488277"/>
              <a:ext cx="449825" cy="1028967"/>
            </a:xfrm>
            <a:custGeom>
              <a:rect b="b" l="l" r="r" t="t"/>
              <a:pathLst>
                <a:path extrusionOk="0" h="66751" w="29181">
                  <a:moveTo>
                    <a:pt x="28079" y="0"/>
                  </a:moveTo>
                  <a:cubicBezTo>
                    <a:pt x="28061" y="0"/>
                    <a:pt x="28043" y="1"/>
                    <a:pt x="28025" y="1"/>
                  </a:cubicBezTo>
                  <a:cubicBezTo>
                    <a:pt x="27387" y="1"/>
                    <a:pt x="26900" y="518"/>
                    <a:pt x="26900" y="1126"/>
                  </a:cubicBezTo>
                  <a:lnTo>
                    <a:pt x="26900" y="56355"/>
                  </a:lnTo>
                  <a:lnTo>
                    <a:pt x="2280" y="64926"/>
                  </a:lnTo>
                  <a:lnTo>
                    <a:pt x="2280" y="2129"/>
                  </a:lnTo>
                  <a:cubicBezTo>
                    <a:pt x="2280" y="1369"/>
                    <a:pt x="1710" y="989"/>
                    <a:pt x="1140" y="989"/>
                  </a:cubicBezTo>
                  <a:cubicBezTo>
                    <a:pt x="570" y="989"/>
                    <a:pt x="0" y="1369"/>
                    <a:pt x="0" y="2129"/>
                  </a:cubicBezTo>
                  <a:lnTo>
                    <a:pt x="0" y="66750"/>
                  </a:lnTo>
                  <a:lnTo>
                    <a:pt x="3982" y="66750"/>
                  </a:lnTo>
                  <a:lnTo>
                    <a:pt x="29180" y="57966"/>
                  </a:lnTo>
                  <a:lnTo>
                    <a:pt x="29180" y="1126"/>
                  </a:lnTo>
                  <a:cubicBezTo>
                    <a:pt x="29180" y="506"/>
                    <a:pt x="28692" y="0"/>
                    <a:pt x="28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84"/>
            <p:cNvSpPr/>
            <p:nvPr/>
          </p:nvSpPr>
          <p:spPr>
            <a:xfrm>
              <a:off x="3722541" y="3292505"/>
              <a:ext cx="2392886" cy="295521"/>
            </a:xfrm>
            <a:custGeom>
              <a:rect b="b" l="l" r="r" t="t"/>
              <a:pathLst>
                <a:path extrusionOk="0" h="19171" w="155231">
                  <a:moveTo>
                    <a:pt x="58324" y="1"/>
                  </a:moveTo>
                  <a:cubicBezTo>
                    <a:pt x="39837" y="1"/>
                    <a:pt x="21488" y="1350"/>
                    <a:pt x="3708" y="4372"/>
                  </a:cubicBezTo>
                  <a:lnTo>
                    <a:pt x="0" y="11272"/>
                  </a:lnTo>
                  <a:cubicBezTo>
                    <a:pt x="9329" y="9736"/>
                    <a:pt x="19288" y="9097"/>
                    <a:pt x="29506" y="9097"/>
                  </a:cubicBezTo>
                  <a:cubicBezTo>
                    <a:pt x="54076" y="9097"/>
                    <a:pt x="80142" y="12791"/>
                    <a:pt x="102555" y="16591"/>
                  </a:cubicBezTo>
                  <a:cubicBezTo>
                    <a:pt x="108270" y="17564"/>
                    <a:pt x="113923" y="18688"/>
                    <a:pt x="119698" y="19083"/>
                  </a:cubicBezTo>
                  <a:cubicBezTo>
                    <a:pt x="120602" y="19143"/>
                    <a:pt x="121521" y="19170"/>
                    <a:pt x="122451" y="19170"/>
                  </a:cubicBezTo>
                  <a:cubicBezTo>
                    <a:pt x="133005" y="19170"/>
                    <a:pt x="145117" y="15598"/>
                    <a:pt x="155200" y="13643"/>
                  </a:cubicBezTo>
                  <a:cubicBezTo>
                    <a:pt x="154988" y="12244"/>
                    <a:pt x="155231" y="11728"/>
                    <a:pt x="155200" y="10846"/>
                  </a:cubicBezTo>
                  <a:cubicBezTo>
                    <a:pt x="124053" y="4209"/>
                    <a:pt x="90972" y="1"/>
                    <a:pt x="58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84"/>
            <p:cNvSpPr/>
            <p:nvPr/>
          </p:nvSpPr>
          <p:spPr>
            <a:xfrm>
              <a:off x="3723944" y="3292489"/>
              <a:ext cx="2391021" cy="251958"/>
            </a:xfrm>
            <a:custGeom>
              <a:rect b="b" l="l" r="r" t="t"/>
              <a:pathLst>
                <a:path extrusionOk="0" h="16345" w="155110">
                  <a:moveTo>
                    <a:pt x="58262" y="0"/>
                  </a:moveTo>
                  <a:cubicBezTo>
                    <a:pt x="39765" y="0"/>
                    <a:pt x="21407" y="1349"/>
                    <a:pt x="3617" y="4373"/>
                  </a:cubicBezTo>
                  <a:lnTo>
                    <a:pt x="0" y="9783"/>
                  </a:lnTo>
                  <a:lnTo>
                    <a:pt x="1094" y="9601"/>
                  </a:lnTo>
                  <a:cubicBezTo>
                    <a:pt x="11368" y="7965"/>
                    <a:pt x="22389" y="7276"/>
                    <a:pt x="33666" y="7276"/>
                  </a:cubicBezTo>
                  <a:cubicBezTo>
                    <a:pt x="56953" y="7276"/>
                    <a:pt x="81330" y="10212"/>
                    <a:pt x="102464" y="13796"/>
                  </a:cubicBezTo>
                  <a:cubicBezTo>
                    <a:pt x="108179" y="14768"/>
                    <a:pt x="113832" y="15893"/>
                    <a:pt x="119607" y="16258"/>
                  </a:cubicBezTo>
                  <a:cubicBezTo>
                    <a:pt x="120511" y="16317"/>
                    <a:pt x="121430" y="16345"/>
                    <a:pt x="122360" y="16345"/>
                  </a:cubicBezTo>
                  <a:cubicBezTo>
                    <a:pt x="132914" y="16345"/>
                    <a:pt x="145026" y="12772"/>
                    <a:pt x="155109" y="10817"/>
                  </a:cubicBezTo>
                  <a:cubicBezTo>
                    <a:pt x="123971" y="4201"/>
                    <a:pt x="90901" y="0"/>
                    <a:pt x="58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84"/>
            <p:cNvSpPr/>
            <p:nvPr/>
          </p:nvSpPr>
          <p:spPr>
            <a:xfrm>
              <a:off x="5130181" y="3375029"/>
              <a:ext cx="178537" cy="104051"/>
            </a:xfrm>
            <a:custGeom>
              <a:rect b="b" l="l" r="r" t="t"/>
              <a:pathLst>
                <a:path extrusionOk="0" h="6750" w="11582">
                  <a:moveTo>
                    <a:pt x="5412" y="0"/>
                  </a:moveTo>
                  <a:cubicBezTo>
                    <a:pt x="4723" y="0"/>
                    <a:pt x="4027" y="97"/>
                    <a:pt x="3344" y="296"/>
                  </a:cubicBezTo>
                  <a:cubicBezTo>
                    <a:pt x="2220" y="569"/>
                    <a:pt x="1247" y="1299"/>
                    <a:pt x="578" y="2271"/>
                  </a:cubicBezTo>
                  <a:cubicBezTo>
                    <a:pt x="1" y="3274"/>
                    <a:pt x="1" y="4642"/>
                    <a:pt x="761" y="5493"/>
                  </a:cubicBezTo>
                  <a:cubicBezTo>
                    <a:pt x="1429" y="6253"/>
                    <a:pt x="2524" y="6496"/>
                    <a:pt x="3527" y="6587"/>
                  </a:cubicBezTo>
                  <a:cubicBezTo>
                    <a:pt x="4411" y="6680"/>
                    <a:pt x="4771" y="6749"/>
                    <a:pt x="5242" y="6749"/>
                  </a:cubicBezTo>
                  <a:cubicBezTo>
                    <a:pt x="5548" y="6749"/>
                    <a:pt x="5901" y="6720"/>
                    <a:pt x="6475" y="6648"/>
                  </a:cubicBezTo>
                  <a:cubicBezTo>
                    <a:pt x="7326" y="6557"/>
                    <a:pt x="9028" y="5676"/>
                    <a:pt x="9758" y="5220"/>
                  </a:cubicBezTo>
                  <a:cubicBezTo>
                    <a:pt x="10487" y="4733"/>
                    <a:pt x="11581" y="4521"/>
                    <a:pt x="11460" y="3700"/>
                  </a:cubicBezTo>
                  <a:cubicBezTo>
                    <a:pt x="11338" y="3122"/>
                    <a:pt x="11065" y="2606"/>
                    <a:pt x="10639" y="2211"/>
                  </a:cubicBezTo>
                  <a:cubicBezTo>
                    <a:pt x="9247" y="774"/>
                    <a:pt x="7358" y="0"/>
                    <a:pt x="54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84"/>
            <p:cNvSpPr/>
            <p:nvPr/>
          </p:nvSpPr>
          <p:spPr>
            <a:xfrm>
              <a:off x="5127838" y="3354402"/>
              <a:ext cx="178999" cy="104175"/>
            </a:xfrm>
            <a:custGeom>
              <a:rect b="b" l="l" r="r" t="t"/>
              <a:pathLst>
                <a:path extrusionOk="0" h="6758" w="11612">
                  <a:moveTo>
                    <a:pt x="5429" y="1"/>
                  </a:moveTo>
                  <a:cubicBezTo>
                    <a:pt x="4742" y="1"/>
                    <a:pt x="4050" y="98"/>
                    <a:pt x="3375" y="296"/>
                  </a:cubicBezTo>
                  <a:cubicBezTo>
                    <a:pt x="2220" y="600"/>
                    <a:pt x="1247" y="1299"/>
                    <a:pt x="609" y="2272"/>
                  </a:cubicBezTo>
                  <a:cubicBezTo>
                    <a:pt x="1" y="3275"/>
                    <a:pt x="1" y="4643"/>
                    <a:pt x="791" y="5524"/>
                  </a:cubicBezTo>
                  <a:cubicBezTo>
                    <a:pt x="1460" y="6284"/>
                    <a:pt x="2524" y="6497"/>
                    <a:pt x="3527" y="6588"/>
                  </a:cubicBezTo>
                  <a:cubicBezTo>
                    <a:pt x="4458" y="6685"/>
                    <a:pt x="4807" y="6757"/>
                    <a:pt x="5318" y="6757"/>
                  </a:cubicBezTo>
                  <a:cubicBezTo>
                    <a:pt x="5607" y="6757"/>
                    <a:pt x="5948" y="6734"/>
                    <a:pt x="6475" y="6679"/>
                  </a:cubicBezTo>
                  <a:cubicBezTo>
                    <a:pt x="7326" y="6588"/>
                    <a:pt x="9059" y="5676"/>
                    <a:pt x="9758" y="5220"/>
                  </a:cubicBezTo>
                  <a:cubicBezTo>
                    <a:pt x="10487" y="4764"/>
                    <a:pt x="11612" y="4521"/>
                    <a:pt x="11490" y="3700"/>
                  </a:cubicBezTo>
                  <a:cubicBezTo>
                    <a:pt x="11369" y="3123"/>
                    <a:pt x="11065" y="2606"/>
                    <a:pt x="10670" y="2211"/>
                  </a:cubicBezTo>
                  <a:cubicBezTo>
                    <a:pt x="9278" y="774"/>
                    <a:pt x="7372" y="1"/>
                    <a:pt x="54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84"/>
            <p:cNvSpPr/>
            <p:nvPr/>
          </p:nvSpPr>
          <p:spPr>
            <a:xfrm>
              <a:off x="4514929" y="3324802"/>
              <a:ext cx="598811" cy="95573"/>
            </a:xfrm>
            <a:custGeom>
              <a:rect b="b" l="l" r="r" t="t"/>
              <a:pathLst>
                <a:path extrusionOk="0" h="6200" w="38846">
                  <a:moveTo>
                    <a:pt x="15647" y="1"/>
                  </a:moveTo>
                  <a:cubicBezTo>
                    <a:pt x="11036" y="1"/>
                    <a:pt x="6463" y="363"/>
                    <a:pt x="1976" y="1456"/>
                  </a:cubicBezTo>
                  <a:cubicBezTo>
                    <a:pt x="1064" y="1669"/>
                    <a:pt x="0" y="2155"/>
                    <a:pt x="61" y="3098"/>
                  </a:cubicBezTo>
                  <a:cubicBezTo>
                    <a:pt x="122" y="3584"/>
                    <a:pt x="486" y="4010"/>
                    <a:pt x="1003" y="4192"/>
                  </a:cubicBezTo>
                  <a:cubicBezTo>
                    <a:pt x="1359" y="4281"/>
                    <a:pt x="1732" y="4337"/>
                    <a:pt x="2108" y="4337"/>
                  </a:cubicBezTo>
                  <a:cubicBezTo>
                    <a:pt x="2246" y="4337"/>
                    <a:pt x="2385" y="4330"/>
                    <a:pt x="2523" y="4313"/>
                  </a:cubicBezTo>
                  <a:cubicBezTo>
                    <a:pt x="4502" y="4259"/>
                    <a:pt x="6484" y="4224"/>
                    <a:pt x="8468" y="4224"/>
                  </a:cubicBezTo>
                  <a:cubicBezTo>
                    <a:pt x="14194" y="4224"/>
                    <a:pt x="19927" y="4513"/>
                    <a:pt x="25593" y="5438"/>
                  </a:cubicBezTo>
                  <a:cubicBezTo>
                    <a:pt x="27569" y="5742"/>
                    <a:pt x="29545" y="6168"/>
                    <a:pt x="31581" y="6198"/>
                  </a:cubicBezTo>
                  <a:cubicBezTo>
                    <a:pt x="31663" y="6199"/>
                    <a:pt x="31745" y="6200"/>
                    <a:pt x="31828" y="6200"/>
                  </a:cubicBezTo>
                  <a:cubicBezTo>
                    <a:pt x="33756" y="6200"/>
                    <a:pt x="35725" y="5852"/>
                    <a:pt x="37387" y="4861"/>
                  </a:cubicBezTo>
                  <a:cubicBezTo>
                    <a:pt x="38147" y="4405"/>
                    <a:pt x="38846" y="3675"/>
                    <a:pt x="38724" y="2824"/>
                  </a:cubicBezTo>
                  <a:cubicBezTo>
                    <a:pt x="38603" y="2186"/>
                    <a:pt x="38177" y="1669"/>
                    <a:pt x="37569" y="1456"/>
                  </a:cubicBezTo>
                  <a:cubicBezTo>
                    <a:pt x="36992" y="1244"/>
                    <a:pt x="36353" y="1152"/>
                    <a:pt x="35746" y="1152"/>
                  </a:cubicBezTo>
                  <a:cubicBezTo>
                    <a:pt x="29062" y="757"/>
                    <a:pt x="22314" y="1"/>
                    <a:pt x="156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84"/>
            <p:cNvSpPr/>
            <p:nvPr/>
          </p:nvSpPr>
          <p:spPr>
            <a:xfrm>
              <a:off x="4478376" y="3328887"/>
              <a:ext cx="598811" cy="95712"/>
            </a:xfrm>
            <a:custGeom>
              <a:rect b="b" l="l" r="r" t="t"/>
              <a:pathLst>
                <a:path extrusionOk="0" h="6209" w="38846">
                  <a:moveTo>
                    <a:pt x="15604" y="1"/>
                  </a:moveTo>
                  <a:cubicBezTo>
                    <a:pt x="11007" y="1"/>
                    <a:pt x="6448" y="357"/>
                    <a:pt x="1976" y="1434"/>
                  </a:cubicBezTo>
                  <a:cubicBezTo>
                    <a:pt x="1064" y="1678"/>
                    <a:pt x="0" y="2194"/>
                    <a:pt x="61" y="3076"/>
                  </a:cubicBezTo>
                  <a:cubicBezTo>
                    <a:pt x="122" y="3593"/>
                    <a:pt x="487" y="4018"/>
                    <a:pt x="1003" y="4170"/>
                  </a:cubicBezTo>
                  <a:cubicBezTo>
                    <a:pt x="1364" y="4283"/>
                    <a:pt x="1741" y="4345"/>
                    <a:pt x="2123" y="4345"/>
                  </a:cubicBezTo>
                  <a:cubicBezTo>
                    <a:pt x="2256" y="4345"/>
                    <a:pt x="2390" y="4338"/>
                    <a:pt x="2523" y="4322"/>
                  </a:cubicBezTo>
                  <a:cubicBezTo>
                    <a:pt x="4502" y="4267"/>
                    <a:pt x="6485" y="4233"/>
                    <a:pt x="8468" y="4233"/>
                  </a:cubicBezTo>
                  <a:cubicBezTo>
                    <a:pt x="14194" y="4233"/>
                    <a:pt x="19927" y="4521"/>
                    <a:pt x="25593" y="5447"/>
                  </a:cubicBezTo>
                  <a:cubicBezTo>
                    <a:pt x="27569" y="5751"/>
                    <a:pt x="29545" y="6176"/>
                    <a:pt x="31551" y="6207"/>
                  </a:cubicBezTo>
                  <a:cubicBezTo>
                    <a:pt x="31634" y="6208"/>
                    <a:pt x="31718" y="6208"/>
                    <a:pt x="31801" y="6208"/>
                  </a:cubicBezTo>
                  <a:cubicBezTo>
                    <a:pt x="33756" y="6208"/>
                    <a:pt x="35724" y="5860"/>
                    <a:pt x="37357" y="4869"/>
                  </a:cubicBezTo>
                  <a:cubicBezTo>
                    <a:pt x="38117" y="4413"/>
                    <a:pt x="38846" y="3684"/>
                    <a:pt x="38724" y="2802"/>
                  </a:cubicBezTo>
                  <a:cubicBezTo>
                    <a:pt x="38603" y="2194"/>
                    <a:pt x="38177" y="1678"/>
                    <a:pt x="37569" y="1465"/>
                  </a:cubicBezTo>
                  <a:cubicBezTo>
                    <a:pt x="36992" y="1252"/>
                    <a:pt x="36354" y="1130"/>
                    <a:pt x="35746" y="1130"/>
                  </a:cubicBezTo>
                  <a:cubicBezTo>
                    <a:pt x="29047" y="752"/>
                    <a:pt x="22285" y="1"/>
                    <a:pt x="15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84"/>
            <p:cNvSpPr/>
            <p:nvPr/>
          </p:nvSpPr>
          <p:spPr>
            <a:xfrm>
              <a:off x="4239391" y="2585925"/>
              <a:ext cx="1171386" cy="664279"/>
            </a:xfrm>
            <a:custGeom>
              <a:rect b="b" l="l" r="r" t="t"/>
              <a:pathLst>
                <a:path extrusionOk="0" h="43093" w="75990">
                  <a:moveTo>
                    <a:pt x="61609" y="1"/>
                  </a:moveTo>
                  <a:cubicBezTo>
                    <a:pt x="40776" y="1"/>
                    <a:pt x="20017" y="3003"/>
                    <a:pt x="0" y="8958"/>
                  </a:cubicBezTo>
                  <a:lnTo>
                    <a:pt x="61" y="43092"/>
                  </a:lnTo>
                  <a:cubicBezTo>
                    <a:pt x="13325" y="41177"/>
                    <a:pt x="26684" y="40224"/>
                    <a:pt x="40045" y="40224"/>
                  </a:cubicBezTo>
                  <a:cubicBezTo>
                    <a:pt x="51701" y="40224"/>
                    <a:pt x="63358" y="40949"/>
                    <a:pt x="74956" y="42393"/>
                  </a:cubicBezTo>
                  <a:lnTo>
                    <a:pt x="75990" y="478"/>
                  </a:lnTo>
                  <a:cubicBezTo>
                    <a:pt x="71198" y="159"/>
                    <a:pt x="66401" y="1"/>
                    <a:pt x="616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84"/>
            <p:cNvSpPr/>
            <p:nvPr/>
          </p:nvSpPr>
          <p:spPr>
            <a:xfrm>
              <a:off x="4255317" y="2599153"/>
              <a:ext cx="1119391" cy="626219"/>
            </a:xfrm>
            <a:custGeom>
              <a:rect b="b" l="l" r="r" t="t"/>
              <a:pathLst>
                <a:path extrusionOk="0" h="40624" w="72617">
                  <a:moveTo>
                    <a:pt x="58206" y="0"/>
                  </a:moveTo>
                  <a:cubicBezTo>
                    <a:pt x="38566" y="0"/>
                    <a:pt x="18990" y="2787"/>
                    <a:pt x="62" y="8283"/>
                  </a:cubicBezTo>
                  <a:lnTo>
                    <a:pt x="1" y="40623"/>
                  </a:lnTo>
                  <a:cubicBezTo>
                    <a:pt x="12394" y="38876"/>
                    <a:pt x="24879" y="38008"/>
                    <a:pt x="37364" y="38008"/>
                  </a:cubicBezTo>
                  <a:cubicBezTo>
                    <a:pt x="48763" y="38008"/>
                    <a:pt x="60162" y="38731"/>
                    <a:pt x="71492" y="40168"/>
                  </a:cubicBezTo>
                  <a:lnTo>
                    <a:pt x="72616" y="501"/>
                  </a:lnTo>
                  <a:cubicBezTo>
                    <a:pt x="67815" y="167"/>
                    <a:pt x="63008" y="0"/>
                    <a:pt x="582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84"/>
            <p:cNvSpPr/>
            <p:nvPr/>
          </p:nvSpPr>
          <p:spPr>
            <a:xfrm>
              <a:off x="4256257" y="2599153"/>
              <a:ext cx="1118451" cy="178290"/>
            </a:xfrm>
            <a:custGeom>
              <a:rect b="b" l="l" r="r" t="t"/>
              <a:pathLst>
                <a:path extrusionOk="0" h="11566" w="72556">
                  <a:moveTo>
                    <a:pt x="58131" y="0"/>
                  </a:moveTo>
                  <a:cubicBezTo>
                    <a:pt x="38476" y="0"/>
                    <a:pt x="18905" y="2787"/>
                    <a:pt x="1" y="8283"/>
                  </a:cubicBezTo>
                  <a:lnTo>
                    <a:pt x="1" y="11565"/>
                  </a:lnTo>
                  <a:cubicBezTo>
                    <a:pt x="16717" y="4954"/>
                    <a:pt x="34624" y="2598"/>
                    <a:pt x="52670" y="2598"/>
                  </a:cubicBezTo>
                  <a:cubicBezTo>
                    <a:pt x="59267" y="2598"/>
                    <a:pt x="65882" y="2913"/>
                    <a:pt x="72464" y="3450"/>
                  </a:cubicBezTo>
                  <a:lnTo>
                    <a:pt x="72555" y="501"/>
                  </a:lnTo>
                  <a:cubicBezTo>
                    <a:pt x="67748" y="167"/>
                    <a:pt x="62937" y="0"/>
                    <a:pt x="581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84"/>
            <p:cNvSpPr/>
            <p:nvPr/>
          </p:nvSpPr>
          <p:spPr>
            <a:xfrm>
              <a:off x="4255317" y="2735264"/>
              <a:ext cx="1116108" cy="497149"/>
            </a:xfrm>
            <a:custGeom>
              <a:rect b="b" l="l" r="r" t="t"/>
              <a:pathLst>
                <a:path extrusionOk="0" h="32251" w="72404">
                  <a:moveTo>
                    <a:pt x="72403" y="1"/>
                  </a:moveTo>
                  <a:cubicBezTo>
                    <a:pt x="55868" y="5958"/>
                    <a:pt x="39181" y="11703"/>
                    <a:pt x="21916" y="16597"/>
                  </a:cubicBezTo>
                  <a:cubicBezTo>
                    <a:pt x="19439" y="17310"/>
                    <a:pt x="17014" y="17626"/>
                    <a:pt x="14641" y="17626"/>
                  </a:cubicBezTo>
                  <a:cubicBezTo>
                    <a:pt x="9530" y="17626"/>
                    <a:pt x="4660" y="16161"/>
                    <a:pt x="31" y="14043"/>
                  </a:cubicBezTo>
                  <a:lnTo>
                    <a:pt x="1" y="32250"/>
                  </a:lnTo>
                  <a:cubicBezTo>
                    <a:pt x="12394" y="30519"/>
                    <a:pt x="24878" y="29650"/>
                    <a:pt x="37363" y="29650"/>
                  </a:cubicBezTo>
                  <a:cubicBezTo>
                    <a:pt x="48762" y="29650"/>
                    <a:pt x="60162" y="30374"/>
                    <a:pt x="71492" y="31825"/>
                  </a:cubicBezTo>
                  <a:lnTo>
                    <a:pt x="724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84"/>
            <p:cNvSpPr/>
            <p:nvPr/>
          </p:nvSpPr>
          <p:spPr>
            <a:xfrm>
              <a:off x="4255794" y="3155206"/>
              <a:ext cx="1102512" cy="68335"/>
            </a:xfrm>
            <a:custGeom>
              <a:rect b="b" l="l" r="r" t="t"/>
              <a:pathLst>
                <a:path extrusionOk="0" h="4433" w="71522">
                  <a:moveTo>
                    <a:pt x="42155" y="0"/>
                  </a:moveTo>
                  <a:cubicBezTo>
                    <a:pt x="28084" y="0"/>
                    <a:pt x="13979" y="943"/>
                    <a:pt x="0" y="2518"/>
                  </a:cubicBezTo>
                  <a:lnTo>
                    <a:pt x="0" y="4433"/>
                  </a:lnTo>
                  <a:cubicBezTo>
                    <a:pt x="12378" y="2701"/>
                    <a:pt x="24854" y="1833"/>
                    <a:pt x="37335" y="1833"/>
                  </a:cubicBezTo>
                  <a:cubicBezTo>
                    <a:pt x="48731" y="1833"/>
                    <a:pt x="60131" y="2557"/>
                    <a:pt x="71461" y="4007"/>
                  </a:cubicBezTo>
                  <a:lnTo>
                    <a:pt x="71521" y="1484"/>
                  </a:lnTo>
                  <a:cubicBezTo>
                    <a:pt x="61786" y="460"/>
                    <a:pt x="51979" y="0"/>
                    <a:pt x="42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84"/>
            <p:cNvSpPr/>
            <p:nvPr/>
          </p:nvSpPr>
          <p:spPr>
            <a:xfrm>
              <a:off x="4256257" y="2608048"/>
              <a:ext cx="1118451" cy="178290"/>
            </a:xfrm>
            <a:custGeom>
              <a:rect b="b" l="l" r="r" t="t"/>
              <a:pathLst>
                <a:path extrusionOk="0" h="11566" w="72556">
                  <a:moveTo>
                    <a:pt x="58131" y="1"/>
                  </a:moveTo>
                  <a:cubicBezTo>
                    <a:pt x="38476" y="1"/>
                    <a:pt x="18905" y="2788"/>
                    <a:pt x="1" y="8283"/>
                  </a:cubicBezTo>
                  <a:lnTo>
                    <a:pt x="1" y="11566"/>
                  </a:lnTo>
                  <a:cubicBezTo>
                    <a:pt x="16717" y="4955"/>
                    <a:pt x="34624" y="2598"/>
                    <a:pt x="52670" y="2598"/>
                  </a:cubicBezTo>
                  <a:cubicBezTo>
                    <a:pt x="59267" y="2598"/>
                    <a:pt x="65882" y="2913"/>
                    <a:pt x="72464" y="3450"/>
                  </a:cubicBezTo>
                  <a:lnTo>
                    <a:pt x="72555" y="502"/>
                  </a:lnTo>
                  <a:cubicBezTo>
                    <a:pt x="67748" y="167"/>
                    <a:pt x="62937" y="1"/>
                    <a:pt x="58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84"/>
            <p:cNvSpPr/>
            <p:nvPr/>
          </p:nvSpPr>
          <p:spPr>
            <a:xfrm>
              <a:off x="4444167" y="2703398"/>
              <a:ext cx="752977" cy="331746"/>
            </a:xfrm>
            <a:custGeom>
              <a:rect b="b" l="l" r="r" t="t"/>
              <a:pathLst>
                <a:path extrusionOk="0" h="21521" w="48847">
                  <a:moveTo>
                    <a:pt x="28086" y="1"/>
                  </a:moveTo>
                  <a:lnTo>
                    <a:pt x="18451" y="7934"/>
                  </a:lnTo>
                  <a:lnTo>
                    <a:pt x="14286" y="4986"/>
                  </a:lnTo>
                  <a:lnTo>
                    <a:pt x="0" y="19454"/>
                  </a:lnTo>
                  <a:lnTo>
                    <a:pt x="4134" y="20883"/>
                  </a:lnTo>
                  <a:cubicBezTo>
                    <a:pt x="4134" y="20883"/>
                    <a:pt x="28876" y="21004"/>
                    <a:pt x="44348" y="21521"/>
                  </a:cubicBezTo>
                  <a:lnTo>
                    <a:pt x="48846" y="15290"/>
                  </a:lnTo>
                  <a:lnTo>
                    <a:pt x="280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84"/>
            <p:cNvSpPr/>
            <p:nvPr/>
          </p:nvSpPr>
          <p:spPr>
            <a:xfrm>
              <a:off x="4655495" y="2873857"/>
              <a:ext cx="508402" cy="172078"/>
            </a:xfrm>
            <a:custGeom>
              <a:rect b="b" l="l" r="r" t="t"/>
              <a:pathLst>
                <a:path extrusionOk="0" h="11163" w="32981">
                  <a:moveTo>
                    <a:pt x="13542" y="0"/>
                  </a:moveTo>
                  <a:cubicBezTo>
                    <a:pt x="12291" y="0"/>
                    <a:pt x="11127" y="688"/>
                    <a:pt x="10153" y="1376"/>
                  </a:cubicBezTo>
                  <a:cubicBezTo>
                    <a:pt x="6354" y="3929"/>
                    <a:pt x="2949" y="6999"/>
                    <a:pt x="1" y="10494"/>
                  </a:cubicBezTo>
                  <a:lnTo>
                    <a:pt x="274" y="10737"/>
                  </a:lnTo>
                  <a:cubicBezTo>
                    <a:pt x="3223" y="7272"/>
                    <a:pt x="6597" y="4233"/>
                    <a:pt x="10366" y="1710"/>
                  </a:cubicBezTo>
                  <a:cubicBezTo>
                    <a:pt x="11283" y="1080"/>
                    <a:pt x="12416" y="395"/>
                    <a:pt x="13536" y="395"/>
                  </a:cubicBezTo>
                  <a:cubicBezTo>
                    <a:pt x="13604" y="395"/>
                    <a:pt x="13672" y="398"/>
                    <a:pt x="13740" y="403"/>
                  </a:cubicBezTo>
                  <a:cubicBezTo>
                    <a:pt x="14925" y="494"/>
                    <a:pt x="15928" y="1315"/>
                    <a:pt x="16901" y="2075"/>
                  </a:cubicBezTo>
                  <a:lnTo>
                    <a:pt x="17083" y="2196"/>
                  </a:lnTo>
                  <a:cubicBezTo>
                    <a:pt x="18694" y="3473"/>
                    <a:pt x="20427" y="4628"/>
                    <a:pt x="22251" y="5601"/>
                  </a:cubicBezTo>
                  <a:cubicBezTo>
                    <a:pt x="22884" y="5950"/>
                    <a:pt x="23643" y="6299"/>
                    <a:pt x="24392" y="6299"/>
                  </a:cubicBezTo>
                  <a:cubicBezTo>
                    <a:pt x="24685" y="6299"/>
                    <a:pt x="24977" y="6246"/>
                    <a:pt x="25260" y="6117"/>
                  </a:cubicBezTo>
                  <a:cubicBezTo>
                    <a:pt x="25381" y="6056"/>
                    <a:pt x="25503" y="5996"/>
                    <a:pt x="25624" y="5904"/>
                  </a:cubicBezTo>
                  <a:cubicBezTo>
                    <a:pt x="25807" y="5753"/>
                    <a:pt x="26050" y="5661"/>
                    <a:pt x="26293" y="5601"/>
                  </a:cubicBezTo>
                  <a:cubicBezTo>
                    <a:pt x="26658" y="5601"/>
                    <a:pt x="27023" y="5874"/>
                    <a:pt x="27357" y="6208"/>
                  </a:cubicBezTo>
                  <a:lnTo>
                    <a:pt x="32707" y="11163"/>
                  </a:lnTo>
                  <a:lnTo>
                    <a:pt x="32980" y="10859"/>
                  </a:lnTo>
                  <a:lnTo>
                    <a:pt x="27631" y="5904"/>
                  </a:lnTo>
                  <a:cubicBezTo>
                    <a:pt x="27280" y="5554"/>
                    <a:pt x="26846" y="5204"/>
                    <a:pt x="26327" y="5204"/>
                  </a:cubicBezTo>
                  <a:cubicBezTo>
                    <a:pt x="26306" y="5204"/>
                    <a:pt x="26284" y="5204"/>
                    <a:pt x="26263" y="5205"/>
                  </a:cubicBezTo>
                  <a:cubicBezTo>
                    <a:pt x="25959" y="5266"/>
                    <a:pt x="25685" y="5388"/>
                    <a:pt x="25442" y="5540"/>
                  </a:cubicBezTo>
                  <a:cubicBezTo>
                    <a:pt x="25320" y="5631"/>
                    <a:pt x="25199" y="5692"/>
                    <a:pt x="25077" y="5753"/>
                  </a:cubicBezTo>
                  <a:cubicBezTo>
                    <a:pt x="24857" y="5858"/>
                    <a:pt x="24622" y="5903"/>
                    <a:pt x="24380" y="5903"/>
                  </a:cubicBezTo>
                  <a:cubicBezTo>
                    <a:pt x="23720" y="5903"/>
                    <a:pt x="23011" y="5570"/>
                    <a:pt x="22433" y="5236"/>
                  </a:cubicBezTo>
                  <a:cubicBezTo>
                    <a:pt x="20640" y="4263"/>
                    <a:pt x="18907" y="3139"/>
                    <a:pt x="17326" y="1862"/>
                  </a:cubicBezTo>
                  <a:lnTo>
                    <a:pt x="17144" y="1740"/>
                  </a:lnTo>
                  <a:cubicBezTo>
                    <a:pt x="16141" y="950"/>
                    <a:pt x="15108" y="99"/>
                    <a:pt x="13770" y="8"/>
                  </a:cubicBezTo>
                  <a:cubicBezTo>
                    <a:pt x="13694" y="3"/>
                    <a:pt x="13617" y="0"/>
                    <a:pt x="135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84"/>
            <p:cNvSpPr/>
            <p:nvPr/>
          </p:nvSpPr>
          <p:spPr>
            <a:xfrm>
              <a:off x="4397779" y="3066285"/>
              <a:ext cx="850893" cy="33589"/>
            </a:xfrm>
            <a:custGeom>
              <a:rect b="b" l="l" r="r" t="t"/>
              <a:pathLst>
                <a:path extrusionOk="0" h="2179" w="55199">
                  <a:moveTo>
                    <a:pt x="26306" y="1"/>
                  </a:moveTo>
                  <a:cubicBezTo>
                    <a:pt x="17704" y="1"/>
                    <a:pt x="9100" y="290"/>
                    <a:pt x="517" y="869"/>
                  </a:cubicBezTo>
                  <a:cubicBezTo>
                    <a:pt x="213" y="869"/>
                    <a:pt x="0" y="1143"/>
                    <a:pt x="0" y="1477"/>
                  </a:cubicBezTo>
                  <a:cubicBezTo>
                    <a:pt x="29" y="1764"/>
                    <a:pt x="274" y="1997"/>
                    <a:pt x="557" y="1997"/>
                  </a:cubicBezTo>
                  <a:cubicBezTo>
                    <a:pt x="574" y="1997"/>
                    <a:pt x="591" y="1996"/>
                    <a:pt x="608" y="1994"/>
                  </a:cubicBezTo>
                  <a:cubicBezTo>
                    <a:pt x="9162" y="1415"/>
                    <a:pt x="17737" y="1126"/>
                    <a:pt x="26310" y="1126"/>
                  </a:cubicBezTo>
                  <a:cubicBezTo>
                    <a:pt x="35740" y="1126"/>
                    <a:pt x="45167" y="1476"/>
                    <a:pt x="54561" y="2176"/>
                  </a:cubicBezTo>
                  <a:cubicBezTo>
                    <a:pt x="54580" y="2178"/>
                    <a:pt x="54598" y="2179"/>
                    <a:pt x="54617" y="2179"/>
                  </a:cubicBezTo>
                  <a:cubicBezTo>
                    <a:pt x="54925" y="2179"/>
                    <a:pt x="55170" y="1946"/>
                    <a:pt x="55199" y="1660"/>
                  </a:cubicBezTo>
                  <a:cubicBezTo>
                    <a:pt x="55199" y="1325"/>
                    <a:pt x="54986" y="1052"/>
                    <a:pt x="54652" y="1052"/>
                  </a:cubicBezTo>
                  <a:cubicBezTo>
                    <a:pt x="45226" y="351"/>
                    <a:pt x="35767" y="1"/>
                    <a:pt x="263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84"/>
            <p:cNvSpPr/>
            <p:nvPr/>
          </p:nvSpPr>
          <p:spPr>
            <a:xfrm>
              <a:off x="4397302" y="3074070"/>
              <a:ext cx="657388" cy="14999"/>
            </a:xfrm>
            <a:custGeom>
              <a:rect b="b" l="l" r="r" t="t"/>
              <a:pathLst>
                <a:path extrusionOk="0" h="973" w="42646">
                  <a:moveTo>
                    <a:pt x="24844" y="0"/>
                  </a:moveTo>
                  <a:cubicBezTo>
                    <a:pt x="16756" y="0"/>
                    <a:pt x="8667" y="132"/>
                    <a:pt x="548" y="395"/>
                  </a:cubicBezTo>
                  <a:cubicBezTo>
                    <a:pt x="244" y="395"/>
                    <a:pt x="1" y="547"/>
                    <a:pt x="31" y="699"/>
                  </a:cubicBezTo>
                  <a:cubicBezTo>
                    <a:pt x="62" y="851"/>
                    <a:pt x="335" y="972"/>
                    <a:pt x="639" y="972"/>
                  </a:cubicBezTo>
                  <a:cubicBezTo>
                    <a:pt x="8911" y="703"/>
                    <a:pt x="17172" y="572"/>
                    <a:pt x="25436" y="572"/>
                  </a:cubicBezTo>
                  <a:cubicBezTo>
                    <a:pt x="31170" y="572"/>
                    <a:pt x="36905" y="635"/>
                    <a:pt x="42646" y="760"/>
                  </a:cubicBezTo>
                  <a:lnTo>
                    <a:pt x="42646" y="212"/>
                  </a:lnTo>
                  <a:cubicBezTo>
                    <a:pt x="36705" y="71"/>
                    <a:pt x="30775" y="0"/>
                    <a:pt x="24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84"/>
            <p:cNvSpPr/>
            <p:nvPr/>
          </p:nvSpPr>
          <p:spPr>
            <a:xfrm>
              <a:off x="5096450" y="2725875"/>
              <a:ext cx="149001" cy="38013"/>
            </a:xfrm>
            <a:custGeom>
              <a:rect b="b" l="l" r="r" t="t"/>
              <a:pathLst>
                <a:path extrusionOk="0" h="2466" w="9666">
                  <a:moveTo>
                    <a:pt x="8718" y="0"/>
                  </a:moveTo>
                  <a:cubicBezTo>
                    <a:pt x="8700" y="0"/>
                    <a:pt x="8681" y="1"/>
                    <a:pt x="8663" y="2"/>
                  </a:cubicBezTo>
                  <a:lnTo>
                    <a:pt x="882" y="367"/>
                  </a:lnTo>
                  <a:cubicBezTo>
                    <a:pt x="365" y="397"/>
                    <a:pt x="0" y="822"/>
                    <a:pt x="0" y="1339"/>
                  </a:cubicBezTo>
                  <a:lnTo>
                    <a:pt x="0" y="1552"/>
                  </a:lnTo>
                  <a:cubicBezTo>
                    <a:pt x="30" y="2079"/>
                    <a:pt x="454" y="2465"/>
                    <a:pt x="975" y="2465"/>
                  </a:cubicBezTo>
                  <a:cubicBezTo>
                    <a:pt x="994" y="2465"/>
                    <a:pt x="1014" y="2465"/>
                    <a:pt x="1034" y="2464"/>
                  </a:cubicBezTo>
                  <a:cubicBezTo>
                    <a:pt x="2663" y="2346"/>
                    <a:pt x="4305" y="2279"/>
                    <a:pt x="5951" y="2279"/>
                  </a:cubicBezTo>
                  <a:cubicBezTo>
                    <a:pt x="6854" y="2279"/>
                    <a:pt x="7759" y="2299"/>
                    <a:pt x="8663" y="2342"/>
                  </a:cubicBezTo>
                  <a:cubicBezTo>
                    <a:pt x="8680" y="2343"/>
                    <a:pt x="8698" y="2344"/>
                    <a:pt x="8715" y="2344"/>
                  </a:cubicBezTo>
                  <a:cubicBezTo>
                    <a:pt x="9210" y="2344"/>
                    <a:pt x="9636" y="1930"/>
                    <a:pt x="9636" y="1430"/>
                  </a:cubicBezTo>
                  <a:lnTo>
                    <a:pt x="9636" y="974"/>
                  </a:lnTo>
                  <a:cubicBezTo>
                    <a:pt x="9665" y="416"/>
                    <a:pt x="9240" y="0"/>
                    <a:pt x="87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84"/>
            <p:cNvSpPr/>
            <p:nvPr/>
          </p:nvSpPr>
          <p:spPr>
            <a:xfrm>
              <a:off x="5095973" y="2772726"/>
              <a:ext cx="149479" cy="38013"/>
            </a:xfrm>
            <a:custGeom>
              <a:rect b="b" l="l" r="r" t="t"/>
              <a:pathLst>
                <a:path extrusionOk="0" h="2466" w="9697">
                  <a:moveTo>
                    <a:pt x="8746" y="1"/>
                  </a:moveTo>
                  <a:cubicBezTo>
                    <a:pt x="8729" y="1"/>
                    <a:pt x="8711" y="1"/>
                    <a:pt x="8694" y="2"/>
                  </a:cubicBezTo>
                  <a:lnTo>
                    <a:pt x="913" y="367"/>
                  </a:lnTo>
                  <a:cubicBezTo>
                    <a:pt x="396" y="397"/>
                    <a:pt x="1" y="823"/>
                    <a:pt x="31" y="1340"/>
                  </a:cubicBezTo>
                  <a:lnTo>
                    <a:pt x="31" y="1552"/>
                  </a:lnTo>
                  <a:cubicBezTo>
                    <a:pt x="31" y="2080"/>
                    <a:pt x="483" y="2466"/>
                    <a:pt x="978" y="2466"/>
                  </a:cubicBezTo>
                  <a:cubicBezTo>
                    <a:pt x="997" y="2466"/>
                    <a:pt x="1016" y="2465"/>
                    <a:pt x="1034" y="2464"/>
                  </a:cubicBezTo>
                  <a:cubicBezTo>
                    <a:pt x="2671" y="2347"/>
                    <a:pt x="4308" y="2293"/>
                    <a:pt x="5945" y="2293"/>
                  </a:cubicBezTo>
                  <a:cubicBezTo>
                    <a:pt x="6861" y="2293"/>
                    <a:pt x="7778" y="2310"/>
                    <a:pt x="8694" y="2343"/>
                  </a:cubicBezTo>
                  <a:cubicBezTo>
                    <a:pt x="8711" y="2344"/>
                    <a:pt x="8729" y="2344"/>
                    <a:pt x="8746" y="2344"/>
                  </a:cubicBezTo>
                  <a:cubicBezTo>
                    <a:pt x="9241" y="2344"/>
                    <a:pt x="9667" y="1930"/>
                    <a:pt x="9667" y="1431"/>
                  </a:cubicBezTo>
                  <a:lnTo>
                    <a:pt x="9667" y="975"/>
                  </a:lnTo>
                  <a:cubicBezTo>
                    <a:pt x="9696" y="445"/>
                    <a:pt x="9269" y="1"/>
                    <a:pt x="87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84"/>
            <p:cNvSpPr/>
            <p:nvPr/>
          </p:nvSpPr>
          <p:spPr>
            <a:xfrm>
              <a:off x="5095973" y="2819591"/>
              <a:ext cx="149001" cy="38013"/>
            </a:xfrm>
            <a:custGeom>
              <a:rect b="b" l="l" r="r" t="t"/>
              <a:pathLst>
                <a:path extrusionOk="0" h="2466" w="9666">
                  <a:moveTo>
                    <a:pt x="8743" y="0"/>
                  </a:moveTo>
                  <a:cubicBezTo>
                    <a:pt x="8727" y="0"/>
                    <a:pt x="8710" y="1"/>
                    <a:pt x="8694" y="2"/>
                  </a:cubicBezTo>
                  <a:lnTo>
                    <a:pt x="882" y="367"/>
                  </a:lnTo>
                  <a:cubicBezTo>
                    <a:pt x="396" y="397"/>
                    <a:pt x="1" y="823"/>
                    <a:pt x="31" y="1339"/>
                  </a:cubicBezTo>
                  <a:lnTo>
                    <a:pt x="31" y="1552"/>
                  </a:lnTo>
                  <a:cubicBezTo>
                    <a:pt x="31" y="2079"/>
                    <a:pt x="455" y="2466"/>
                    <a:pt x="975" y="2466"/>
                  </a:cubicBezTo>
                  <a:cubicBezTo>
                    <a:pt x="995" y="2466"/>
                    <a:pt x="1015" y="2465"/>
                    <a:pt x="1034" y="2464"/>
                  </a:cubicBezTo>
                  <a:cubicBezTo>
                    <a:pt x="2683" y="2346"/>
                    <a:pt x="4332" y="2279"/>
                    <a:pt x="5981" y="2279"/>
                  </a:cubicBezTo>
                  <a:cubicBezTo>
                    <a:pt x="6885" y="2279"/>
                    <a:pt x="7790" y="2299"/>
                    <a:pt x="8694" y="2342"/>
                  </a:cubicBezTo>
                  <a:cubicBezTo>
                    <a:pt x="8711" y="2343"/>
                    <a:pt x="8729" y="2344"/>
                    <a:pt x="8746" y="2344"/>
                  </a:cubicBezTo>
                  <a:cubicBezTo>
                    <a:pt x="9239" y="2344"/>
                    <a:pt x="9636" y="1930"/>
                    <a:pt x="9636" y="1430"/>
                  </a:cubicBezTo>
                  <a:lnTo>
                    <a:pt x="9636" y="975"/>
                  </a:lnTo>
                  <a:cubicBezTo>
                    <a:pt x="9666" y="445"/>
                    <a:pt x="9239" y="0"/>
                    <a:pt x="87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84"/>
            <p:cNvSpPr/>
            <p:nvPr/>
          </p:nvSpPr>
          <p:spPr>
            <a:xfrm>
              <a:off x="5095973" y="2866442"/>
              <a:ext cx="149001" cy="38029"/>
            </a:xfrm>
            <a:custGeom>
              <a:rect b="b" l="l" r="r" t="t"/>
              <a:pathLst>
                <a:path extrusionOk="0" h="2467" w="9666">
                  <a:moveTo>
                    <a:pt x="8719" y="1"/>
                  </a:moveTo>
                  <a:cubicBezTo>
                    <a:pt x="8700" y="1"/>
                    <a:pt x="8682" y="1"/>
                    <a:pt x="8664" y="2"/>
                  </a:cubicBezTo>
                  <a:lnTo>
                    <a:pt x="882" y="367"/>
                  </a:lnTo>
                  <a:cubicBezTo>
                    <a:pt x="366" y="398"/>
                    <a:pt x="1" y="823"/>
                    <a:pt x="1" y="1340"/>
                  </a:cubicBezTo>
                  <a:lnTo>
                    <a:pt x="1" y="1553"/>
                  </a:lnTo>
                  <a:cubicBezTo>
                    <a:pt x="1" y="2080"/>
                    <a:pt x="453" y="2466"/>
                    <a:pt x="975" y="2466"/>
                  </a:cubicBezTo>
                  <a:cubicBezTo>
                    <a:pt x="995" y="2466"/>
                    <a:pt x="1015" y="2466"/>
                    <a:pt x="1034" y="2464"/>
                  </a:cubicBezTo>
                  <a:cubicBezTo>
                    <a:pt x="2663" y="2347"/>
                    <a:pt x="4305" y="2280"/>
                    <a:pt x="5952" y="2280"/>
                  </a:cubicBezTo>
                  <a:cubicBezTo>
                    <a:pt x="6855" y="2280"/>
                    <a:pt x="7759" y="2300"/>
                    <a:pt x="8664" y="2343"/>
                  </a:cubicBezTo>
                  <a:cubicBezTo>
                    <a:pt x="8681" y="2344"/>
                    <a:pt x="8698" y="2344"/>
                    <a:pt x="8716" y="2344"/>
                  </a:cubicBezTo>
                  <a:cubicBezTo>
                    <a:pt x="9211" y="2344"/>
                    <a:pt x="9636" y="1930"/>
                    <a:pt x="9636" y="1431"/>
                  </a:cubicBezTo>
                  <a:lnTo>
                    <a:pt x="9636" y="975"/>
                  </a:lnTo>
                  <a:cubicBezTo>
                    <a:pt x="9666" y="417"/>
                    <a:pt x="9241" y="1"/>
                    <a:pt x="87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84"/>
            <p:cNvSpPr/>
            <p:nvPr/>
          </p:nvSpPr>
          <p:spPr>
            <a:xfrm>
              <a:off x="5095510" y="2913308"/>
              <a:ext cx="149464" cy="38013"/>
            </a:xfrm>
            <a:custGeom>
              <a:rect b="b" l="l" r="r" t="t"/>
              <a:pathLst>
                <a:path extrusionOk="0" h="2466" w="9696">
                  <a:moveTo>
                    <a:pt x="8745" y="1"/>
                  </a:moveTo>
                  <a:cubicBezTo>
                    <a:pt x="8728" y="1"/>
                    <a:pt x="8711" y="1"/>
                    <a:pt x="8694" y="2"/>
                  </a:cubicBezTo>
                  <a:lnTo>
                    <a:pt x="912" y="367"/>
                  </a:lnTo>
                  <a:cubicBezTo>
                    <a:pt x="396" y="397"/>
                    <a:pt x="0" y="823"/>
                    <a:pt x="31" y="1339"/>
                  </a:cubicBezTo>
                  <a:lnTo>
                    <a:pt x="31" y="1552"/>
                  </a:lnTo>
                  <a:cubicBezTo>
                    <a:pt x="31" y="2080"/>
                    <a:pt x="483" y="2466"/>
                    <a:pt x="978" y="2466"/>
                  </a:cubicBezTo>
                  <a:cubicBezTo>
                    <a:pt x="997" y="2466"/>
                    <a:pt x="1015" y="2465"/>
                    <a:pt x="1034" y="2464"/>
                  </a:cubicBezTo>
                  <a:cubicBezTo>
                    <a:pt x="2671" y="2347"/>
                    <a:pt x="4308" y="2293"/>
                    <a:pt x="5945" y="2293"/>
                  </a:cubicBezTo>
                  <a:cubicBezTo>
                    <a:pt x="6861" y="2293"/>
                    <a:pt x="7777" y="2310"/>
                    <a:pt x="8694" y="2342"/>
                  </a:cubicBezTo>
                  <a:cubicBezTo>
                    <a:pt x="8711" y="2343"/>
                    <a:pt x="8728" y="2344"/>
                    <a:pt x="8746" y="2344"/>
                  </a:cubicBezTo>
                  <a:cubicBezTo>
                    <a:pt x="9241" y="2344"/>
                    <a:pt x="9666" y="1930"/>
                    <a:pt x="9666" y="1431"/>
                  </a:cubicBezTo>
                  <a:lnTo>
                    <a:pt x="9666" y="975"/>
                  </a:lnTo>
                  <a:cubicBezTo>
                    <a:pt x="9696" y="445"/>
                    <a:pt x="9269" y="1"/>
                    <a:pt x="87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84"/>
            <p:cNvSpPr/>
            <p:nvPr/>
          </p:nvSpPr>
          <p:spPr>
            <a:xfrm>
              <a:off x="5095510" y="2960174"/>
              <a:ext cx="149001" cy="38013"/>
            </a:xfrm>
            <a:custGeom>
              <a:rect b="b" l="l" r="r" t="t"/>
              <a:pathLst>
                <a:path extrusionOk="0" h="2466" w="9666">
                  <a:moveTo>
                    <a:pt x="8715" y="0"/>
                  </a:moveTo>
                  <a:cubicBezTo>
                    <a:pt x="8698" y="0"/>
                    <a:pt x="8681" y="1"/>
                    <a:pt x="8663" y="2"/>
                  </a:cubicBezTo>
                  <a:lnTo>
                    <a:pt x="882" y="366"/>
                  </a:lnTo>
                  <a:cubicBezTo>
                    <a:pt x="365" y="397"/>
                    <a:pt x="0" y="822"/>
                    <a:pt x="0" y="1339"/>
                  </a:cubicBezTo>
                  <a:lnTo>
                    <a:pt x="0" y="1552"/>
                  </a:lnTo>
                  <a:cubicBezTo>
                    <a:pt x="30" y="2079"/>
                    <a:pt x="454" y="2465"/>
                    <a:pt x="975" y="2465"/>
                  </a:cubicBezTo>
                  <a:cubicBezTo>
                    <a:pt x="994" y="2465"/>
                    <a:pt x="1014" y="2465"/>
                    <a:pt x="1034" y="2464"/>
                  </a:cubicBezTo>
                  <a:cubicBezTo>
                    <a:pt x="2683" y="2346"/>
                    <a:pt x="4331" y="2279"/>
                    <a:pt x="5980" y="2279"/>
                  </a:cubicBezTo>
                  <a:cubicBezTo>
                    <a:pt x="6885" y="2279"/>
                    <a:pt x="7789" y="2299"/>
                    <a:pt x="8694" y="2342"/>
                  </a:cubicBezTo>
                  <a:cubicBezTo>
                    <a:pt x="8711" y="2343"/>
                    <a:pt x="8728" y="2344"/>
                    <a:pt x="8746" y="2344"/>
                  </a:cubicBezTo>
                  <a:cubicBezTo>
                    <a:pt x="9239" y="2344"/>
                    <a:pt x="9636" y="1929"/>
                    <a:pt x="9636" y="1430"/>
                  </a:cubicBezTo>
                  <a:lnTo>
                    <a:pt x="9636" y="974"/>
                  </a:lnTo>
                  <a:cubicBezTo>
                    <a:pt x="9665" y="444"/>
                    <a:pt x="9239" y="0"/>
                    <a:pt x="87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84"/>
            <p:cNvSpPr/>
            <p:nvPr/>
          </p:nvSpPr>
          <p:spPr>
            <a:xfrm>
              <a:off x="3865128" y="4586664"/>
              <a:ext cx="136685" cy="117154"/>
            </a:xfrm>
            <a:custGeom>
              <a:rect b="b" l="l" r="r" t="t"/>
              <a:pathLst>
                <a:path extrusionOk="0" h="7600" w="8867">
                  <a:moveTo>
                    <a:pt x="5060" y="0"/>
                  </a:moveTo>
                  <a:cubicBezTo>
                    <a:pt x="1681" y="0"/>
                    <a:pt x="0" y="4082"/>
                    <a:pt x="2362" y="6475"/>
                  </a:cubicBezTo>
                  <a:cubicBezTo>
                    <a:pt x="3139" y="7252"/>
                    <a:pt x="4095" y="7599"/>
                    <a:pt x="5032" y="7599"/>
                  </a:cubicBezTo>
                  <a:cubicBezTo>
                    <a:pt x="6990" y="7599"/>
                    <a:pt x="8867" y="6082"/>
                    <a:pt x="8867" y="3800"/>
                  </a:cubicBezTo>
                  <a:cubicBezTo>
                    <a:pt x="8867" y="1703"/>
                    <a:pt x="7195" y="1"/>
                    <a:pt x="5098" y="1"/>
                  </a:cubicBezTo>
                  <a:cubicBezTo>
                    <a:pt x="5085" y="0"/>
                    <a:pt x="5073" y="0"/>
                    <a:pt x="5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84"/>
            <p:cNvSpPr/>
            <p:nvPr/>
          </p:nvSpPr>
          <p:spPr>
            <a:xfrm>
              <a:off x="4928365" y="4588545"/>
              <a:ext cx="137163" cy="117139"/>
            </a:xfrm>
            <a:custGeom>
              <a:rect b="b" l="l" r="r" t="t"/>
              <a:pathLst>
                <a:path extrusionOk="0" h="7599" w="8898">
                  <a:moveTo>
                    <a:pt x="5060" y="0"/>
                  </a:moveTo>
                  <a:cubicBezTo>
                    <a:pt x="1711" y="0"/>
                    <a:pt x="0" y="4082"/>
                    <a:pt x="2392" y="6474"/>
                  </a:cubicBezTo>
                  <a:cubicBezTo>
                    <a:pt x="3170" y="7252"/>
                    <a:pt x="4125" y="7599"/>
                    <a:pt x="5062" y="7599"/>
                  </a:cubicBezTo>
                  <a:cubicBezTo>
                    <a:pt x="7020" y="7599"/>
                    <a:pt x="8897" y="6082"/>
                    <a:pt x="8897" y="3800"/>
                  </a:cubicBezTo>
                  <a:cubicBezTo>
                    <a:pt x="8897" y="1702"/>
                    <a:pt x="7195" y="0"/>
                    <a:pt x="5098" y="0"/>
                  </a:cubicBezTo>
                  <a:cubicBezTo>
                    <a:pt x="5085" y="0"/>
                    <a:pt x="5073" y="0"/>
                    <a:pt x="5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84"/>
            <p:cNvSpPr/>
            <p:nvPr/>
          </p:nvSpPr>
          <p:spPr>
            <a:xfrm>
              <a:off x="4963839" y="4614784"/>
              <a:ext cx="75441" cy="64311"/>
            </a:xfrm>
            <a:custGeom>
              <a:rect b="b" l="l" r="r" t="t"/>
              <a:pathLst>
                <a:path extrusionOk="0" h="4172" w="4894">
                  <a:moveTo>
                    <a:pt x="2797" y="0"/>
                  </a:moveTo>
                  <a:cubicBezTo>
                    <a:pt x="943" y="0"/>
                    <a:pt x="0" y="2250"/>
                    <a:pt x="1307" y="3557"/>
                  </a:cubicBezTo>
                  <a:cubicBezTo>
                    <a:pt x="1732" y="3981"/>
                    <a:pt x="2256" y="4172"/>
                    <a:pt x="2770" y="4172"/>
                  </a:cubicBezTo>
                  <a:cubicBezTo>
                    <a:pt x="3838" y="4172"/>
                    <a:pt x="4864" y="3349"/>
                    <a:pt x="4864" y="2098"/>
                  </a:cubicBezTo>
                  <a:cubicBezTo>
                    <a:pt x="4894" y="943"/>
                    <a:pt x="3952" y="0"/>
                    <a:pt x="27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84"/>
            <p:cNvSpPr/>
            <p:nvPr/>
          </p:nvSpPr>
          <p:spPr>
            <a:xfrm>
              <a:off x="3909496" y="4614784"/>
              <a:ext cx="37967" cy="64203"/>
            </a:xfrm>
            <a:custGeom>
              <a:rect b="b" l="l" r="r" t="t"/>
              <a:pathLst>
                <a:path extrusionOk="0" h="4165" w="2463">
                  <a:moveTo>
                    <a:pt x="1217" y="0"/>
                  </a:moveTo>
                  <a:cubicBezTo>
                    <a:pt x="548" y="0"/>
                    <a:pt x="1" y="943"/>
                    <a:pt x="1" y="2098"/>
                  </a:cubicBezTo>
                  <a:cubicBezTo>
                    <a:pt x="1" y="3253"/>
                    <a:pt x="548" y="4165"/>
                    <a:pt x="1217" y="4165"/>
                  </a:cubicBezTo>
                  <a:cubicBezTo>
                    <a:pt x="1885" y="4165"/>
                    <a:pt x="2463" y="3253"/>
                    <a:pt x="2463" y="2098"/>
                  </a:cubicBezTo>
                  <a:cubicBezTo>
                    <a:pt x="2463" y="943"/>
                    <a:pt x="1916"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84"/>
            <p:cNvSpPr/>
            <p:nvPr/>
          </p:nvSpPr>
          <p:spPr>
            <a:xfrm>
              <a:off x="3921213" y="3955471"/>
              <a:ext cx="1104855" cy="764214"/>
            </a:xfrm>
            <a:custGeom>
              <a:rect b="b" l="l" r="r" t="t"/>
              <a:pathLst>
                <a:path extrusionOk="0" h="49576" w="71674">
                  <a:moveTo>
                    <a:pt x="34348" y="1"/>
                  </a:moveTo>
                  <a:lnTo>
                    <a:pt x="34348" y="12068"/>
                  </a:lnTo>
                  <a:lnTo>
                    <a:pt x="33527" y="12068"/>
                  </a:lnTo>
                  <a:lnTo>
                    <a:pt x="33527" y="33132"/>
                  </a:lnTo>
                  <a:lnTo>
                    <a:pt x="32737" y="33132"/>
                  </a:lnTo>
                  <a:cubicBezTo>
                    <a:pt x="32737" y="33132"/>
                    <a:pt x="30214" y="36384"/>
                    <a:pt x="24105" y="37114"/>
                  </a:cubicBezTo>
                  <a:cubicBezTo>
                    <a:pt x="19059" y="37691"/>
                    <a:pt x="5958" y="38786"/>
                    <a:pt x="1521" y="39150"/>
                  </a:cubicBezTo>
                  <a:cubicBezTo>
                    <a:pt x="670" y="39211"/>
                    <a:pt x="1" y="39941"/>
                    <a:pt x="1" y="40792"/>
                  </a:cubicBezTo>
                  <a:lnTo>
                    <a:pt x="1" y="41703"/>
                  </a:lnTo>
                  <a:lnTo>
                    <a:pt x="31400" y="39120"/>
                  </a:lnTo>
                  <a:lnTo>
                    <a:pt x="31400" y="39120"/>
                  </a:lnTo>
                  <a:cubicBezTo>
                    <a:pt x="30822" y="39637"/>
                    <a:pt x="30245" y="40093"/>
                    <a:pt x="29606" y="40518"/>
                  </a:cubicBezTo>
                  <a:cubicBezTo>
                    <a:pt x="29059" y="40822"/>
                    <a:pt x="28573" y="41217"/>
                    <a:pt x="28178" y="41703"/>
                  </a:cubicBezTo>
                  <a:cubicBezTo>
                    <a:pt x="27995" y="41947"/>
                    <a:pt x="27874" y="42220"/>
                    <a:pt x="27782" y="42494"/>
                  </a:cubicBezTo>
                  <a:lnTo>
                    <a:pt x="25928" y="42494"/>
                  </a:lnTo>
                  <a:lnTo>
                    <a:pt x="25928" y="49576"/>
                  </a:lnTo>
                  <a:lnTo>
                    <a:pt x="32159" y="49576"/>
                  </a:lnTo>
                  <a:lnTo>
                    <a:pt x="32159" y="42494"/>
                  </a:lnTo>
                  <a:lnTo>
                    <a:pt x="30184" y="42494"/>
                  </a:lnTo>
                  <a:cubicBezTo>
                    <a:pt x="30214" y="42311"/>
                    <a:pt x="30245" y="42129"/>
                    <a:pt x="30245" y="41947"/>
                  </a:cubicBezTo>
                  <a:cubicBezTo>
                    <a:pt x="32707" y="41582"/>
                    <a:pt x="35017" y="40488"/>
                    <a:pt x="36901" y="38877"/>
                  </a:cubicBezTo>
                  <a:lnTo>
                    <a:pt x="71674" y="41703"/>
                  </a:lnTo>
                  <a:lnTo>
                    <a:pt x="71674" y="40792"/>
                  </a:lnTo>
                  <a:cubicBezTo>
                    <a:pt x="71674" y="39941"/>
                    <a:pt x="71005" y="39241"/>
                    <a:pt x="70154" y="39150"/>
                  </a:cubicBezTo>
                  <a:cubicBezTo>
                    <a:pt x="65716" y="38786"/>
                    <a:pt x="52616" y="37691"/>
                    <a:pt x="47570" y="37114"/>
                  </a:cubicBezTo>
                  <a:cubicBezTo>
                    <a:pt x="41461" y="36384"/>
                    <a:pt x="38938" y="33132"/>
                    <a:pt x="38938" y="33132"/>
                  </a:cubicBezTo>
                  <a:lnTo>
                    <a:pt x="38147" y="33132"/>
                  </a:lnTo>
                  <a:lnTo>
                    <a:pt x="38147" y="12098"/>
                  </a:lnTo>
                  <a:lnTo>
                    <a:pt x="37357" y="12098"/>
                  </a:lnTo>
                  <a:lnTo>
                    <a:pt x="37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84"/>
            <p:cNvSpPr/>
            <p:nvPr/>
          </p:nvSpPr>
          <p:spPr>
            <a:xfrm>
              <a:off x="4438078" y="3867844"/>
              <a:ext cx="71233" cy="431558"/>
            </a:xfrm>
            <a:custGeom>
              <a:rect b="b" l="l" r="r" t="t"/>
              <a:pathLst>
                <a:path extrusionOk="0" h="27996" w="4621">
                  <a:moveTo>
                    <a:pt x="821" y="1"/>
                  </a:moveTo>
                  <a:lnTo>
                    <a:pt x="821" y="12098"/>
                  </a:lnTo>
                  <a:lnTo>
                    <a:pt x="0" y="12098"/>
                  </a:lnTo>
                  <a:lnTo>
                    <a:pt x="0" y="27995"/>
                  </a:lnTo>
                  <a:lnTo>
                    <a:pt x="4620" y="27995"/>
                  </a:lnTo>
                  <a:lnTo>
                    <a:pt x="4620" y="12098"/>
                  </a:lnTo>
                  <a:lnTo>
                    <a:pt x="3830" y="12098"/>
                  </a:lnTo>
                  <a:lnTo>
                    <a:pt x="38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84"/>
            <p:cNvSpPr/>
            <p:nvPr/>
          </p:nvSpPr>
          <p:spPr>
            <a:xfrm>
              <a:off x="4429645" y="3638032"/>
              <a:ext cx="657388" cy="212773"/>
            </a:xfrm>
            <a:custGeom>
              <a:rect b="b" l="l" r="r" t="t"/>
              <a:pathLst>
                <a:path extrusionOk="0" h="13803" w="42646">
                  <a:moveTo>
                    <a:pt x="29285" y="1"/>
                  </a:moveTo>
                  <a:cubicBezTo>
                    <a:pt x="20007" y="1"/>
                    <a:pt x="10805" y="2206"/>
                    <a:pt x="1520" y="2294"/>
                  </a:cubicBezTo>
                  <a:lnTo>
                    <a:pt x="0" y="13510"/>
                  </a:lnTo>
                  <a:cubicBezTo>
                    <a:pt x="2179" y="13352"/>
                    <a:pt x="4361" y="13294"/>
                    <a:pt x="6547" y="13294"/>
                  </a:cubicBezTo>
                  <a:cubicBezTo>
                    <a:pt x="12982" y="13294"/>
                    <a:pt x="19438" y="13803"/>
                    <a:pt x="25871" y="13803"/>
                  </a:cubicBezTo>
                  <a:cubicBezTo>
                    <a:pt x="29079" y="13803"/>
                    <a:pt x="32281" y="13676"/>
                    <a:pt x="35472" y="13297"/>
                  </a:cubicBezTo>
                  <a:cubicBezTo>
                    <a:pt x="37508" y="13054"/>
                    <a:pt x="39697" y="12628"/>
                    <a:pt x="41065" y="11108"/>
                  </a:cubicBezTo>
                  <a:cubicBezTo>
                    <a:pt x="42524" y="9497"/>
                    <a:pt x="42645" y="6975"/>
                    <a:pt x="41703" y="5060"/>
                  </a:cubicBezTo>
                  <a:cubicBezTo>
                    <a:pt x="40730" y="3114"/>
                    <a:pt x="38876" y="1777"/>
                    <a:pt x="36870" y="1017"/>
                  </a:cubicBezTo>
                  <a:cubicBezTo>
                    <a:pt x="34864" y="257"/>
                    <a:pt x="32706" y="75"/>
                    <a:pt x="30517" y="14"/>
                  </a:cubicBezTo>
                  <a:cubicBezTo>
                    <a:pt x="30106" y="5"/>
                    <a:pt x="29696" y="1"/>
                    <a:pt x="29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84"/>
            <p:cNvSpPr/>
            <p:nvPr/>
          </p:nvSpPr>
          <p:spPr>
            <a:xfrm>
              <a:off x="4246884" y="3645062"/>
              <a:ext cx="853714" cy="453463"/>
            </a:xfrm>
            <a:custGeom>
              <a:rect b="b" l="l" r="r" t="t"/>
              <a:pathLst>
                <a:path extrusionOk="0" h="29417" w="55382">
                  <a:moveTo>
                    <a:pt x="44862" y="0"/>
                  </a:moveTo>
                  <a:cubicBezTo>
                    <a:pt x="43956" y="0"/>
                    <a:pt x="43049" y="63"/>
                    <a:pt x="42160" y="166"/>
                  </a:cubicBezTo>
                  <a:cubicBezTo>
                    <a:pt x="34834" y="956"/>
                    <a:pt x="27965" y="4056"/>
                    <a:pt x="21247" y="7126"/>
                  </a:cubicBezTo>
                  <a:lnTo>
                    <a:pt x="17205" y="1230"/>
                  </a:lnTo>
                  <a:lnTo>
                    <a:pt x="2280" y="4208"/>
                  </a:lnTo>
                  <a:cubicBezTo>
                    <a:pt x="1703" y="4300"/>
                    <a:pt x="1186" y="4512"/>
                    <a:pt x="730" y="4847"/>
                  </a:cubicBezTo>
                  <a:cubicBezTo>
                    <a:pt x="1" y="5546"/>
                    <a:pt x="122" y="6671"/>
                    <a:pt x="335" y="7643"/>
                  </a:cubicBezTo>
                  <a:cubicBezTo>
                    <a:pt x="1977" y="14817"/>
                    <a:pt x="5715" y="21321"/>
                    <a:pt x="11095" y="26336"/>
                  </a:cubicBezTo>
                  <a:cubicBezTo>
                    <a:pt x="12706" y="27826"/>
                    <a:pt x="14591" y="29254"/>
                    <a:pt x="16779" y="29406"/>
                  </a:cubicBezTo>
                  <a:cubicBezTo>
                    <a:pt x="16897" y="29413"/>
                    <a:pt x="17014" y="29416"/>
                    <a:pt x="17131" y="29416"/>
                  </a:cubicBezTo>
                  <a:cubicBezTo>
                    <a:pt x="18585" y="29416"/>
                    <a:pt x="19988" y="28912"/>
                    <a:pt x="21339" y="28434"/>
                  </a:cubicBezTo>
                  <a:cubicBezTo>
                    <a:pt x="31217" y="24847"/>
                    <a:pt x="41248" y="21169"/>
                    <a:pt x="49850" y="15120"/>
                  </a:cubicBezTo>
                  <a:cubicBezTo>
                    <a:pt x="52281" y="13388"/>
                    <a:pt x="54804" y="11169"/>
                    <a:pt x="55108" y="8190"/>
                  </a:cubicBezTo>
                  <a:cubicBezTo>
                    <a:pt x="55382" y="5303"/>
                    <a:pt x="53345" y="2506"/>
                    <a:pt x="50731" y="1199"/>
                  </a:cubicBezTo>
                  <a:cubicBezTo>
                    <a:pt x="48923" y="316"/>
                    <a:pt x="46896" y="0"/>
                    <a:pt x="448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84"/>
            <p:cNvSpPr/>
            <p:nvPr/>
          </p:nvSpPr>
          <p:spPr>
            <a:xfrm>
              <a:off x="4344362" y="2569476"/>
              <a:ext cx="239441" cy="302612"/>
            </a:xfrm>
            <a:custGeom>
              <a:rect b="b" l="l" r="r" t="t"/>
              <a:pathLst>
                <a:path extrusionOk="0" h="19631" w="15533">
                  <a:moveTo>
                    <a:pt x="8824" y="1"/>
                  </a:moveTo>
                  <a:cubicBezTo>
                    <a:pt x="7529" y="1"/>
                    <a:pt x="6206" y="447"/>
                    <a:pt x="5107" y="1150"/>
                  </a:cubicBezTo>
                  <a:cubicBezTo>
                    <a:pt x="1763" y="3277"/>
                    <a:pt x="0" y="7746"/>
                    <a:pt x="942" y="11788"/>
                  </a:cubicBezTo>
                  <a:cubicBezTo>
                    <a:pt x="1854" y="15831"/>
                    <a:pt x="5380" y="19113"/>
                    <a:pt x="9332" y="19630"/>
                  </a:cubicBezTo>
                  <a:cubicBezTo>
                    <a:pt x="12827" y="17746"/>
                    <a:pt x="15046" y="13551"/>
                    <a:pt x="14742" y="9417"/>
                  </a:cubicBezTo>
                  <a:cubicBezTo>
                    <a:pt x="15532" y="7350"/>
                    <a:pt x="15472" y="5071"/>
                    <a:pt x="14529" y="3065"/>
                  </a:cubicBezTo>
                  <a:lnTo>
                    <a:pt x="11368" y="694"/>
                  </a:lnTo>
                  <a:cubicBezTo>
                    <a:pt x="10588" y="211"/>
                    <a:pt x="9713" y="1"/>
                    <a:pt x="8824" y="1"/>
                  </a:cubicBezTo>
                  <a:close/>
                </a:path>
              </a:pathLst>
            </a:custGeom>
            <a:solidFill>
              <a:srgbClr val="E8BA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84"/>
            <p:cNvSpPr/>
            <p:nvPr/>
          </p:nvSpPr>
          <p:spPr>
            <a:xfrm>
              <a:off x="4344362" y="2572205"/>
              <a:ext cx="158374" cy="299883"/>
            </a:xfrm>
            <a:custGeom>
              <a:rect b="b" l="l" r="r" t="t"/>
              <a:pathLst>
                <a:path extrusionOk="0" h="19454" w="10274">
                  <a:moveTo>
                    <a:pt x="7386" y="0"/>
                  </a:moveTo>
                  <a:lnTo>
                    <a:pt x="7386" y="0"/>
                  </a:lnTo>
                  <a:cubicBezTo>
                    <a:pt x="6566" y="213"/>
                    <a:pt x="5806" y="517"/>
                    <a:pt x="5107" y="973"/>
                  </a:cubicBezTo>
                  <a:cubicBezTo>
                    <a:pt x="1763" y="3100"/>
                    <a:pt x="0" y="7599"/>
                    <a:pt x="912" y="11611"/>
                  </a:cubicBezTo>
                  <a:cubicBezTo>
                    <a:pt x="1854" y="15654"/>
                    <a:pt x="5380" y="18936"/>
                    <a:pt x="9332" y="19453"/>
                  </a:cubicBezTo>
                  <a:cubicBezTo>
                    <a:pt x="9666" y="19271"/>
                    <a:pt x="9970" y="19058"/>
                    <a:pt x="10274" y="18845"/>
                  </a:cubicBezTo>
                  <a:cubicBezTo>
                    <a:pt x="7234" y="12949"/>
                    <a:pt x="5167" y="6140"/>
                    <a:pt x="7386" y="0"/>
                  </a:cubicBezTo>
                  <a:close/>
                </a:path>
              </a:pathLst>
            </a:custGeom>
            <a:solidFill>
              <a:srgbClr val="C16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84"/>
            <p:cNvSpPr/>
            <p:nvPr/>
          </p:nvSpPr>
          <p:spPr>
            <a:xfrm>
              <a:off x="4279690" y="2717936"/>
              <a:ext cx="212742" cy="256891"/>
            </a:xfrm>
            <a:custGeom>
              <a:rect b="b" l="l" r="r" t="t"/>
              <a:pathLst>
                <a:path extrusionOk="0" h="16665" w="13801">
                  <a:moveTo>
                    <a:pt x="12007" y="0"/>
                  </a:moveTo>
                  <a:cubicBezTo>
                    <a:pt x="9807" y="265"/>
                    <a:pt x="7703" y="489"/>
                    <a:pt x="5566" y="489"/>
                  </a:cubicBezTo>
                  <a:cubicBezTo>
                    <a:pt x="4514" y="489"/>
                    <a:pt x="3454" y="434"/>
                    <a:pt x="2371" y="304"/>
                  </a:cubicBezTo>
                  <a:lnTo>
                    <a:pt x="2371" y="304"/>
                  </a:lnTo>
                  <a:cubicBezTo>
                    <a:pt x="3040" y="5289"/>
                    <a:pt x="2159" y="10122"/>
                    <a:pt x="396" y="14803"/>
                  </a:cubicBezTo>
                  <a:cubicBezTo>
                    <a:pt x="152" y="15380"/>
                    <a:pt x="1" y="16170"/>
                    <a:pt x="517" y="16505"/>
                  </a:cubicBezTo>
                  <a:cubicBezTo>
                    <a:pt x="693" y="16606"/>
                    <a:pt x="911" y="16665"/>
                    <a:pt x="1119" y="16665"/>
                  </a:cubicBezTo>
                  <a:cubicBezTo>
                    <a:pt x="1162" y="16665"/>
                    <a:pt x="1205" y="16662"/>
                    <a:pt x="1247" y="16657"/>
                  </a:cubicBezTo>
                  <a:lnTo>
                    <a:pt x="13800" y="16657"/>
                  </a:lnTo>
                  <a:cubicBezTo>
                    <a:pt x="12767" y="11155"/>
                    <a:pt x="12159" y="5593"/>
                    <a:pt x="12007" y="0"/>
                  </a:cubicBezTo>
                  <a:close/>
                </a:path>
              </a:pathLst>
            </a:custGeom>
            <a:solidFill>
              <a:srgbClr val="E8BA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84"/>
            <p:cNvSpPr/>
            <p:nvPr/>
          </p:nvSpPr>
          <p:spPr>
            <a:xfrm>
              <a:off x="4278749" y="2496109"/>
              <a:ext cx="364549" cy="294473"/>
            </a:xfrm>
            <a:custGeom>
              <a:rect b="b" l="l" r="r" t="t"/>
              <a:pathLst>
                <a:path extrusionOk="0" h="19103" w="23649">
                  <a:moveTo>
                    <a:pt x="9247" y="0"/>
                  </a:moveTo>
                  <a:cubicBezTo>
                    <a:pt x="8468" y="0"/>
                    <a:pt x="7696" y="138"/>
                    <a:pt x="6992" y="468"/>
                  </a:cubicBezTo>
                  <a:cubicBezTo>
                    <a:pt x="6840" y="559"/>
                    <a:pt x="6657" y="650"/>
                    <a:pt x="6505" y="772"/>
                  </a:cubicBezTo>
                  <a:cubicBezTo>
                    <a:pt x="5594" y="893"/>
                    <a:pt x="4742" y="1197"/>
                    <a:pt x="3952" y="1653"/>
                  </a:cubicBezTo>
                  <a:cubicBezTo>
                    <a:pt x="1277" y="3234"/>
                    <a:pt x="1" y="6577"/>
                    <a:pt x="183" y="9678"/>
                  </a:cubicBezTo>
                  <a:cubicBezTo>
                    <a:pt x="365" y="12778"/>
                    <a:pt x="1004" y="16304"/>
                    <a:pt x="2615" y="18979"/>
                  </a:cubicBezTo>
                  <a:cubicBezTo>
                    <a:pt x="3129" y="19063"/>
                    <a:pt x="3667" y="19103"/>
                    <a:pt x="4219" y="19103"/>
                  </a:cubicBezTo>
                  <a:cubicBezTo>
                    <a:pt x="7253" y="19103"/>
                    <a:pt x="10714" y="17908"/>
                    <a:pt x="13132" y="16365"/>
                  </a:cubicBezTo>
                  <a:cubicBezTo>
                    <a:pt x="13496" y="16122"/>
                    <a:pt x="13892" y="15848"/>
                    <a:pt x="14256" y="15544"/>
                  </a:cubicBezTo>
                  <a:cubicBezTo>
                    <a:pt x="14256" y="14906"/>
                    <a:pt x="14226" y="14298"/>
                    <a:pt x="14104" y="13660"/>
                  </a:cubicBezTo>
                  <a:cubicBezTo>
                    <a:pt x="13983" y="12930"/>
                    <a:pt x="14074" y="12201"/>
                    <a:pt x="14347" y="11501"/>
                  </a:cubicBezTo>
                  <a:cubicBezTo>
                    <a:pt x="14622" y="10978"/>
                    <a:pt x="15224" y="10556"/>
                    <a:pt x="15800" y="10556"/>
                  </a:cubicBezTo>
                  <a:cubicBezTo>
                    <a:pt x="15926" y="10556"/>
                    <a:pt x="16051" y="10576"/>
                    <a:pt x="16171" y="10620"/>
                  </a:cubicBezTo>
                  <a:cubicBezTo>
                    <a:pt x="16627" y="10833"/>
                    <a:pt x="16962" y="11197"/>
                    <a:pt x="17083" y="11684"/>
                  </a:cubicBezTo>
                  <a:cubicBezTo>
                    <a:pt x="17174" y="11866"/>
                    <a:pt x="17205" y="12079"/>
                    <a:pt x="17235" y="12292"/>
                  </a:cubicBezTo>
                  <a:cubicBezTo>
                    <a:pt x="17691" y="11593"/>
                    <a:pt x="18117" y="10863"/>
                    <a:pt x="18451" y="10103"/>
                  </a:cubicBezTo>
                  <a:cubicBezTo>
                    <a:pt x="20639" y="9647"/>
                    <a:pt x="22463" y="8036"/>
                    <a:pt x="23132" y="5878"/>
                  </a:cubicBezTo>
                  <a:lnTo>
                    <a:pt x="23132" y="5878"/>
                  </a:lnTo>
                  <a:cubicBezTo>
                    <a:pt x="22554" y="6273"/>
                    <a:pt x="21886" y="6547"/>
                    <a:pt x="21187" y="6699"/>
                  </a:cubicBezTo>
                  <a:cubicBezTo>
                    <a:pt x="22767" y="5605"/>
                    <a:pt x="23649" y="3751"/>
                    <a:pt x="23466" y="1836"/>
                  </a:cubicBezTo>
                  <a:lnTo>
                    <a:pt x="23466" y="1836"/>
                  </a:lnTo>
                  <a:cubicBezTo>
                    <a:pt x="22463" y="2778"/>
                    <a:pt x="21156" y="3355"/>
                    <a:pt x="19788" y="3416"/>
                  </a:cubicBezTo>
                  <a:cubicBezTo>
                    <a:pt x="20153" y="3325"/>
                    <a:pt x="20487" y="3082"/>
                    <a:pt x="20639" y="2717"/>
                  </a:cubicBezTo>
                  <a:lnTo>
                    <a:pt x="20639" y="2717"/>
                  </a:lnTo>
                  <a:cubicBezTo>
                    <a:pt x="20237" y="2806"/>
                    <a:pt x="19827" y="2845"/>
                    <a:pt x="19415" y="2845"/>
                  </a:cubicBezTo>
                  <a:cubicBezTo>
                    <a:pt x="18274" y="2845"/>
                    <a:pt x="17114" y="2542"/>
                    <a:pt x="16019" y="2140"/>
                  </a:cubicBezTo>
                  <a:cubicBezTo>
                    <a:pt x="14560" y="1562"/>
                    <a:pt x="13132" y="833"/>
                    <a:pt x="11612" y="377"/>
                  </a:cubicBezTo>
                  <a:cubicBezTo>
                    <a:pt x="10857" y="146"/>
                    <a:pt x="10048" y="0"/>
                    <a:pt x="9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84"/>
            <p:cNvSpPr/>
            <p:nvPr/>
          </p:nvSpPr>
          <p:spPr>
            <a:xfrm>
              <a:off x="4508839" y="2669282"/>
              <a:ext cx="27177" cy="65529"/>
            </a:xfrm>
            <a:custGeom>
              <a:rect b="b" l="l" r="r" t="t"/>
              <a:pathLst>
                <a:path extrusionOk="0" h="4251" w="1763">
                  <a:moveTo>
                    <a:pt x="870" y="1"/>
                  </a:moveTo>
                  <a:cubicBezTo>
                    <a:pt x="706" y="1"/>
                    <a:pt x="541" y="50"/>
                    <a:pt x="395" y="147"/>
                  </a:cubicBezTo>
                  <a:cubicBezTo>
                    <a:pt x="91" y="420"/>
                    <a:pt x="0" y="846"/>
                    <a:pt x="122" y="1241"/>
                  </a:cubicBezTo>
                  <a:cubicBezTo>
                    <a:pt x="243" y="1667"/>
                    <a:pt x="456" y="2031"/>
                    <a:pt x="699" y="2396"/>
                  </a:cubicBezTo>
                  <a:cubicBezTo>
                    <a:pt x="643" y="2368"/>
                    <a:pt x="580" y="2354"/>
                    <a:pt x="518" y="2354"/>
                  </a:cubicBezTo>
                  <a:cubicBezTo>
                    <a:pt x="378" y="2354"/>
                    <a:pt x="236" y="2422"/>
                    <a:pt x="152" y="2548"/>
                  </a:cubicBezTo>
                  <a:cubicBezTo>
                    <a:pt x="0" y="2700"/>
                    <a:pt x="0" y="2943"/>
                    <a:pt x="152" y="3126"/>
                  </a:cubicBezTo>
                  <a:cubicBezTo>
                    <a:pt x="243" y="3247"/>
                    <a:pt x="365" y="3338"/>
                    <a:pt x="486" y="3399"/>
                  </a:cubicBezTo>
                  <a:cubicBezTo>
                    <a:pt x="638" y="3490"/>
                    <a:pt x="730" y="3612"/>
                    <a:pt x="699" y="3794"/>
                  </a:cubicBezTo>
                  <a:cubicBezTo>
                    <a:pt x="699" y="3855"/>
                    <a:pt x="669" y="3946"/>
                    <a:pt x="638" y="4038"/>
                  </a:cubicBezTo>
                  <a:cubicBezTo>
                    <a:pt x="608" y="4129"/>
                    <a:pt x="669" y="4250"/>
                    <a:pt x="760" y="4250"/>
                  </a:cubicBezTo>
                  <a:cubicBezTo>
                    <a:pt x="851" y="4250"/>
                    <a:pt x="851" y="4189"/>
                    <a:pt x="881" y="4159"/>
                  </a:cubicBezTo>
                  <a:cubicBezTo>
                    <a:pt x="1185" y="3764"/>
                    <a:pt x="1307" y="3278"/>
                    <a:pt x="1246" y="2791"/>
                  </a:cubicBezTo>
                  <a:cubicBezTo>
                    <a:pt x="1155" y="2518"/>
                    <a:pt x="1155" y="2244"/>
                    <a:pt x="1216" y="1971"/>
                  </a:cubicBezTo>
                  <a:cubicBezTo>
                    <a:pt x="1277" y="1788"/>
                    <a:pt x="1398" y="1636"/>
                    <a:pt x="1520" y="1484"/>
                  </a:cubicBezTo>
                  <a:cubicBezTo>
                    <a:pt x="1763" y="1120"/>
                    <a:pt x="1763" y="664"/>
                    <a:pt x="1520" y="329"/>
                  </a:cubicBezTo>
                  <a:cubicBezTo>
                    <a:pt x="1356" y="110"/>
                    <a:pt x="1115" y="1"/>
                    <a:pt x="870" y="1"/>
                  </a:cubicBezTo>
                  <a:close/>
                </a:path>
              </a:pathLst>
            </a:custGeom>
            <a:solidFill>
              <a:srgbClr val="CC5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84"/>
            <p:cNvSpPr/>
            <p:nvPr/>
          </p:nvSpPr>
          <p:spPr>
            <a:xfrm>
              <a:off x="4081481" y="2893374"/>
              <a:ext cx="591782" cy="896629"/>
            </a:xfrm>
            <a:custGeom>
              <a:rect b="b" l="l" r="r" t="t"/>
              <a:pathLst>
                <a:path extrusionOk="0" h="58166" w="38390">
                  <a:moveTo>
                    <a:pt x="17100" y="1"/>
                  </a:moveTo>
                  <a:cubicBezTo>
                    <a:pt x="13574" y="1"/>
                    <a:pt x="9874" y="645"/>
                    <a:pt x="7690" y="3301"/>
                  </a:cubicBezTo>
                  <a:cubicBezTo>
                    <a:pt x="5897" y="5702"/>
                    <a:pt x="4529" y="8408"/>
                    <a:pt x="3708" y="11295"/>
                  </a:cubicBezTo>
                  <a:cubicBezTo>
                    <a:pt x="0" y="25095"/>
                    <a:pt x="2918" y="34305"/>
                    <a:pt x="5076" y="55733"/>
                  </a:cubicBezTo>
                  <a:cubicBezTo>
                    <a:pt x="5076" y="55885"/>
                    <a:pt x="5076" y="56037"/>
                    <a:pt x="5076" y="56189"/>
                  </a:cubicBezTo>
                  <a:cubicBezTo>
                    <a:pt x="5046" y="57266"/>
                    <a:pt x="5899" y="58166"/>
                    <a:pt x="6968" y="58166"/>
                  </a:cubicBezTo>
                  <a:cubicBezTo>
                    <a:pt x="6986" y="58166"/>
                    <a:pt x="7004" y="58166"/>
                    <a:pt x="7022" y="58165"/>
                  </a:cubicBezTo>
                  <a:cubicBezTo>
                    <a:pt x="16627" y="57922"/>
                    <a:pt x="26110" y="56250"/>
                    <a:pt x="35198" y="53211"/>
                  </a:cubicBezTo>
                  <a:cubicBezTo>
                    <a:pt x="35077" y="52694"/>
                    <a:pt x="34925" y="52208"/>
                    <a:pt x="34834" y="51630"/>
                  </a:cubicBezTo>
                  <a:cubicBezTo>
                    <a:pt x="33192" y="45186"/>
                    <a:pt x="33405" y="42329"/>
                    <a:pt x="33010" y="40323"/>
                  </a:cubicBezTo>
                  <a:cubicBezTo>
                    <a:pt x="31976" y="35368"/>
                    <a:pt x="33071" y="33332"/>
                    <a:pt x="34256" y="28438"/>
                  </a:cubicBezTo>
                  <a:cubicBezTo>
                    <a:pt x="35168" y="24700"/>
                    <a:pt x="36414" y="18468"/>
                    <a:pt x="37417" y="14760"/>
                  </a:cubicBezTo>
                  <a:cubicBezTo>
                    <a:pt x="38390" y="11022"/>
                    <a:pt x="38208" y="6614"/>
                    <a:pt x="35381" y="3970"/>
                  </a:cubicBezTo>
                  <a:cubicBezTo>
                    <a:pt x="33739" y="2420"/>
                    <a:pt x="31399" y="1781"/>
                    <a:pt x="29180" y="1325"/>
                  </a:cubicBezTo>
                  <a:cubicBezTo>
                    <a:pt x="26931" y="869"/>
                    <a:pt x="24681" y="535"/>
                    <a:pt x="22432" y="353"/>
                  </a:cubicBezTo>
                  <a:cubicBezTo>
                    <a:pt x="20889" y="192"/>
                    <a:pt x="19020" y="1"/>
                    <a:pt x="17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84"/>
            <p:cNvSpPr/>
            <p:nvPr/>
          </p:nvSpPr>
          <p:spPr>
            <a:xfrm>
              <a:off x="4243616" y="2867876"/>
              <a:ext cx="178521" cy="58592"/>
            </a:xfrm>
            <a:custGeom>
              <a:rect b="b" l="l" r="r" t="t"/>
              <a:pathLst>
                <a:path extrusionOk="0" h="3801" w="11581">
                  <a:moveTo>
                    <a:pt x="3556" y="1"/>
                  </a:moveTo>
                  <a:cubicBezTo>
                    <a:pt x="2523" y="61"/>
                    <a:pt x="1641" y="761"/>
                    <a:pt x="851" y="1460"/>
                  </a:cubicBezTo>
                  <a:cubicBezTo>
                    <a:pt x="426" y="1794"/>
                    <a:pt x="0" y="2219"/>
                    <a:pt x="61" y="2767"/>
                  </a:cubicBezTo>
                  <a:cubicBezTo>
                    <a:pt x="122" y="3162"/>
                    <a:pt x="395" y="3466"/>
                    <a:pt x="760" y="3618"/>
                  </a:cubicBezTo>
                  <a:cubicBezTo>
                    <a:pt x="1125" y="3739"/>
                    <a:pt x="1520" y="3800"/>
                    <a:pt x="1915" y="3800"/>
                  </a:cubicBezTo>
                  <a:cubicBezTo>
                    <a:pt x="5350" y="3800"/>
                    <a:pt x="8724" y="2736"/>
                    <a:pt x="11581" y="791"/>
                  </a:cubicBezTo>
                  <a:lnTo>
                    <a:pt x="11581" y="791"/>
                  </a:lnTo>
                  <a:cubicBezTo>
                    <a:pt x="10920" y="875"/>
                    <a:pt x="10256" y="916"/>
                    <a:pt x="9593" y="916"/>
                  </a:cubicBezTo>
                  <a:cubicBezTo>
                    <a:pt x="8091" y="916"/>
                    <a:pt x="6592" y="705"/>
                    <a:pt x="5137" y="305"/>
                  </a:cubicBezTo>
                  <a:cubicBezTo>
                    <a:pt x="4620" y="122"/>
                    <a:pt x="4103" y="31"/>
                    <a:pt x="3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84"/>
            <p:cNvSpPr/>
            <p:nvPr/>
          </p:nvSpPr>
          <p:spPr>
            <a:xfrm>
              <a:off x="4112407" y="3307952"/>
              <a:ext cx="511670" cy="482089"/>
            </a:xfrm>
            <a:custGeom>
              <a:rect b="b" l="l" r="r" t="t"/>
              <a:pathLst>
                <a:path extrusionOk="0" h="31274" w="33193">
                  <a:moveTo>
                    <a:pt x="13660" y="1"/>
                  </a:moveTo>
                  <a:cubicBezTo>
                    <a:pt x="9037" y="1"/>
                    <a:pt x="4379" y="504"/>
                    <a:pt x="0" y="1333"/>
                  </a:cubicBezTo>
                  <a:cubicBezTo>
                    <a:pt x="395" y="8628"/>
                    <a:pt x="1854" y="16805"/>
                    <a:pt x="3070" y="28811"/>
                  </a:cubicBezTo>
                  <a:cubicBezTo>
                    <a:pt x="3070" y="28963"/>
                    <a:pt x="3070" y="29115"/>
                    <a:pt x="3070" y="29267"/>
                  </a:cubicBezTo>
                  <a:cubicBezTo>
                    <a:pt x="3040" y="30361"/>
                    <a:pt x="3921" y="31273"/>
                    <a:pt x="5016" y="31273"/>
                  </a:cubicBezTo>
                  <a:cubicBezTo>
                    <a:pt x="14590" y="31030"/>
                    <a:pt x="24104" y="29358"/>
                    <a:pt x="33192" y="26319"/>
                  </a:cubicBezTo>
                  <a:cubicBezTo>
                    <a:pt x="33071" y="25802"/>
                    <a:pt x="32919" y="25285"/>
                    <a:pt x="32797" y="24738"/>
                  </a:cubicBezTo>
                  <a:cubicBezTo>
                    <a:pt x="31156" y="18294"/>
                    <a:pt x="31399" y="15437"/>
                    <a:pt x="30973" y="13431"/>
                  </a:cubicBezTo>
                  <a:cubicBezTo>
                    <a:pt x="30092" y="9145"/>
                    <a:pt x="30791" y="7017"/>
                    <a:pt x="31794" y="3340"/>
                  </a:cubicBezTo>
                  <a:cubicBezTo>
                    <a:pt x="26364" y="960"/>
                    <a:pt x="20045" y="1"/>
                    <a:pt x="136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84"/>
            <p:cNvSpPr/>
            <p:nvPr/>
          </p:nvSpPr>
          <p:spPr>
            <a:xfrm>
              <a:off x="4439018" y="2963935"/>
              <a:ext cx="233352" cy="774064"/>
            </a:xfrm>
            <a:custGeom>
              <a:rect b="b" l="l" r="r" t="t"/>
              <a:pathLst>
                <a:path extrusionOk="0" h="50215" w="15138">
                  <a:moveTo>
                    <a:pt x="12766" y="1"/>
                  </a:moveTo>
                  <a:cubicBezTo>
                    <a:pt x="0" y="12311"/>
                    <a:pt x="1915" y="33922"/>
                    <a:pt x="6809" y="50214"/>
                  </a:cubicBezTo>
                  <a:cubicBezTo>
                    <a:pt x="8541" y="49758"/>
                    <a:pt x="10274" y="49211"/>
                    <a:pt x="12006" y="48634"/>
                  </a:cubicBezTo>
                  <a:cubicBezTo>
                    <a:pt x="11885" y="48117"/>
                    <a:pt x="11733" y="47631"/>
                    <a:pt x="11642" y="47053"/>
                  </a:cubicBezTo>
                  <a:cubicBezTo>
                    <a:pt x="10000" y="40609"/>
                    <a:pt x="10213" y="37752"/>
                    <a:pt x="9818" y="35746"/>
                  </a:cubicBezTo>
                  <a:cubicBezTo>
                    <a:pt x="8784" y="30791"/>
                    <a:pt x="9879" y="28755"/>
                    <a:pt x="11064" y="23861"/>
                  </a:cubicBezTo>
                  <a:cubicBezTo>
                    <a:pt x="11976" y="20123"/>
                    <a:pt x="13222" y="13891"/>
                    <a:pt x="14225" y="10183"/>
                  </a:cubicBezTo>
                  <a:cubicBezTo>
                    <a:pt x="15137" y="6718"/>
                    <a:pt x="15016" y="2676"/>
                    <a:pt x="12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84"/>
            <p:cNvSpPr/>
            <p:nvPr/>
          </p:nvSpPr>
          <p:spPr>
            <a:xfrm>
              <a:off x="4535540" y="3190741"/>
              <a:ext cx="44534" cy="536504"/>
            </a:xfrm>
            <a:custGeom>
              <a:rect b="b" l="l" r="r" t="t"/>
              <a:pathLst>
                <a:path extrusionOk="0" h="34804" w="2889">
                  <a:moveTo>
                    <a:pt x="2523" y="0"/>
                  </a:moveTo>
                  <a:cubicBezTo>
                    <a:pt x="183" y="11459"/>
                    <a:pt x="1" y="23253"/>
                    <a:pt x="2007" y="34803"/>
                  </a:cubicBezTo>
                  <a:lnTo>
                    <a:pt x="2402" y="34712"/>
                  </a:lnTo>
                  <a:cubicBezTo>
                    <a:pt x="396" y="23253"/>
                    <a:pt x="578" y="11490"/>
                    <a:pt x="2888" y="91"/>
                  </a:cubicBezTo>
                  <a:lnTo>
                    <a:pt x="25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84"/>
            <p:cNvSpPr/>
            <p:nvPr/>
          </p:nvSpPr>
          <p:spPr>
            <a:xfrm>
              <a:off x="5112376" y="3322474"/>
              <a:ext cx="208056" cy="149418"/>
            </a:xfrm>
            <a:custGeom>
              <a:rect b="b" l="l" r="r" t="t"/>
              <a:pathLst>
                <a:path extrusionOk="0" h="9693" w="13497">
                  <a:moveTo>
                    <a:pt x="2985" y="0"/>
                  </a:moveTo>
                  <a:cubicBezTo>
                    <a:pt x="2912" y="0"/>
                    <a:pt x="2839" y="9"/>
                    <a:pt x="2767" y="27"/>
                  </a:cubicBezTo>
                  <a:cubicBezTo>
                    <a:pt x="2341" y="148"/>
                    <a:pt x="2189" y="665"/>
                    <a:pt x="2128" y="1121"/>
                  </a:cubicBezTo>
                  <a:lnTo>
                    <a:pt x="1703" y="3401"/>
                  </a:lnTo>
                  <a:cubicBezTo>
                    <a:pt x="1125" y="3583"/>
                    <a:pt x="578" y="3735"/>
                    <a:pt x="1" y="3826"/>
                  </a:cubicBezTo>
                  <a:cubicBezTo>
                    <a:pt x="1429" y="5437"/>
                    <a:pt x="2250" y="7534"/>
                    <a:pt x="2280" y="9693"/>
                  </a:cubicBezTo>
                  <a:cubicBezTo>
                    <a:pt x="3770" y="9054"/>
                    <a:pt x="5168" y="8234"/>
                    <a:pt x="6445" y="7261"/>
                  </a:cubicBezTo>
                  <a:cubicBezTo>
                    <a:pt x="6961" y="7369"/>
                    <a:pt x="7487" y="7430"/>
                    <a:pt x="8002" y="7430"/>
                  </a:cubicBezTo>
                  <a:cubicBezTo>
                    <a:pt x="8790" y="7430"/>
                    <a:pt x="9552" y="7288"/>
                    <a:pt x="10214" y="6957"/>
                  </a:cubicBezTo>
                  <a:cubicBezTo>
                    <a:pt x="10639" y="6653"/>
                    <a:pt x="11095" y="6440"/>
                    <a:pt x="11581" y="6227"/>
                  </a:cubicBezTo>
                  <a:cubicBezTo>
                    <a:pt x="11597" y="6224"/>
                    <a:pt x="11610" y="6222"/>
                    <a:pt x="11622" y="6222"/>
                  </a:cubicBezTo>
                  <a:cubicBezTo>
                    <a:pt x="11991" y="6222"/>
                    <a:pt x="10853" y="7994"/>
                    <a:pt x="12767" y="8112"/>
                  </a:cubicBezTo>
                  <a:cubicBezTo>
                    <a:pt x="13071" y="7291"/>
                    <a:pt x="13284" y="6471"/>
                    <a:pt x="13466" y="5650"/>
                  </a:cubicBezTo>
                  <a:cubicBezTo>
                    <a:pt x="13496" y="5255"/>
                    <a:pt x="13375" y="4860"/>
                    <a:pt x="13071" y="4616"/>
                  </a:cubicBezTo>
                  <a:cubicBezTo>
                    <a:pt x="12919" y="4525"/>
                    <a:pt x="12736" y="4404"/>
                    <a:pt x="12615" y="4282"/>
                  </a:cubicBezTo>
                  <a:cubicBezTo>
                    <a:pt x="12372" y="4039"/>
                    <a:pt x="12433" y="3644"/>
                    <a:pt x="12129" y="3370"/>
                  </a:cubicBezTo>
                  <a:cubicBezTo>
                    <a:pt x="11825" y="3127"/>
                    <a:pt x="11369" y="3340"/>
                    <a:pt x="11034" y="3127"/>
                  </a:cubicBezTo>
                  <a:cubicBezTo>
                    <a:pt x="10700" y="2914"/>
                    <a:pt x="10730" y="2398"/>
                    <a:pt x="10457" y="2094"/>
                  </a:cubicBezTo>
                  <a:cubicBezTo>
                    <a:pt x="10001" y="1638"/>
                    <a:pt x="9211" y="2033"/>
                    <a:pt x="8694" y="1668"/>
                  </a:cubicBezTo>
                  <a:cubicBezTo>
                    <a:pt x="8359" y="1425"/>
                    <a:pt x="8268" y="939"/>
                    <a:pt x="7904" y="726"/>
                  </a:cubicBezTo>
                  <a:cubicBezTo>
                    <a:pt x="7747" y="667"/>
                    <a:pt x="7602" y="633"/>
                    <a:pt x="7454" y="633"/>
                  </a:cubicBezTo>
                  <a:cubicBezTo>
                    <a:pt x="7373" y="633"/>
                    <a:pt x="7291" y="643"/>
                    <a:pt x="7204" y="665"/>
                  </a:cubicBezTo>
                  <a:cubicBezTo>
                    <a:pt x="6232" y="756"/>
                    <a:pt x="5259" y="969"/>
                    <a:pt x="4347" y="1303"/>
                  </a:cubicBezTo>
                  <a:cubicBezTo>
                    <a:pt x="4226" y="969"/>
                    <a:pt x="4013" y="635"/>
                    <a:pt x="3770" y="361"/>
                  </a:cubicBezTo>
                  <a:cubicBezTo>
                    <a:pt x="3575" y="141"/>
                    <a:pt x="3281" y="0"/>
                    <a:pt x="2985" y="0"/>
                  </a:cubicBezTo>
                  <a:close/>
                </a:path>
              </a:pathLst>
            </a:custGeom>
            <a:solidFill>
              <a:srgbClr val="E8BA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84"/>
            <p:cNvSpPr/>
            <p:nvPr/>
          </p:nvSpPr>
          <p:spPr>
            <a:xfrm>
              <a:off x="5114719" y="3362696"/>
              <a:ext cx="97007" cy="112946"/>
            </a:xfrm>
            <a:custGeom>
              <a:rect b="b" l="l" r="r" t="t"/>
              <a:pathLst>
                <a:path extrusionOk="0" h="7327" w="6293">
                  <a:moveTo>
                    <a:pt x="1013" y="1"/>
                  </a:moveTo>
                  <a:cubicBezTo>
                    <a:pt x="591" y="1"/>
                    <a:pt x="202" y="237"/>
                    <a:pt x="1" y="640"/>
                  </a:cubicBezTo>
                  <a:cubicBezTo>
                    <a:pt x="1520" y="2615"/>
                    <a:pt x="2615" y="4895"/>
                    <a:pt x="3223" y="7327"/>
                  </a:cubicBezTo>
                  <a:lnTo>
                    <a:pt x="6293" y="5199"/>
                  </a:lnTo>
                  <a:cubicBezTo>
                    <a:pt x="5897" y="3345"/>
                    <a:pt x="4408" y="1795"/>
                    <a:pt x="2767" y="700"/>
                  </a:cubicBezTo>
                  <a:cubicBezTo>
                    <a:pt x="2341" y="366"/>
                    <a:pt x="1824" y="153"/>
                    <a:pt x="1277" y="32"/>
                  </a:cubicBezTo>
                  <a:cubicBezTo>
                    <a:pt x="1189" y="11"/>
                    <a:pt x="1100" y="1"/>
                    <a:pt x="10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84"/>
            <p:cNvSpPr/>
            <p:nvPr/>
          </p:nvSpPr>
          <p:spPr>
            <a:xfrm>
              <a:off x="4487750" y="2945960"/>
              <a:ext cx="695340" cy="602079"/>
            </a:xfrm>
            <a:custGeom>
              <a:rect b="b" l="l" r="r" t="t"/>
              <a:pathLst>
                <a:path extrusionOk="0" h="39058" w="45108">
                  <a:moveTo>
                    <a:pt x="8045" y="0"/>
                  </a:moveTo>
                  <a:cubicBezTo>
                    <a:pt x="7986" y="0"/>
                    <a:pt x="7929" y="4"/>
                    <a:pt x="7873" y="12"/>
                  </a:cubicBezTo>
                  <a:cubicBezTo>
                    <a:pt x="5775" y="285"/>
                    <a:pt x="3648" y="893"/>
                    <a:pt x="2219" y="2383"/>
                  </a:cubicBezTo>
                  <a:cubicBezTo>
                    <a:pt x="821" y="3750"/>
                    <a:pt x="31" y="5604"/>
                    <a:pt x="0" y="7550"/>
                  </a:cubicBezTo>
                  <a:cubicBezTo>
                    <a:pt x="61" y="11410"/>
                    <a:pt x="2493" y="14693"/>
                    <a:pt x="4408" y="18067"/>
                  </a:cubicBezTo>
                  <a:cubicBezTo>
                    <a:pt x="5319" y="19678"/>
                    <a:pt x="5927" y="21380"/>
                    <a:pt x="6839" y="22991"/>
                  </a:cubicBezTo>
                  <a:cubicBezTo>
                    <a:pt x="6961" y="22960"/>
                    <a:pt x="7052" y="22930"/>
                    <a:pt x="7174" y="22930"/>
                  </a:cubicBezTo>
                  <a:cubicBezTo>
                    <a:pt x="7204" y="22991"/>
                    <a:pt x="7234" y="23052"/>
                    <a:pt x="7265" y="23112"/>
                  </a:cubicBezTo>
                  <a:cubicBezTo>
                    <a:pt x="8633" y="25818"/>
                    <a:pt x="11915" y="32444"/>
                    <a:pt x="13526" y="34997"/>
                  </a:cubicBezTo>
                  <a:cubicBezTo>
                    <a:pt x="14408" y="36365"/>
                    <a:pt x="15472" y="37702"/>
                    <a:pt x="16931" y="38340"/>
                  </a:cubicBezTo>
                  <a:cubicBezTo>
                    <a:pt x="17478" y="38736"/>
                    <a:pt x="18116" y="38948"/>
                    <a:pt x="18754" y="39040"/>
                  </a:cubicBezTo>
                  <a:cubicBezTo>
                    <a:pt x="18897" y="39052"/>
                    <a:pt x="19035" y="39058"/>
                    <a:pt x="19170" y="39058"/>
                  </a:cubicBezTo>
                  <a:cubicBezTo>
                    <a:pt x="20334" y="39058"/>
                    <a:pt x="21264" y="38632"/>
                    <a:pt x="22463" y="38523"/>
                  </a:cubicBezTo>
                  <a:cubicBezTo>
                    <a:pt x="26870" y="38067"/>
                    <a:pt x="40730" y="37611"/>
                    <a:pt x="45107" y="35635"/>
                  </a:cubicBezTo>
                  <a:cubicBezTo>
                    <a:pt x="45047" y="33538"/>
                    <a:pt x="44651" y="29313"/>
                    <a:pt x="40426" y="26000"/>
                  </a:cubicBezTo>
                  <a:cubicBezTo>
                    <a:pt x="36749" y="26577"/>
                    <a:pt x="25229" y="27824"/>
                    <a:pt x="22189" y="28432"/>
                  </a:cubicBezTo>
                  <a:cubicBezTo>
                    <a:pt x="21733" y="27368"/>
                    <a:pt x="19909" y="24541"/>
                    <a:pt x="19423" y="23477"/>
                  </a:cubicBezTo>
                  <a:cubicBezTo>
                    <a:pt x="19058" y="22656"/>
                    <a:pt x="17630" y="19252"/>
                    <a:pt x="17356" y="18523"/>
                  </a:cubicBezTo>
                  <a:cubicBezTo>
                    <a:pt x="17356" y="18492"/>
                    <a:pt x="16353" y="15513"/>
                    <a:pt x="16353" y="15513"/>
                  </a:cubicBezTo>
                  <a:cubicBezTo>
                    <a:pt x="16505" y="15392"/>
                    <a:pt x="16110" y="14662"/>
                    <a:pt x="15988" y="14267"/>
                  </a:cubicBezTo>
                  <a:cubicBezTo>
                    <a:pt x="15624" y="13082"/>
                    <a:pt x="15289" y="11866"/>
                    <a:pt x="14924" y="10681"/>
                  </a:cubicBezTo>
                  <a:cubicBezTo>
                    <a:pt x="14013" y="7793"/>
                    <a:pt x="12918" y="4814"/>
                    <a:pt x="11307" y="2200"/>
                  </a:cubicBezTo>
                  <a:cubicBezTo>
                    <a:pt x="10759" y="1334"/>
                    <a:pt x="9167" y="0"/>
                    <a:pt x="8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84"/>
            <p:cNvSpPr/>
            <p:nvPr/>
          </p:nvSpPr>
          <p:spPr>
            <a:xfrm>
              <a:off x="4124586" y="2866010"/>
              <a:ext cx="433424" cy="262857"/>
            </a:xfrm>
            <a:custGeom>
              <a:rect b="b" l="l" r="r" t="t"/>
              <a:pathLst>
                <a:path extrusionOk="0" h="17052" w="28117">
                  <a:moveTo>
                    <a:pt x="11521" y="0"/>
                  </a:moveTo>
                  <a:lnTo>
                    <a:pt x="11521" y="0"/>
                  </a:lnTo>
                  <a:cubicBezTo>
                    <a:pt x="8846" y="669"/>
                    <a:pt x="6323" y="1854"/>
                    <a:pt x="3830" y="3009"/>
                  </a:cubicBezTo>
                  <a:cubicBezTo>
                    <a:pt x="2767" y="3496"/>
                    <a:pt x="1672" y="4012"/>
                    <a:pt x="973" y="4955"/>
                  </a:cubicBezTo>
                  <a:cubicBezTo>
                    <a:pt x="122" y="6049"/>
                    <a:pt x="1" y="7569"/>
                    <a:pt x="213" y="8936"/>
                  </a:cubicBezTo>
                  <a:cubicBezTo>
                    <a:pt x="426" y="10304"/>
                    <a:pt x="943" y="11581"/>
                    <a:pt x="1308" y="12949"/>
                  </a:cubicBezTo>
                  <a:cubicBezTo>
                    <a:pt x="1642" y="14316"/>
                    <a:pt x="1855" y="15745"/>
                    <a:pt x="1399" y="17052"/>
                  </a:cubicBezTo>
                  <a:cubicBezTo>
                    <a:pt x="5411" y="16961"/>
                    <a:pt x="9636" y="16778"/>
                    <a:pt x="13040" y="14651"/>
                  </a:cubicBezTo>
                  <a:cubicBezTo>
                    <a:pt x="16110" y="12705"/>
                    <a:pt x="18086" y="9453"/>
                    <a:pt x="20882" y="7113"/>
                  </a:cubicBezTo>
                  <a:cubicBezTo>
                    <a:pt x="22949" y="5350"/>
                    <a:pt x="25442" y="4164"/>
                    <a:pt x="28117" y="3648"/>
                  </a:cubicBezTo>
                  <a:cubicBezTo>
                    <a:pt x="26962" y="1702"/>
                    <a:pt x="24895" y="426"/>
                    <a:pt x="22615" y="304"/>
                  </a:cubicBezTo>
                  <a:cubicBezTo>
                    <a:pt x="22475" y="295"/>
                    <a:pt x="22335" y="291"/>
                    <a:pt x="22196" y="291"/>
                  </a:cubicBezTo>
                  <a:cubicBezTo>
                    <a:pt x="20399" y="291"/>
                    <a:pt x="18652" y="988"/>
                    <a:pt x="16931" y="1581"/>
                  </a:cubicBezTo>
                  <a:cubicBezTo>
                    <a:pt x="14378" y="2492"/>
                    <a:pt x="11733" y="3161"/>
                    <a:pt x="9028" y="3556"/>
                  </a:cubicBezTo>
                  <a:cubicBezTo>
                    <a:pt x="8972" y="3565"/>
                    <a:pt x="8912" y="3569"/>
                    <a:pt x="8850" y="3569"/>
                  </a:cubicBezTo>
                  <a:cubicBezTo>
                    <a:pt x="8474" y="3569"/>
                    <a:pt x="8034" y="3409"/>
                    <a:pt x="8086" y="3070"/>
                  </a:cubicBezTo>
                  <a:cubicBezTo>
                    <a:pt x="8147" y="2918"/>
                    <a:pt x="8238" y="2796"/>
                    <a:pt x="8359" y="2705"/>
                  </a:cubicBezTo>
                  <a:lnTo>
                    <a:pt x="115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84"/>
            <p:cNvSpPr/>
            <p:nvPr/>
          </p:nvSpPr>
          <p:spPr>
            <a:xfrm>
              <a:off x="4514451" y="2515025"/>
              <a:ext cx="53428" cy="141988"/>
            </a:xfrm>
            <a:custGeom>
              <a:rect b="b" l="l" r="r" t="t"/>
              <a:pathLst>
                <a:path extrusionOk="0" h="9211" w="3466">
                  <a:moveTo>
                    <a:pt x="1" y="1"/>
                  </a:moveTo>
                  <a:cubicBezTo>
                    <a:pt x="700" y="2858"/>
                    <a:pt x="761" y="5837"/>
                    <a:pt x="244" y="8724"/>
                  </a:cubicBezTo>
                  <a:lnTo>
                    <a:pt x="1733" y="9211"/>
                  </a:lnTo>
                  <a:cubicBezTo>
                    <a:pt x="2676" y="6749"/>
                    <a:pt x="3253" y="4195"/>
                    <a:pt x="3466" y="1551"/>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84"/>
            <p:cNvSpPr/>
            <p:nvPr/>
          </p:nvSpPr>
          <p:spPr>
            <a:xfrm>
              <a:off x="4466197" y="2631928"/>
              <a:ext cx="105439" cy="135066"/>
            </a:xfrm>
            <a:custGeom>
              <a:rect b="b" l="l" r="r" t="t"/>
              <a:pathLst>
                <a:path extrusionOk="0" h="8762" w="6840">
                  <a:moveTo>
                    <a:pt x="3646" y="1"/>
                  </a:moveTo>
                  <a:cubicBezTo>
                    <a:pt x="3502" y="1"/>
                    <a:pt x="3360" y="24"/>
                    <a:pt x="3222" y="77"/>
                  </a:cubicBezTo>
                  <a:cubicBezTo>
                    <a:pt x="2766" y="290"/>
                    <a:pt x="2432" y="655"/>
                    <a:pt x="2219" y="1111"/>
                  </a:cubicBezTo>
                  <a:cubicBezTo>
                    <a:pt x="1672" y="2053"/>
                    <a:pt x="1155" y="3026"/>
                    <a:pt x="729" y="4029"/>
                  </a:cubicBezTo>
                  <a:cubicBezTo>
                    <a:pt x="334" y="4910"/>
                    <a:pt x="0" y="5944"/>
                    <a:pt x="426" y="6825"/>
                  </a:cubicBezTo>
                  <a:cubicBezTo>
                    <a:pt x="821" y="7707"/>
                    <a:pt x="1854" y="8132"/>
                    <a:pt x="2796" y="8436"/>
                  </a:cubicBezTo>
                  <a:cubicBezTo>
                    <a:pt x="3262" y="8609"/>
                    <a:pt x="3767" y="8762"/>
                    <a:pt x="4244" y="8762"/>
                  </a:cubicBezTo>
                  <a:cubicBezTo>
                    <a:pt x="4608" y="8762"/>
                    <a:pt x="4956" y="8673"/>
                    <a:pt x="5258" y="8436"/>
                  </a:cubicBezTo>
                  <a:cubicBezTo>
                    <a:pt x="5745" y="8071"/>
                    <a:pt x="5897" y="7403"/>
                    <a:pt x="6018" y="6795"/>
                  </a:cubicBezTo>
                  <a:cubicBezTo>
                    <a:pt x="6201" y="5761"/>
                    <a:pt x="6413" y="4758"/>
                    <a:pt x="6596" y="3755"/>
                  </a:cubicBezTo>
                  <a:cubicBezTo>
                    <a:pt x="6717" y="3026"/>
                    <a:pt x="6839" y="2266"/>
                    <a:pt x="6505" y="1628"/>
                  </a:cubicBezTo>
                  <a:cubicBezTo>
                    <a:pt x="6170" y="989"/>
                    <a:pt x="5532" y="685"/>
                    <a:pt x="4924" y="381"/>
                  </a:cubicBezTo>
                  <a:cubicBezTo>
                    <a:pt x="4515" y="200"/>
                    <a:pt x="4072" y="1"/>
                    <a:pt x="3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84"/>
            <p:cNvSpPr/>
            <p:nvPr/>
          </p:nvSpPr>
          <p:spPr>
            <a:xfrm>
              <a:off x="4494779" y="2654204"/>
              <a:ext cx="78724" cy="108229"/>
            </a:xfrm>
            <a:custGeom>
              <a:rect b="b" l="l" r="r" t="t"/>
              <a:pathLst>
                <a:path extrusionOk="0" h="7021" w="5107">
                  <a:moveTo>
                    <a:pt x="3209" y="1"/>
                  </a:moveTo>
                  <a:cubicBezTo>
                    <a:pt x="2772" y="1"/>
                    <a:pt x="2321" y="129"/>
                    <a:pt x="1945" y="365"/>
                  </a:cubicBezTo>
                  <a:cubicBezTo>
                    <a:pt x="1186" y="912"/>
                    <a:pt x="638" y="1733"/>
                    <a:pt x="365" y="2645"/>
                  </a:cubicBezTo>
                  <a:cubicBezTo>
                    <a:pt x="61" y="3435"/>
                    <a:pt x="0" y="4256"/>
                    <a:pt x="122" y="5076"/>
                  </a:cubicBezTo>
                  <a:cubicBezTo>
                    <a:pt x="274" y="5927"/>
                    <a:pt x="851" y="6596"/>
                    <a:pt x="1611" y="6930"/>
                  </a:cubicBezTo>
                  <a:cubicBezTo>
                    <a:pt x="1807" y="6992"/>
                    <a:pt x="2007" y="7021"/>
                    <a:pt x="2206" y="7021"/>
                  </a:cubicBezTo>
                  <a:cubicBezTo>
                    <a:pt x="3091" y="7021"/>
                    <a:pt x="3967" y="6459"/>
                    <a:pt x="4438" y="5715"/>
                  </a:cubicBezTo>
                  <a:cubicBezTo>
                    <a:pt x="5015" y="4772"/>
                    <a:pt x="5107" y="3617"/>
                    <a:pt x="5107" y="2493"/>
                  </a:cubicBezTo>
                  <a:cubicBezTo>
                    <a:pt x="5107" y="1824"/>
                    <a:pt x="5015" y="1094"/>
                    <a:pt x="4559" y="578"/>
                  </a:cubicBezTo>
                  <a:cubicBezTo>
                    <a:pt x="4229" y="182"/>
                    <a:pt x="3729" y="1"/>
                    <a:pt x="32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84"/>
            <p:cNvSpPr/>
            <p:nvPr/>
          </p:nvSpPr>
          <p:spPr>
            <a:xfrm>
              <a:off x="4461973" y="3780696"/>
              <a:ext cx="104976" cy="133078"/>
            </a:xfrm>
            <a:custGeom>
              <a:rect b="b" l="l" r="r" t="t"/>
              <a:pathLst>
                <a:path extrusionOk="0" h="8633" w="6810">
                  <a:moveTo>
                    <a:pt x="2189" y="395"/>
                  </a:moveTo>
                  <a:cubicBezTo>
                    <a:pt x="2675" y="395"/>
                    <a:pt x="3131" y="547"/>
                    <a:pt x="3557" y="760"/>
                  </a:cubicBezTo>
                  <a:cubicBezTo>
                    <a:pt x="5350" y="1763"/>
                    <a:pt x="6414" y="3648"/>
                    <a:pt x="6353" y="5684"/>
                  </a:cubicBezTo>
                  <a:cubicBezTo>
                    <a:pt x="6292" y="6566"/>
                    <a:pt x="5928" y="7660"/>
                    <a:pt x="5046" y="8085"/>
                  </a:cubicBezTo>
                  <a:cubicBezTo>
                    <a:pt x="4803" y="8177"/>
                    <a:pt x="4529" y="8237"/>
                    <a:pt x="4225" y="8237"/>
                  </a:cubicBezTo>
                  <a:cubicBezTo>
                    <a:pt x="3709" y="8237"/>
                    <a:pt x="3192" y="8085"/>
                    <a:pt x="2766" y="7812"/>
                  </a:cubicBezTo>
                  <a:cubicBezTo>
                    <a:pt x="943" y="6718"/>
                    <a:pt x="396" y="4408"/>
                    <a:pt x="487" y="2645"/>
                  </a:cubicBezTo>
                  <a:cubicBezTo>
                    <a:pt x="548" y="1642"/>
                    <a:pt x="852" y="942"/>
                    <a:pt x="1368" y="608"/>
                  </a:cubicBezTo>
                  <a:cubicBezTo>
                    <a:pt x="1611" y="456"/>
                    <a:pt x="1915" y="395"/>
                    <a:pt x="2189" y="395"/>
                  </a:cubicBezTo>
                  <a:close/>
                  <a:moveTo>
                    <a:pt x="2189" y="0"/>
                  </a:moveTo>
                  <a:cubicBezTo>
                    <a:pt x="1824" y="0"/>
                    <a:pt x="1459" y="91"/>
                    <a:pt x="1155" y="304"/>
                  </a:cubicBezTo>
                  <a:cubicBezTo>
                    <a:pt x="517" y="699"/>
                    <a:pt x="183" y="1459"/>
                    <a:pt x="122" y="2614"/>
                  </a:cubicBezTo>
                  <a:cubicBezTo>
                    <a:pt x="0" y="4499"/>
                    <a:pt x="608" y="6930"/>
                    <a:pt x="2554" y="8146"/>
                  </a:cubicBezTo>
                  <a:cubicBezTo>
                    <a:pt x="3070" y="8450"/>
                    <a:pt x="3648" y="8602"/>
                    <a:pt x="4225" y="8633"/>
                  </a:cubicBezTo>
                  <a:cubicBezTo>
                    <a:pt x="4560" y="8633"/>
                    <a:pt x="4925" y="8572"/>
                    <a:pt x="5229" y="8420"/>
                  </a:cubicBezTo>
                  <a:cubicBezTo>
                    <a:pt x="6110" y="7994"/>
                    <a:pt x="6657" y="6991"/>
                    <a:pt x="6718" y="5715"/>
                  </a:cubicBezTo>
                  <a:cubicBezTo>
                    <a:pt x="6809" y="3526"/>
                    <a:pt x="5654" y="1490"/>
                    <a:pt x="3739" y="426"/>
                  </a:cubicBezTo>
                  <a:cubicBezTo>
                    <a:pt x="3253" y="183"/>
                    <a:pt x="2736" y="31"/>
                    <a:pt x="2189" y="0"/>
                  </a:cubicBez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84"/>
            <p:cNvSpPr/>
            <p:nvPr/>
          </p:nvSpPr>
          <p:spPr>
            <a:xfrm>
              <a:off x="5459137" y="2627010"/>
              <a:ext cx="517759" cy="866863"/>
            </a:xfrm>
            <a:custGeom>
              <a:rect b="b" l="l" r="r" t="t"/>
              <a:pathLst>
                <a:path extrusionOk="0" h="56235" w="33588">
                  <a:moveTo>
                    <a:pt x="10812" y="0"/>
                  </a:moveTo>
                  <a:cubicBezTo>
                    <a:pt x="7369" y="0"/>
                    <a:pt x="2865" y="803"/>
                    <a:pt x="0" y="3041"/>
                  </a:cubicBezTo>
                  <a:cubicBezTo>
                    <a:pt x="1247" y="19576"/>
                    <a:pt x="2341" y="38361"/>
                    <a:pt x="3557" y="54896"/>
                  </a:cubicBezTo>
                  <a:cubicBezTo>
                    <a:pt x="6785" y="55861"/>
                    <a:pt x="10099" y="56235"/>
                    <a:pt x="13445" y="56235"/>
                  </a:cubicBezTo>
                  <a:cubicBezTo>
                    <a:pt x="19265" y="56235"/>
                    <a:pt x="25181" y="55103"/>
                    <a:pt x="30913" y="53984"/>
                  </a:cubicBezTo>
                  <a:cubicBezTo>
                    <a:pt x="30913" y="38725"/>
                    <a:pt x="30943" y="23406"/>
                    <a:pt x="33253" y="8330"/>
                  </a:cubicBezTo>
                  <a:cubicBezTo>
                    <a:pt x="33436" y="7327"/>
                    <a:pt x="33588" y="6172"/>
                    <a:pt x="33162" y="5229"/>
                  </a:cubicBezTo>
                  <a:cubicBezTo>
                    <a:pt x="32585" y="3922"/>
                    <a:pt x="31095" y="3345"/>
                    <a:pt x="29727" y="2919"/>
                  </a:cubicBezTo>
                  <a:cubicBezTo>
                    <a:pt x="26992" y="2038"/>
                    <a:pt x="24226" y="1430"/>
                    <a:pt x="21399" y="1096"/>
                  </a:cubicBezTo>
                  <a:cubicBezTo>
                    <a:pt x="17843" y="579"/>
                    <a:pt x="14560" y="32"/>
                    <a:pt x="11004" y="1"/>
                  </a:cubicBezTo>
                  <a:cubicBezTo>
                    <a:pt x="10940" y="1"/>
                    <a:pt x="10876" y="0"/>
                    <a:pt x="108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84"/>
            <p:cNvSpPr/>
            <p:nvPr/>
          </p:nvSpPr>
          <p:spPr>
            <a:xfrm>
              <a:off x="5656420" y="2628428"/>
              <a:ext cx="37027" cy="856519"/>
            </a:xfrm>
            <a:custGeom>
              <a:rect b="b" l="l" r="r" t="t"/>
              <a:pathLst>
                <a:path extrusionOk="0" h="55564" w="2402">
                  <a:moveTo>
                    <a:pt x="0" y="0"/>
                  </a:moveTo>
                  <a:lnTo>
                    <a:pt x="0" y="396"/>
                  </a:lnTo>
                  <a:cubicBezTo>
                    <a:pt x="395" y="426"/>
                    <a:pt x="790" y="578"/>
                    <a:pt x="1064" y="882"/>
                  </a:cubicBezTo>
                  <a:cubicBezTo>
                    <a:pt x="1337" y="1186"/>
                    <a:pt x="1459" y="1611"/>
                    <a:pt x="1398" y="2007"/>
                  </a:cubicBezTo>
                  <a:cubicBezTo>
                    <a:pt x="1277" y="3770"/>
                    <a:pt x="1337" y="46445"/>
                    <a:pt x="1763" y="51886"/>
                  </a:cubicBezTo>
                  <a:cubicBezTo>
                    <a:pt x="1854" y="52646"/>
                    <a:pt x="1885" y="54743"/>
                    <a:pt x="1216" y="55260"/>
                  </a:cubicBezTo>
                  <a:lnTo>
                    <a:pt x="1459" y="55564"/>
                  </a:lnTo>
                  <a:cubicBezTo>
                    <a:pt x="2401" y="54804"/>
                    <a:pt x="2189" y="52159"/>
                    <a:pt x="2158" y="51855"/>
                  </a:cubicBezTo>
                  <a:cubicBezTo>
                    <a:pt x="1702" y="46415"/>
                    <a:pt x="1641" y="3800"/>
                    <a:pt x="1763" y="2037"/>
                  </a:cubicBezTo>
                  <a:cubicBezTo>
                    <a:pt x="1824" y="1520"/>
                    <a:pt x="1672" y="1004"/>
                    <a:pt x="1337" y="608"/>
                  </a:cubicBezTo>
                  <a:cubicBezTo>
                    <a:pt x="973" y="244"/>
                    <a:pt x="517" y="31"/>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84"/>
            <p:cNvSpPr/>
            <p:nvPr/>
          </p:nvSpPr>
          <p:spPr>
            <a:xfrm>
              <a:off x="5685002" y="2699189"/>
              <a:ext cx="275050" cy="586633"/>
            </a:xfrm>
            <a:custGeom>
              <a:rect b="b" l="l" r="r" t="t"/>
              <a:pathLst>
                <a:path extrusionOk="0" h="38056" w="17843">
                  <a:moveTo>
                    <a:pt x="15320" y="0"/>
                  </a:moveTo>
                  <a:cubicBezTo>
                    <a:pt x="14864" y="61"/>
                    <a:pt x="14438" y="243"/>
                    <a:pt x="14043" y="487"/>
                  </a:cubicBezTo>
                  <a:cubicBezTo>
                    <a:pt x="10487" y="2493"/>
                    <a:pt x="7052" y="4712"/>
                    <a:pt x="3739" y="7113"/>
                  </a:cubicBezTo>
                  <a:cubicBezTo>
                    <a:pt x="2341" y="8085"/>
                    <a:pt x="912" y="9210"/>
                    <a:pt x="426" y="10851"/>
                  </a:cubicBezTo>
                  <a:cubicBezTo>
                    <a:pt x="0" y="12250"/>
                    <a:pt x="365" y="13800"/>
                    <a:pt x="669" y="15076"/>
                  </a:cubicBezTo>
                  <a:lnTo>
                    <a:pt x="6110" y="38055"/>
                  </a:lnTo>
                  <a:lnTo>
                    <a:pt x="6475" y="37964"/>
                  </a:lnTo>
                  <a:lnTo>
                    <a:pt x="1003" y="14985"/>
                  </a:lnTo>
                  <a:cubicBezTo>
                    <a:pt x="699" y="13709"/>
                    <a:pt x="365" y="12280"/>
                    <a:pt x="791" y="10943"/>
                  </a:cubicBezTo>
                  <a:cubicBezTo>
                    <a:pt x="1246" y="9423"/>
                    <a:pt x="2584" y="8359"/>
                    <a:pt x="3952" y="7417"/>
                  </a:cubicBezTo>
                  <a:cubicBezTo>
                    <a:pt x="7265" y="5046"/>
                    <a:pt x="10700" y="2827"/>
                    <a:pt x="14225" y="821"/>
                  </a:cubicBezTo>
                  <a:cubicBezTo>
                    <a:pt x="14560" y="578"/>
                    <a:pt x="14925" y="456"/>
                    <a:pt x="15320" y="395"/>
                  </a:cubicBezTo>
                  <a:cubicBezTo>
                    <a:pt x="15897" y="395"/>
                    <a:pt x="16444" y="699"/>
                    <a:pt x="16748" y="1186"/>
                  </a:cubicBezTo>
                  <a:cubicBezTo>
                    <a:pt x="17083" y="1702"/>
                    <a:pt x="17326" y="2280"/>
                    <a:pt x="17447" y="2888"/>
                  </a:cubicBezTo>
                  <a:lnTo>
                    <a:pt x="17843" y="2766"/>
                  </a:lnTo>
                  <a:cubicBezTo>
                    <a:pt x="17691" y="2128"/>
                    <a:pt x="17447" y="1520"/>
                    <a:pt x="17083" y="973"/>
                  </a:cubicBezTo>
                  <a:cubicBezTo>
                    <a:pt x="16687" y="365"/>
                    <a:pt x="16019" y="0"/>
                    <a:pt x="153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84"/>
            <p:cNvSpPr/>
            <p:nvPr/>
          </p:nvSpPr>
          <p:spPr>
            <a:xfrm>
              <a:off x="5793241" y="3304129"/>
              <a:ext cx="141047" cy="50623"/>
            </a:xfrm>
            <a:custGeom>
              <a:rect b="b" l="l" r="r" t="t"/>
              <a:pathLst>
                <a:path extrusionOk="0" h="3284" w="9150">
                  <a:moveTo>
                    <a:pt x="92" y="1"/>
                  </a:moveTo>
                  <a:lnTo>
                    <a:pt x="1" y="366"/>
                  </a:lnTo>
                  <a:lnTo>
                    <a:pt x="9059" y="3284"/>
                  </a:lnTo>
                  <a:lnTo>
                    <a:pt x="9150" y="2919"/>
                  </a:lnTo>
                  <a:lnTo>
                    <a:pt x="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84"/>
            <p:cNvSpPr/>
            <p:nvPr/>
          </p:nvSpPr>
          <p:spPr>
            <a:xfrm>
              <a:off x="5455390" y="2645294"/>
              <a:ext cx="214608" cy="829913"/>
            </a:xfrm>
            <a:custGeom>
              <a:rect b="b" l="l" r="r" t="t"/>
              <a:pathLst>
                <a:path extrusionOk="0" h="53838" w="13922">
                  <a:moveTo>
                    <a:pt x="11413" y="0"/>
                  </a:moveTo>
                  <a:cubicBezTo>
                    <a:pt x="11153" y="0"/>
                    <a:pt x="10889" y="26"/>
                    <a:pt x="10639" y="62"/>
                  </a:cubicBezTo>
                  <a:cubicBezTo>
                    <a:pt x="7022" y="517"/>
                    <a:pt x="3192" y="1004"/>
                    <a:pt x="0" y="2767"/>
                  </a:cubicBezTo>
                  <a:cubicBezTo>
                    <a:pt x="1581" y="18056"/>
                    <a:pt x="2736" y="34135"/>
                    <a:pt x="2827" y="49546"/>
                  </a:cubicBezTo>
                  <a:cubicBezTo>
                    <a:pt x="2827" y="50579"/>
                    <a:pt x="2888" y="51734"/>
                    <a:pt x="3678" y="52433"/>
                  </a:cubicBezTo>
                  <a:cubicBezTo>
                    <a:pt x="4225" y="52889"/>
                    <a:pt x="4985" y="53011"/>
                    <a:pt x="5684" y="53102"/>
                  </a:cubicBezTo>
                  <a:lnTo>
                    <a:pt x="11004" y="53770"/>
                  </a:lnTo>
                  <a:cubicBezTo>
                    <a:pt x="11287" y="53808"/>
                    <a:pt x="11589" y="53837"/>
                    <a:pt x="11885" y="53837"/>
                  </a:cubicBezTo>
                  <a:cubicBezTo>
                    <a:pt x="12541" y="53837"/>
                    <a:pt x="13171" y="53695"/>
                    <a:pt x="13526" y="53193"/>
                  </a:cubicBezTo>
                  <a:cubicBezTo>
                    <a:pt x="13800" y="52737"/>
                    <a:pt x="13922" y="52190"/>
                    <a:pt x="13861" y="51643"/>
                  </a:cubicBezTo>
                  <a:cubicBezTo>
                    <a:pt x="13678" y="35138"/>
                    <a:pt x="13496" y="18633"/>
                    <a:pt x="13344" y="2159"/>
                  </a:cubicBezTo>
                  <a:cubicBezTo>
                    <a:pt x="13374" y="1612"/>
                    <a:pt x="13253" y="1095"/>
                    <a:pt x="13010" y="639"/>
                  </a:cubicBezTo>
                  <a:cubicBezTo>
                    <a:pt x="12645" y="146"/>
                    <a:pt x="12038" y="0"/>
                    <a:pt x="11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84"/>
            <p:cNvSpPr/>
            <p:nvPr/>
          </p:nvSpPr>
          <p:spPr>
            <a:xfrm>
              <a:off x="5459599" y="2675263"/>
              <a:ext cx="185103" cy="769393"/>
            </a:xfrm>
            <a:custGeom>
              <a:rect b="b" l="l" r="r" t="t"/>
              <a:pathLst>
                <a:path extrusionOk="0" h="49912" w="12008">
                  <a:moveTo>
                    <a:pt x="9753" y="1"/>
                  </a:moveTo>
                  <a:cubicBezTo>
                    <a:pt x="9734" y="1"/>
                    <a:pt x="9716" y="1"/>
                    <a:pt x="9697" y="2"/>
                  </a:cubicBezTo>
                  <a:cubicBezTo>
                    <a:pt x="6414" y="154"/>
                    <a:pt x="3132" y="732"/>
                    <a:pt x="1" y="1735"/>
                  </a:cubicBezTo>
                  <a:lnTo>
                    <a:pt x="122" y="2099"/>
                  </a:lnTo>
                  <a:cubicBezTo>
                    <a:pt x="3223" y="1096"/>
                    <a:pt x="6475" y="519"/>
                    <a:pt x="9728" y="397"/>
                  </a:cubicBezTo>
                  <a:cubicBezTo>
                    <a:pt x="10214" y="397"/>
                    <a:pt x="10609" y="762"/>
                    <a:pt x="10639" y="1248"/>
                  </a:cubicBezTo>
                  <a:lnTo>
                    <a:pt x="11278" y="13954"/>
                  </a:lnTo>
                  <a:lnTo>
                    <a:pt x="9059" y="17419"/>
                  </a:lnTo>
                  <a:lnTo>
                    <a:pt x="9667" y="34623"/>
                  </a:lnTo>
                  <a:lnTo>
                    <a:pt x="11642" y="35656"/>
                  </a:lnTo>
                  <a:lnTo>
                    <a:pt x="11582" y="48909"/>
                  </a:lnTo>
                  <a:cubicBezTo>
                    <a:pt x="11582" y="49273"/>
                    <a:pt x="11278" y="49547"/>
                    <a:pt x="10913" y="49547"/>
                  </a:cubicBezTo>
                  <a:cubicBezTo>
                    <a:pt x="9393" y="49516"/>
                    <a:pt x="5503" y="49364"/>
                    <a:pt x="2828" y="48331"/>
                  </a:cubicBezTo>
                  <a:lnTo>
                    <a:pt x="2706" y="48665"/>
                  </a:lnTo>
                  <a:cubicBezTo>
                    <a:pt x="5411" y="49729"/>
                    <a:pt x="9363" y="49912"/>
                    <a:pt x="10913" y="49912"/>
                  </a:cubicBezTo>
                  <a:cubicBezTo>
                    <a:pt x="11187" y="49912"/>
                    <a:pt x="11460" y="49820"/>
                    <a:pt x="11642" y="49638"/>
                  </a:cubicBezTo>
                  <a:cubicBezTo>
                    <a:pt x="11825" y="49425"/>
                    <a:pt x="11946" y="49182"/>
                    <a:pt x="11946" y="48909"/>
                  </a:cubicBezTo>
                  <a:lnTo>
                    <a:pt x="12007" y="35413"/>
                  </a:lnTo>
                  <a:lnTo>
                    <a:pt x="10031" y="34379"/>
                  </a:lnTo>
                  <a:lnTo>
                    <a:pt x="9424" y="17510"/>
                  </a:lnTo>
                  <a:lnTo>
                    <a:pt x="11642" y="14045"/>
                  </a:lnTo>
                  <a:lnTo>
                    <a:pt x="11004" y="1218"/>
                  </a:lnTo>
                  <a:cubicBezTo>
                    <a:pt x="10975" y="537"/>
                    <a:pt x="10427" y="1"/>
                    <a:pt x="97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84"/>
            <p:cNvSpPr/>
            <p:nvPr/>
          </p:nvSpPr>
          <p:spPr>
            <a:xfrm>
              <a:off x="5468510" y="2732458"/>
              <a:ext cx="141988" cy="38229"/>
            </a:xfrm>
            <a:custGeom>
              <a:rect b="b" l="l" r="r" t="t"/>
              <a:pathLst>
                <a:path extrusionOk="0" h="2480" w="9211">
                  <a:moveTo>
                    <a:pt x="7843" y="0"/>
                  </a:moveTo>
                  <a:cubicBezTo>
                    <a:pt x="7569" y="0"/>
                    <a:pt x="7280" y="46"/>
                    <a:pt x="6991" y="61"/>
                  </a:cubicBezTo>
                  <a:cubicBezTo>
                    <a:pt x="4985" y="122"/>
                    <a:pt x="2949" y="426"/>
                    <a:pt x="1003" y="943"/>
                  </a:cubicBezTo>
                  <a:cubicBezTo>
                    <a:pt x="700" y="1003"/>
                    <a:pt x="426" y="1155"/>
                    <a:pt x="183" y="1338"/>
                  </a:cubicBezTo>
                  <a:cubicBezTo>
                    <a:pt x="0" y="1581"/>
                    <a:pt x="0" y="1915"/>
                    <a:pt x="152" y="2189"/>
                  </a:cubicBezTo>
                  <a:cubicBezTo>
                    <a:pt x="304" y="2427"/>
                    <a:pt x="486" y="2480"/>
                    <a:pt x="721" y="2480"/>
                  </a:cubicBezTo>
                  <a:cubicBezTo>
                    <a:pt x="816" y="2480"/>
                    <a:pt x="920" y="2471"/>
                    <a:pt x="1034" y="2462"/>
                  </a:cubicBezTo>
                  <a:lnTo>
                    <a:pt x="8055" y="1976"/>
                  </a:lnTo>
                  <a:cubicBezTo>
                    <a:pt x="8298" y="1976"/>
                    <a:pt x="8542" y="1915"/>
                    <a:pt x="8754" y="1794"/>
                  </a:cubicBezTo>
                  <a:cubicBezTo>
                    <a:pt x="9210" y="1459"/>
                    <a:pt x="9058" y="517"/>
                    <a:pt x="8602" y="213"/>
                  </a:cubicBezTo>
                  <a:cubicBezTo>
                    <a:pt x="8374" y="46"/>
                    <a:pt x="8116" y="0"/>
                    <a:pt x="7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84"/>
            <p:cNvSpPr/>
            <p:nvPr/>
          </p:nvSpPr>
          <p:spPr>
            <a:xfrm>
              <a:off x="5492405" y="2901622"/>
              <a:ext cx="80605" cy="127929"/>
            </a:xfrm>
            <a:custGeom>
              <a:rect b="b" l="l" r="r" t="t"/>
              <a:pathLst>
                <a:path extrusionOk="0" h="8299" w="5229">
                  <a:moveTo>
                    <a:pt x="2615" y="0"/>
                  </a:moveTo>
                  <a:cubicBezTo>
                    <a:pt x="1186" y="0"/>
                    <a:pt x="1" y="1854"/>
                    <a:pt x="1" y="4134"/>
                  </a:cubicBezTo>
                  <a:cubicBezTo>
                    <a:pt x="1" y="6444"/>
                    <a:pt x="1186" y="8298"/>
                    <a:pt x="2615" y="8298"/>
                  </a:cubicBezTo>
                  <a:cubicBezTo>
                    <a:pt x="4074" y="8298"/>
                    <a:pt x="5229" y="6444"/>
                    <a:pt x="5229" y="4134"/>
                  </a:cubicBezTo>
                  <a:cubicBezTo>
                    <a:pt x="5229" y="1854"/>
                    <a:pt x="4074" y="0"/>
                    <a:pt x="2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84"/>
            <p:cNvSpPr/>
            <p:nvPr/>
          </p:nvSpPr>
          <p:spPr>
            <a:xfrm>
              <a:off x="5506465" y="2912861"/>
              <a:ext cx="27655" cy="30938"/>
            </a:xfrm>
            <a:custGeom>
              <a:rect b="b" l="l" r="r" t="t"/>
              <a:pathLst>
                <a:path extrusionOk="0" h="2007" w="1794">
                  <a:moveTo>
                    <a:pt x="1794" y="1"/>
                  </a:moveTo>
                  <a:lnTo>
                    <a:pt x="1794" y="1"/>
                  </a:lnTo>
                  <a:cubicBezTo>
                    <a:pt x="1004" y="183"/>
                    <a:pt x="365" y="730"/>
                    <a:pt x="31" y="1460"/>
                  </a:cubicBezTo>
                  <a:lnTo>
                    <a:pt x="0" y="1520"/>
                  </a:lnTo>
                  <a:cubicBezTo>
                    <a:pt x="152" y="1642"/>
                    <a:pt x="335" y="1733"/>
                    <a:pt x="487" y="1824"/>
                  </a:cubicBezTo>
                  <a:lnTo>
                    <a:pt x="852" y="2007"/>
                  </a:lnTo>
                  <a:cubicBezTo>
                    <a:pt x="1064" y="1277"/>
                    <a:pt x="1368" y="609"/>
                    <a:pt x="1794" y="1"/>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84"/>
            <p:cNvSpPr/>
            <p:nvPr/>
          </p:nvSpPr>
          <p:spPr>
            <a:xfrm>
              <a:off x="5505524" y="2989711"/>
              <a:ext cx="26252" cy="29535"/>
            </a:xfrm>
            <a:custGeom>
              <a:rect b="b" l="l" r="r" t="t"/>
              <a:pathLst>
                <a:path extrusionOk="0" h="1916" w="1703">
                  <a:moveTo>
                    <a:pt x="791" y="0"/>
                  </a:moveTo>
                  <a:cubicBezTo>
                    <a:pt x="517" y="122"/>
                    <a:pt x="244" y="213"/>
                    <a:pt x="1" y="335"/>
                  </a:cubicBezTo>
                  <a:cubicBezTo>
                    <a:pt x="31" y="487"/>
                    <a:pt x="92" y="608"/>
                    <a:pt x="153" y="730"/>
                  </a:cubicBezTo>
                  <a:cubicBezTo>
                    <a:pt x="487" y="1338"/>
                    <a:pt x="1034" y="1763"/>
                    <a:pt x="1703" y="1915"/>
                  </a:cubicBezTo>
                  <a:cubicBezTo>
                    <a:pt x="1247" y="1338"/>
                    <a:pt x="943" y="700"/>
                    <a:pt x="791" y="0"/>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84"/>
            <p:cNvSpPr/>
            <p:nvPr/>
          </p:nvSpPr>
          <p:spPr>
            <a:xfrm>
              <a:off x="5499897" y="2941921"/>
              <a:ext cx="17820" cy="47339"/>
            </a:xfrm>
            <a:custGeom>
              <a:rect b="b" l="l" r="r" t="t"/>
              <a:pathLst>
                <a:path extrusionOk="0" h="3071" w="1156">
                  <a:moveTo>
                    <a:pt x="274" y="0"/>
                  </a:moveTo>
                  <a:cubicBezTo>
                    <a:pt x="92" y="608"/>
                    <a:pt x="1" y="1246"/>
                    <a:pt x="31" y="1885"/>
                  </a:cubicBezTo>
                  <a:cubicBezTo>
                    <a:pt x="62" y="2280"/>
                    <a:pt x="123" y="2675"/>
                    <a:pt x="244" y="3070"/>
                  </a:cubicBezTo>
                  <a:cubicBezTo>
                    <a:pt x="518" y="2948"/>
                    <a:pt x="791" y="2827"/>
                    <a:pt x="1065" y="2736"/>
                  </a:cubicBezTo>
                  <a:cubicBezTo>
                    <a:pt x="1004" y="2341"/>
                    <a:pt x="974" y="1945"/>
                    <a:pt x="1004" y="1550"/>
                  </a:cubicBezTo>
                  <a:cubicBezTo>
                    <a:pt x="1034" y="1216"/>
                    <a:pt x="1065" y="851"/>
                    <a:pt x="1156" y="486"/>
                  </a:cubicBezTo>
                  <a:lnTo>
                    <a:pt x="730" y="274"/>
                  </a:lnTo>
                  <a:cubicBezTo>
                    <a:pt x="578" y="213"/>
                    <a:pt x="426" y="91"/>
                    <a:pt x="274" y="0"/>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84"/>
            <p:cNvSpPr/>
            <p:nvPr/>
          </p:nvSpPr>
          <p:spPr>
            <a:xfrm>
              <a:off x="5552390" y="2941921"/>
              <a:ext cx="11253" cy="47339"/>
            </a:xfrm>
            <a:custGeom>
              <a:rect b="b" l="l" r="r" t="t"/>
              <a:pathLst>
                <a:path extrusionOk="0" h="3071" w="730">
                  <a:moveTo>
                    <a:pt x="122" y="0"/>
                  </a:moveTo>
                  <a:cubicBezTo>
                    <a:pt x="365" y="1003"/>
                    <a:pt x="335" y="2067"/>
                    <a:pt x="0" y="3070"/>
                  </a:cubicBezTo>
                  <a:cubicBezTo>
                    <a:pt x="669" y="2158"/>
                    <a:pt x="730" y="942"/>
                    <a:pt x="122" y="0"/>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84"/>
            <p:cNvSpPr/>
            <p:nvPr/>
          </p:nvSpPr>
          <p:spPr>
            <a:xfrm>
              <a:off x="5503659" y="3049219"/>
              <a:ext cx="80605" cy="127467"/>
            </a:xfrm>
            <a:custGeom>
              <a:rect b="b" l="l" r="r" t="t"/>
              <a:pathLst>
                <a:path extrusionOk="0" h="8269" w="5229">
                  <a:moveTo>
                    <a:pt x="2614" y="1"/>
                  </a:moveTo>
                  <a:cubicBezTo>
                    <a:pt x="1186" y="1"/>
                    <a:pt x="0" y="1855"/>
                    <a:pt x="0" y="4135"/>
                  </a:cubicBezTo>
                  <a:cubicBezTo>
                    <a:pt x="0" y="6414"/>
                    <a:pt x="1186" y="8268"/>
                    <a:pt x="2614" y="8268"/>
                  </a:cubicBezTo>
                  <a:cubicBezTo>
                    <a:pt x="4073" y="8268"/>
                    <a:pt x="5228" y="6414"/>
                    <a:pt x="5228" y="4135"/>
                  </a:cubicBezTo>
                  <a:cubicBezTo>
                    <a:pt x="5228" y="1855"/>
                    <a:pt x="4073" y="1"/>
                    <a:pt x="2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84"/>
            <p:cNvSpPr/>
            <p:nvPr/>
          </p:nvSpPr>
          <p:spPr>
            <a:xfrm>
              <a:off x="5523330" y="3060935"/>
              <a:ext cx="27670" cy="30938"/>
            </a:xfrm>
            <a:custGeom>
              <a:rect b="b" l="l" r="r" t="t"/>
              <a:pathLst>
                <a:path extrusionOk="0" h="2007" w="1795">
                  <a:moveTo>
                    <a:pt x="1794" y="1"/>
                  </a:moveTo>
                  <a:lnTo>
                    <a:pt x="1794" y="1"/>
                  </a:lnTo>
                  <a:cubicBezTo>
                    <a:pt x="1004" y="183"/>
                    <a:pt x="365" y="730"/>
                    <a:pt x="31" y="1460"/>
                  </a:cubicBezTo>
                  <a:cubicBezTo>
                    <a:pt x="31" y="1460"/>
                    <a:pt x="1" y="1490"/>
                    <a:pt x="1" y="1520"/>
                  </a:cubicBezTo>
                  <a:cubicBezTo>
                    <a:pt x="153" y="1612"/>
                    <a:pt x="335" y="1733"/>
                    <a:pt x="517" y="1824"/>
                  </a:cubicBezTo>
                  <a:lnTo>
                    <a:pt x="852" y="2007"/>
                  </a:lnTo>
                  <a:cubicBezTo>
                    <a:pt x="1065" y="1277"/>
                    <a:pt x="1369" y="609"/>
                    <a:pt x="1794" y="1"/>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84"/>
            <p:cNvSpPr/>
            <p:nvPr/>
          </p:nvSpPr>
          <p:spPr>
            <a:xfrm>
              <a:off x="5521927" y="3137786"/>
              <a:ext cx="26730" cy="29535"/>
            </a:xfrm>
            <a:custGeom>
              <a:rect b="b" l="l" r="r" t="t"/>
              <a:pathLst>
                <a:path extrusionOk="0" h="1916" w="1734">
                  <a:moveTo>
                    <a:pt x="791" y="0"/>
                  </a:moveTo>
                  <a:cubicBezTo>
                    <a:pt x="548" y="92"/>
                    <a:pt x="274" y="213"/>
                    <a:pt x="1" y="335"/>
                  </a:cubicBezTo>
                  <a:cubicBezTo>
                    <a:pt x="61" y="456"/>
                    <a:pt x="122" y="578"/>
                    <a:pt x="183" y="700"/>
                  </a:cubicBezTo>
                  <a:cubicBezTo>
                    <a:pt x="517" y="1307"/>
                    <a:pt x="1064" y="1763"/>
                    <a:pt x="1733" y="1915"/>
                  </a:cubicBezTo>
                  <a:cubicBezTo>
                    <a:pt x="1277" y="1368"/>
                    <a:pt x="973" y="700"/>
                    <a:pt x="791" y="0"/>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84"/>
            <p:cNvSpPr/>
            <p:nvPr/>
          </p:nvSpPr>
          <p:spPr>
            <a:xfrm>
              <a:off x="5516778" y="3089995"/>
              <a:ext cx="17820" cy="47339"/>
            </a:xfrm>
            <a:custGeom>
              <a:rect b="b" l="l" r="r" t="t"/>
              <a:pathLst>
                <a:path extrusionOk="0" h="3071" w="1156">
                  <a:moveTo>
                    <a:pt x="274" y="0"/>
                  </a:moveTo>
                  <a:cubicBezTo>
                    <a:pt x="91" y="608"/>
                    <a:pt x="0" y="1246"/>
                    <a:pt x="31" y="1854"/>
                  </a:cubicBezTo>
                  <a:cubicBezTo>
                    <a:pt x="61" y="2280"/>
                    <a:pt x="122" y="2675"/>
                    <a:pt x="243" y="3070"/>
                  </a:cubicBezTo>
                  <a:cubicBezTo>
                    <a:pt x="517" y="2948"/>
                    <a:pt x="790" y="2827"/>
                    <a:pt x="1064" y="2705"/>
                  </a:cubicBezTo>
                  <a:cubicBezTo>
                    <a:pt x="1003" y="2341"/>
                    <a:pt x="973" y="1945"/>
                    <a:pt x="1003" y="1550"/>
                  </a:cubicBezTo>
                  <a:cubicBezTo>
                    <a:pt x="1034" y="1186"/>
                    <a:pt x="1064" y="821"/>
                    <a:pt x="1155" y="486"/>
                  </a:cubicBezTo>
                  <a:lnTo>
                    <a:pt x="730" y="274"/>
                  </a:lnTo>
                  <a:cubicBezTo>
                    <a:pt x="578" y="182"/>
                    <a:pt x="426" y="91"/>
                    <a:pt x="274" y="0"/>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84"/>
            <p:cNvSpPr/>
            <p:nvPr/>
          </p:nvSpPr>
          <p:spPr>
            <a:xfrm>
              <a:off x="5569256" y="3089517"/>
              <a:ext cx="11253" cy="47817"/>
            </a:xfrm>
            <a:custGeom>
              <a:rect b="b" l="l" r="r" t="t"/>
              <a:pathLst>
                <a:path extrusionOk="0" h="3102" w="730">
                  <a:moveTo>
                    <a:pt x="122" y="1"/>
                  </a:moveTo>
                  <a:lnTo>
                    <a:pt x="122" y="1"/>
                  </a:lnTo>
                  <a:cubicBezTo>
                    <a:pt x="365" y="1034"/>
                    <a:pt x="335" y="2098"/>
                    <a:pt x="0" y="3101"/>
                  </a:cubicBezTo>
                  <a:cubicBezTo>
                    <a:pt x="669" y="2189"/>
                    <a:pt x="730" y="973"/>
                    <a:pt x="122" y="1"/>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84"/>
            <p:cNvSpPr/>
            <p:nvPr/>
          </p:nvSpPr>
          <p:spPr>
            <a:xfrm>
              <a:off x="5515360" y="3202458"/>
              <a:ext cx="80620" cy="127451"/>
            </a:xfrm>
            <a:custGeom>
              <a:rect b="b" l="l" r="r" t="t"/>
              <a:pathLst>
                <a:path extrusionOk="0" h="8268" w="5230">
                  <a:moveTo>
                    <a:pt x="2615" y="0"/>
                  </a:moveTo>
                  <a:cubicBezTo>
                    <a:pt x="1156" y="0"/>
                    <a:pt x="1" y="1854"/>
                    <a:pt x="1" y="4134"/>
                  </a:cubicBezTo>
                  <a:cubicBezTo>
                    <a:pt x="1" y="6414"/>
                    <a:pt x="1156" y="8268"/>
                    <a:pt x="2615" y="8268"/>
                  </a:cubicBezTo>
                  <a:cubicBezTo>
                    <a:pt x="4044" y="8268"/>
                    <a:pt x="5229" y="6414"/>
                    <a:pt x="5229" y="4134"/>
                  </a:cubicBezTo>
                  <a:cubicBezTo>
                    <a:pt x="5229" y="1854"/>
                    <a:pt x="4044" y="0"/>
                    <a:pt x="2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84"/>
            <p:cNvSpPr/>
            <p:nvPr/>
          </p:nvSpPr>
          <p:spPr>
            <a:xfrm>
              <a:off x="5530360" y="3217442"/>
              <a:ext cx="27655" cy="30938"/>
            </a:xfrm>
            <a:custGeom>
              <a:rect b="b" l="l" r="r" t="t"/>
              <a:pathLst>
                <a:path extrusionOk="0" h="2007" w="1794">
                  <a:moveTo>
                    <a:pt x="1794" y="1"/>
                  </a:moveTo>
                  <a:cubicBezTo>
                    <a:pt x="1034" y="183"/>
                    <a:pt x="365" y="730"/>
                    <a:pt x="31" y="1460"/>
                  </a:cubicBezTo>
                  <a:cubicBezTo>
                    <a:pt x="31" y="1490"/>
                    <a:pt x="31" y="1490"/>
                    <a:pt x="1" y="1520"/>
                  </a:cubicBezTo>
                  <a:cubicBezTo>
                    <a:pt x="183" y="1642"/>
                    <a:pt x="335" y="1733"/>
                    <a:pt x="517" y="1824"/>
                  </a:cubicBezTo>
                  <a:lnTo>
                    <a:pt x="852" y="2007"/>
                  </a:lnTo>
                  <a:cubicBezTo>
                    <a:pt x="1064" y="1277"/>
                    <a:pt x="1399" y="609"/>
                    <a:pt x="1794" y="1"/>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84"/>
            <p:cNvSpPr/>
            <p:nvPr/>
          </p:nvSpPr>
          <p:spPr>
            <a:xfrm>
              <a:off x="5529420" y="3294293"/>
              <a:ext cx="26730" cy="29535"/>
            </a:xfrm>
            <a:custGeom>
              <a:rect b="b" l="l" r="r" t="t"/>
              <a:pathLst>
                <a:path extrusionOk="0" h="1916" w="1734">
                  <a:moveTo>
                    <a:pt x="791" y="1"/>
                  </a:moveTo>
                  <a:cubicBezTo>
                    <a:pt x="518" y="122"/>
                    <a:pt x="274" y="213"/>
                    <a:pt x="1" y="335"/>
                  </a:cubicBezTo>
                  <a:cubicBezTo>
                    <a:pt x="62" y="487"/>
                    <a:pt x="122" y="608"/>
                    <a:pt x="183" y="730"/>
                  </a:cubicBezTo>
                  <a:cubicBezTo>
                    <a:pt x="487" y="1338"/>
                    <a:pt x="1065" y="1764"/>
                    <a:pt x="1733" y="1916"/>
                  </a:cubicBezTo>
                  <a:cubicBezTo>
                    <a:pt x="1277" y="1338"/>
                    <a:pt x="943" y="700"/>
                    <a:pt x="791" y="1"/>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84"/>
            <p:cNvSpPr/>
            <p:nvPr/>
          </p:nvSpPr>
          <p:spPr>
            <a:xfrm>
              <a:off x="5524271" y="3246502"/>
              <a:ext cx="17820" cy="47339"/>
            </a:xfrm>
            <a:custGeom>
              <a:rect b="b" l="l" r="r" t="t"/>
              <a:pathLst>
                <a:path extrusionOk="0" h="3071" w="1156">
                  <a:moveTo>
                    <a:pt x="274" y="0"/>
                  </a:moveTo>
                  <a:cubicBezTo>
                    <a:pt x="61" y="608"/>
                    <a:pt x="0" y="1246"/>
                    <a:pt x="31" y="1885"/>
                  </a:cubicBezTo>
                  <a:cubicBezTo>
                    <a:pt x="61" y="2280"/>
                    <a:pt x="122" y="2675"/>
                    <a:pt x="213" y="3070"/>
                  </a:cubicBezTo>
                  <a:cubicBezTo>
                    <a:pt x="487" y="2949"/>
                    <a:pt x="791" y="2827"/>
                    <a:pt x="1064" y="2736"/>
                  </a:cubicBezTo>
                  <a:cubicBezTo>
                    <a:pt x="1004" y="2341"/>
                    <a:pt x="973" y="1946"/>
                    <a:pt x="1004" y="1550"/>
                  </a:cubicBezTo>
                  <a:cubicBezTo>
                    <a:pt x="1004" y="1216"/>
                    <a:pt x="1064" y="851"/>
                    <a:pt x="1156" y="487"/>
                  </a:cubicBezTo>
                  <a:lnTo>
                    <a:pt x="730" y="274"/>
                  </a:lnTo>
                  <a:cubicBezTo>
                    <a:pt x="578" y="213"/>
                    <a:pt x="426" y="91"/>
                    <a:pt x="274" y="0"/>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84"/>
            <p:cNvSpPr/>
            <p:nvPr/>
          </p:nvSpPr>
          <p:spPr>
            <a:xfrm>
              <a:off x="5576748" y="3246502"/>
              <a:ext cx="10790" cy="47339"/>
            </a:xfrm>
            <a:custGeom>
              <a:rect b="b" l="l" r="r" t="t"/>
              <a:pathLst>
                <a:path extrusionOk="0" h="3071" w="700">
                  <a:moveTo>
                    <a:pt x="92" y="0"/>
                  </a:moveTo>
                  <a:lnTo>
                    <a:pt x="92" y="0"/>
                  </a:lnTo>
                  <a:cubicBezTo>
                    <a:pt x="366" y="1003"/>
                    <a:pt x="335" y="2067"/>
                    <a:pt x="1" y="3070"/>
                  </a:cubicBezTo>
                  <a:cubicBezTo>
                    <a:pt x="670" y="2158"/>
                    <a:pt x="700" y="943"/>
                    <a:pt x="92" y="0"/>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84"/>
            <p:cNvSpPr/>
            <p:nvPr/>
          </p:nvSpPr>
          <p:spPr>
            <a:xfrm>
              <a:off x="5700465" y="2712833"/>
              <a:ext cx="257246" cy="626404"/>
            </a:xfrm>
            <a:custGeom>
              <a:rect b="b" l="l" r="r" t="t"/>
              <a:pathLst>
                <a:path extrusionOk="0" h="40636" w="16688">
                  <a:moveTo>
                    <a:pt x="14535" y="0"/>
                  </a:moveTo>
                  <a:cubicBezTo>
                    <a:pt x="14254" y="0"/>
                    <a:pt x="13968" y="78"/>
                    <a:pt x="13709" y="240"/>
                  </a:cubicBezTo>
                  <a:cubicBezTo>
                    <a:pt x="10092" y="2398"/>
                    <a:pt x="6566" y="4769"/>
                    <a:pt x="3192" y="7292"/>
                  </a:cubicBezTo>
                  <a:cubicBezTo>
                    <a:pt x="2037" y="8203"/>
                    <a:pt x="851" y="9207"/>
                    <a:pt x="426" y="10574"/>
                  </a:cubicBezTo>
                  <a:cubicBezTo>
                    <a:pt x="0" y="11851"/>
                    <a:pt x="304" y="13219"/>
                    <a:pt x="578" y="14495"/>
                  </a:cubicBezTo>
                  <a:lnTo>
                    <a:pt x="5380" y="36076"/>
                  </a:lnTo>
                  <a:cubicBezTo>
                    <a:pt x="5411" y="37201"/>
                    <a:pt x="6262" y="38143"/>
                    <a:pt x="7356" y="38295"/>
                  </a:cubicBezTo>
                  <a:lnTo>
                    <a:pt x="14742" y="40636"/>
                  </a:lnTo>
                  <a:cubicBezTo>
                    <a:pt x="14469" y="28295"/>
                    <a:pt x="15350" y="15377"/>
                    <a:pt x="16596" y="3127"/>
                  </a:cubicBezTo>
                  <a:cubicBezTo>
                    <a:pt x="16688" y="2216"/>
                    <a:pt x="16292" y="1456"/>
                    <a:pt x="15836" y="726"/>
                  </a:cubicBezTo>
                  <a:cubicBezTo>
                    <a:pt x="15542" y="256"/>
                    <a:pt x="15046" y="0"/>
                    <a:pt x="145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84"/>
            <p:cNvSpPr/>
            <p:nvPr/>
          </p:nvSpPr>
          <p:spPr>
            <a:xfrm>
              <a:off x="5856509" y="2755891"/>
              <a:ext cx="43578" cy="12193"/>
            </a:xfrm>
            <a:custGeom>
              <a:rect b="b" l="l" r="r" t="t"/>
              <a:pathLst>
                <a:path extrusionOk="0" h="791" w="2827">
                  <a:moveTo>
                    <a:pt x="1277" y="0"/>
                  </a:moveTo>
                  <a:lnTo>
                    <a:pt x="0" y="790"/>
                  </a:lnTo>
                  <a:lnTo>
                    <a:pt x="2827" y="790"/>
                  </a:lnTo>
                  <a:lnTo>
                    <a:pt x="2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84"/>
            <p:cNvSpPr/>
            <p:nvPr/>
          </p:nvSpPr>
          <p:spPr>
            <a:xfrm>
              <a:off x="5707957" y="2839756"/>
              <a:ext cx="192117" cy="342537"/>
            </a:xfrm>
            <a:custGeom>
              <a:rect b="b" l="l" r="r" t="t"/>
              <a:pathLst>
                <a:path extrusionOk="0" h="22221" w="12463">
                  <a:moveTo>
                    <a:pt x="2888" y="1"/>
                  </a:moveTo>
                  <a:cubicBezTo>
                    <a:pt x="1855" y="822"/>
                    <a:pt x="791" y="1733"/>
                    <a:pt x="396" y="3010"/>
                  </a:cubicBezTo>
                  <a:cubicBezTo>
                    <a:pt x="1" y="4195"/>
                    <a:pt x="274" y="5442"/>
                    <a:pt x="548" y="6658"/>
                  </a:cubicBezTo>
                  <a:lnTo>
                    <a:pt x="4013" y="22220"/>
                  </a:lnTo>
                  <a:lnTo>
                    <a:pt x="12463" y="22220"/>
                  </a:lnTo>
                  <a:lnTo>
                    <a:pt x="12463" y="14287"/>
                  </a:lnTo>
                  <a:lnTo>
                    <a:pt x="4955" y="14287"/>
                  </a:lnTo>
                  <a:lnTo>
                    <a:pt x="4955" y="13405"/>
                  </a:lnTo>
                  <a:lnTo>
                    <a:pt x="12463" y="13405"/>
                  </a:lnTo>
                  <a:lnTo>
                    <a:pt x="12463" y="2129"/>
                  </a:lnTo>
                  <a:lnTo>
                    <a:pt x="10943" y="2129"/>
                  </a:lnTo>
                  <a:lnTo>
                    <a:pt x="10943" y="7691"/>
                  </a:lnTo>
                  <a:lnTo>
                    <a:pt x="7964" y="7691"/>
                  </a:lnTo>
                  <a:lnTo>
                    <a:pt x="79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84"/>
            <p:cNvSpPr/>
            <p:nvPr/>
          </p:nvSpPr>
          <p:spPr>
            <a:xfrm>
              <a:off x="5782002" y="3236651"/>
              <a:ext cx="118079" cy="43594"/>
            </a:xfrm>
            <a:custGeom>
              <a:rect b="b" l="l" r="r" t="t"/>
              <a:pathLst>
                <a:path extrusionOk="0" h="2828" w="7660">
                  <a:moveTo>
                    <a:pt x="0" y="1"/>
                  </a:moveTo>
                  <a:lnTo>
                    <a:pt x="213" y="913"/>
                  </a:lnTo>
                  <a:cubicBezTo>
                    <a:pt x="274" y="1460"/>
                    <a:pt x="486" y="1977"/>
                    <a:pt x="821" y="2372"/>
                  </a:cubicBezTo>
                  <a:cubicBezTo>
                    <a:pt x="1034" y="2585"/>
                    <a:pt x="1307" y="2737"/>
                    <a:pt x="1581" y="2828"/>
                  </a:cubicBezTo>
                  <a:lnTo>
                    <a:pt x="7660" y="2828"/>
                  </a:lnTo>
                  <a:lnTo>
                    <a:pt x="76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84"/>
            <p:cNvSpPr/>
            <p:nvPr/>
          </p:nvSpPr>
          <p:spPr>
            <a:xfrm>
              <a:off x="5876659" y="2713003"/>
              <a:ext cx="59980" cy="25096"/>
            </a:xfrm>
            <a:custGeom>
              <a:rect b="b" l="l" r="r" t="t"/>
              <a:pathLst>
                <a:path extrusionOk="0" h="1628" w="3891">
                  <a:moveTo>
                    <a:pt x="3085" y="1"/>
                  </a:moveTo>
                  <a:cubicBezTo>
                    <a:pt x="2804" y="1"/>
                    <a:pt x="2523" y="77"/>
                    <a:pt x="2280" y="229"/>
                  </a:cubicBezTo>
                  <a:lnTo>
                    <a:pt x="0" y="1627"/>
                  </a:lnTo>
                  <a:cubicBezTo>
                    <a:pt x="1307" y="1141"/>
                    <a:pt x="2584" y="685"/>
                    <a:pt x="3891" y="229"/>
                  </a:cubicBezTo>
                  <a:cubicBezTo>
                    <a:pt x="3648" y="77"/>
                    <a:pt x="3366" y="1"/>
                    <a:pt x="30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84"/>
            <p:cNvSpPr/>
            <p:nvPr/>
          </p:nvSpPr>
          <p:spPr>
            <a:xfrm>
              <a:off x="4919794" y="2504743"/>
              <a:ext cx="230069" cy="77399"/>
            </a:xfrm>
            <a:custGeom>
              <a:rect b="b" l="l" r="r" t="t"/>
              <a:pathLst>
                <a:path extrusionOk="0" h="5021" w="14925">
                  <a:moveTo>
                    <a:pt x="11249" y="1"/>
                  </a:moveTo>
                  <a:cubicBezTo>
                    <a:pt x="10976" y="1"/>
                    <a:pt x="10701" y="13"/>
                    <a:pt x="10426" y="29"/>
                  </a:cubicBezTo>
                  <a:cubicBezTo>
                    <a:pt x="8359" y="90"/>
                    <a:pt x="6292" y="364"/>
                    <a:pt x="4255" y="607"/>
                  </a:cubicBezTo>
                  <a:cubicBezTo>
                    <a:pt x="3192" y="729"/>
                    <a:pt x="2097" y="881"/>
                    <a:pt x="1246" y="1519"/>
                  </a:cubicBezTo>
                  <a:cubicBezTo>
                    <a:pt x="426" y="2157"/>
                    <a:pt x="0" y="3464"/>
                    <a:pt x="638" y="4285"/>
                  </a:cubicBezTo>
                  <a:cubicBezTo>
                    <a:pt x="1145" y="4899"/>
                    <a:pt x="2027" y="5020"/>
                    <a:pt x="2852" y="5020"/>
                  </a:cubicBezTo>
                  <a:cubicBezTo>
                    <a:pt x="2967" y="5020"/>
                    <a:pt x="3080" y="5018"/>
                    <a:pt x="3192" y="5014"/>
                  </a:cubicBezTo>
                  <a:lnTo>
                    <a:pt x="10791" y="4832"/>
                  </a:lnTo>
                  <a:cubicBezTo>
                    <a:pt x="10873" y="4835"/>
                    <a:pt x="10956" y="4837"/>
                    <a:pt x="11039" y="4837"/>
                  </a:cubicBezTo>
                  <a:cubicBezTo>
                    <a:pt x="11777" y="4837"/>
                    <a:pt x="12512" y="4716"/>
                    <a:pt x="13222" y="4498"/>
                  </a:cubicBezTo>
                  <a:cubicBezTo>
                    <a:pt x="14012" y="4224"/>
                    <a:pt x="14620" y="3555"/>
                    <a:pt x="14803" y="2735"/>
                  </a:cubicBezTo>
                  <a:cubicBezTo>
                    <a:pt x="14924" y="1732"/>
                    <a:pt x="14225" y="820"/>
                    <a:pt x="13344" y="394"/>
                  </a:cubicBezTo>
                  <a:cubicBezTo>
                    <a:pt x="12682" y="85"/>
                    <a:pt x="11972" y="1"/>
                    <a:pt x="11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84"/>
            <p:cNvSpPr/>
            <p:nvPr/>
          </p:nvSpPr>
          <p:spPr>
            <a:xfrm>
              <a:off x="4933376" y="2525894"/>
              <a:ext cx="54369" cy="46800"/>
            </a:xfrm>
            <a:custGeom>
              <a:rect b="b" l="l" r="r" t="t"/>
              <a:pathLst>
                <a:path extrusionOk="0" h="3036" w="3527">
                  <a:moveTo>
                    <a:pt x="2002" y="389"/>
                  </a:moveTo>
                  <a:cubicBezTo>
                    <a:pt x="2643" y="389"/>
                    <a:pt x="3132" y="894"/>
                    <a:pt x="3162" y="1515"/>
                  </a:cubicBezTo>
                  <a:cubicBezTo>
                    <a:pt x="3141" y="2199"/>
                    <a:pt x="2583" y="2657"/>
                    <a:pt x="1998" y="2657"/>
                  </a:cubicBezTo>
                  <a:cubicBezTo>
                    <a:pt x="1726" y="2657"/>
                    <a:pt x="1448" y="2557"/>
                    <a:pt x="1216" y="2335"/>
                  </a:cubicBezTo>
                  <a:cubicBezTo>
                    <a:pt x="487" y="1636"/>
                    <a:pt x="943" y="420"/>
                    <a:pt x="1946" y="390"/>
                  </a:cubicBezTo>
                  <a:cubicBezTo>
                    <a:pt x="1965" y="389"/>
                    <a:pt x="1983" y="389"/>
                    <a:pt x="2002" y="389"/>
                  </a:cubicBezTo>
                  <a:close/>
                  <a:moveTo>
                    <a:pt x="1990" y="1"/>
                  </a:moveTo>
                  <a:cubicBezTo>
                    <a:pt x="1625" y="1"/>
                    <a:pt x="1252" y="131"/>
                    <a:pt x="943" y="420"/>
                  </a:cubicBezTo>
                  <a:cubicBezTo>
                    <a:pt x="1" y="1363"/>
                    <a:pt x="608" y="3004"/>
                    <a:pt x="1946" y="3034"/>
                  </a:cubicBezTo>
                  <a:cubicBezTo>
                    <a:pt x="1964" y="3035"/>
                    <a:pt x="1982" y="3035"/>
                    <a:pt x="1999" y="3035"/>
                  </a:cubicBezTo>
                  <a:cubicBezTo>
                    <a:pt x="2827" y="3035"/>
                    <a:pt x="3526" y="2348"/>
                    <a:pt x="3526" y="1515"/>
                  </a:cubicBezTo>
                  <a:cubicBezTo>
                    <a:pt x="3526" y="602"/>
                    <a:pt x="2776" y="1"/>
                    <a:pt x="19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84"/>
            <p:cNvSpPr/>
            <p:nvPr/>
          </p:nvSpPr>
          <p:spPr>
            <a:xfrm>
              <a:off x="5074420" y="2529995"/>
              <a:ext cx="29859" cy="24911"/>
            </a:xfrm>
            <a:custGeom>
              <a:rect b="b" l="l" r="r" t="t"/>
              <a:pathLst>
                <a:path extrusionOk="0" h="1616" w="1937">
                  <a:moveTo>
                    <a:pt x="1152" y="0"/>
                  </a:moveTo>
                  <a:cubicBezTo>
                    <a:pt x="1133" y="0"/>
                    <a:pt x="1114" y="1"/>
                    <a:pt x="1095" y="2"/>
                  </a:cubicBezTo>
                  <a:cubicBezTo>
                    <a:pt x="365" y="2"/>
                    <a:pt x="1" y="884"/>
                    <a:pt x="548" y="1401"/>
                  </a:cubicBezTo>
                  <a:cubicBezTo>
                    <a:pt x="714" y="1549"/>
                    <a:pt x="909" y="1615"/>
                    <a:pt x="1099" y="1615"/>
                  </a:cubicBezTo>
                  <a:cubicBezTo>
                    <a:pt x="1532" y="1615"/>
                    <a:pt x="1937" y="1270"/>
                    <a:pt x="1916" y="762"/>
                  </a:cubicBezTo>
                  <a:cubicBezTo>
                    <a:pt x="1886" y="326"/>
                    <a:pt x="1579" y="0"/>
                    <a:pt x="11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284"/>
            <p:cNvSpPr/>
            <p:nvPr/>
          </p:nvSpPr>
          <p:spPr>
            <a:xfrm>
              <a:off x="5031779" y="2573608"/>
              <a:ext cx="53906" cy="19685"/>
            </a:xfrm>
            <a:custGeom>
              <a:rect b="b" l="l" r="r" t="t"/>
              <a:pathLst>
                <a:path extrusionOk="0" h="1277" w="3497">
                  <a:moveTo>
                    <a:pt x="3131" y="0"/>
                  </a:moveTo>
                  <a:cubicBezTo>
                    <a:pt x="2098" y="152"/>
                    <a:pt x="1034" y="213"/>
                    <a:pt x="1" y="213"/>
                  </a:cubicBezTo>
                  <a:lnTo>
                    <a:pt x="61" y="1277"/>
                  </a:lnTo>
                  <a:cubicBezTo>
                    <a:pt x="944" y="1184"/>
                    <a:pt x="1808" y="1144"/>
                    <a:pt x="2682" y="1144"/>
                  </a:cubicBezTo>
                  <a:cubicBezTo>
                    <a:pt x="2952" y="1144"/>
                    <a:pt x="3223" y="1148"/>
                    <a:pt x="3496" y="1155"/>
                  </a:cubicBezTo>
                  <a:cubicBezTo>
                    <a:pt x="3344" y="760"/>
                    <a:pt x="3253" y="395"/>
                    <a:pt x="3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84"/>
            <p:cNvSpPr/>
            <p:nvPr/>
          </p:nvSpPr>
          <p:spPr>
            <a:xfrm>
              <a:off x="2713662" y="2781189"/>
              <a:ext cx="375324" cy="1575274"/>
            </a:xfrm>
            <a:custGeom>
              <a:rect b="b" l="l" r="r" t="t"/>
              <a:pathLst>
                <a:path extrusionOk="0" h="102191" w="24348">
                  <a:moveTo>
                    <a:pt x="0" y="0"/>
                  </a:moveTo>
                  <a:lnTo>
                    <a:pt x="0" y="102190"/>
                  </a:lnTo>
                  <a:lnTo>
                    <a:pt x="24347" y="102190"/>
                  </a:lnTo>
                  <a:lnTo>
                    <a:pt x="24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84"/>
            <p:cNvSpPr/>
            <p:nvPr/>
          </p:nvSpPr>
          <p:spPr>
            <a:xfrm>
              <a:off x="2772229" y="2781189"/>
              <a:ext cx="375324" cy="1575274"/>
            </a:xfrm>
            <a:custGeom>
              <a:rect b="b" l="l" r="r" t="t"/>
              <a:pathLst>
                <a:path extrusionOk="0" h="102191" w="24348">
                  <a:moveTo>
                    <a:pt x="1" y="0"/>
                  </a:moveTo>
                  <a:lnTo>
                    <a:pt x="1" y="102190"/>
                  </a:lnTo>
                  <a:lnTo>
                    <a:pt x="24347" y="102190"/>
                  </a:lnTo>
                  <a:lnTo>
                    <a:pt x="24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84"/>
            <p:cNvSpPr/>
            <p:nvPr/>
          </p:nvSpPr>
          <p:spPr>
            <a:xfrm>
              <a:off x="2772229" y="2781189"/>
              <a:ext cx="28132" cy="13134"/>
            </a:xfrm>
            <a:custGeom>
              <a:rect b="b" l="l" r="r" t="t"/>
              <a:pathLst>
                <a:path extrusionOk="0" h="852" w="1825">
                  <a:moveTo>
                    <a:pt x="1" y="0"/>
                  </a:moveTo>
                  <a:lnTo>
                    <a:pt x="1" y="852"/>
                  </a:lnTo>
                  <a:lnTo>
                    <a:pt x="18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84"/>
            <p:cNvSpPr/>
            <p:nvPr/>
          </p:nvSpPr>
          <p:spPr>
            <a:xfrm>
              <a:off x="2772229" y="2781189"/>
              <a:ext cx="358460" cy="161195"/>
            </a:xfrm>
            <a:custGeom>
              <a:rect b="b" l="l" r="r" t="t"/>
              <a:pathLst>
                <a:path extrusionOk="0" h="10457" w="23254">
                  <a:moveTo>
                    <a:pt x="19545" y="0"/>
                  </a:moveTo>
                  <a:cubicBezTo>
                    <a:pt x="12979" y="2858"/>
                    <a:pt x="6475" y="5745"/>
                    <a:pt x="1" y="8754"/>
                  </a:cubicBezTo>
                  <a:lnTo>
                    <a:pt x="1" y="10457"/>
                  </a:lnTo>
                  <a:cubicBezTo>
                    <a:pt x="7751" y="6991"/>
                    <a:pt x="15502" y="3526"/>
                    <a:pt x="232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84"/>
            <p:cNvSpPr/>
            <p:nvPr/>
          </p:nvSpPr>
          <p:spPr>
            <a:xfrm>
              <a:off x="2772229" y="3124666"/>
              <a:ext cx="375787" cy="220234"/>
            </a:xfrm>
            <a:custGeom>
              <a:rect b="b" l="l" r="r" t="t"/>
              <a:pathLst>
                <a:path extrusionOk="0" h="14287" w="24378">
                  <a:moveTo>
                    <a:pt x="24378" y="0"/>
                  </a:moveTo>
                  <a:cubicBezTo>
                    <a:pt x="17174" y="3800"/>
                    <a:pt x="10031" y="7660"/>
                    <a:pt x="2979" y="11703"/>
                  </a:cubicBezTo>
                  <a:cubicBezTo>
                    <a:pt x="1976" y="12280"/>
                    <a:pt x="1004" y="12858"/>
                    <a:pt x="1" y="13466"/>
                  </a:cubicBezTo>
                  <a:lnTo>
                    <a:pt x="1" y="14286"/>
                  </a:lnTo>
                  <a:cubicBezTo>
                    <a:pt x="8147" y="9666"/>
                    <a:pt x="16293" y="5076"/>
                    <a:pt x="24378" y="335"/>
                  </a:cubicBezTo>
                  <a:lnTo>
                    <a:pt x="243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84"/>
            <p:cNvSpPr/>
            <p:nvPr/>
          </p:nvSpPr>
          <p:spPr>
            <a:xfrm>
              <a:off x="2772229" y="3369741"/>
              <a:ext cx="181820" cy="125586"/>
            </a:xfrm>
            <a:custGeom>
              <a:rect b="b" l="l" r="r" t="t"/>
              <a:pathLst>
                <a:path extrusionOk="0" h="8147" w="11795">
                  <a:moveTo>
                    <a:pt x="11794" y="0"/>
                  </a:moveTo>
                  <a:lnTo>
                    <a:pt x="11794" y="0"/>
                  </a:lnTo>
                  <a:cubicBezTo>
                    <a:pt x="7873" y="2219"/>
                    <a:pt x="3922" y="4468"/>
                    <a:pt x="1" y="6718"/>
                  </a:cubicBezTo>
                  <a:lnTo>
                    <a:pt x="1" y="8146"/>
                  </a:lnTo>
                  <a:cubicBezTo>
                    <a:pt x="973" y="7447"/>
                    <a:pt x="1946" y="6778"/>
                    <a:pt x="2919" y="6110"/>
                  </a:cubicBezTo>
                  <a:cubicBezTo>
                    <a:pt x="5867" y="4043"/>
                    <a:pt x="8846" y="2037"/>
                    <a:pt x="117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84"/>
            <p:cNvSpPr/>
            <p:nvPr/>
          </p:nvSpPr>
          <p:spPr>
            <a:xfrm>
              <a:off x="2772229" y="3513129"/>
              <a:ext cx="375787" cy="295197"/>
            </a:xfrm>
            <a:custGeom>
              <a:rect b="b" l="l" r="r" t="t"/>
              <a:pathLst>
                <a:path extrusionOk="0" h="19150" w="24378">
                  <a:moveTo>
                    <a:pt x="24378" y="0"/>
                  </a:moveTo>
                  <a:cubicBezTo>
                    <a:pt x="16049" y="5958"/>
                    <a:pt x="7934" y="12159"/>
                    <a:pt x="1" y="18602"/>
                  </a:cubicBezTo>
                  <a:lnTo>
                    <a:pt x="1" y="19150"/>
                  </a:lnTo>
                  <a:cubicBezTo>
                    <a:pt x="1429" y="18086"/>
                    <a:pt x="2858" y="17052"/>
                    <a:pt x="4286" y="16019"/>
                  </a:cubicBezTo>
                  <a:cubicBezTo>
                    <a:pt x="9970" y="11855"/>
                    <a:pt x="15837" y="7964"/>
                    <a:pt x="21490" y="3769"/>
                  </a:cubicBezTo>
                  <a:cubicBezTo>
                    <a:pt x="22463" y="3040"/>
                    <a:pt x="23405" y="2310"/>
                    <a:pt x="24378" y="1581"/>
                  </a:cubicBezTo>
                  <a:lnTo>
                    <a:pt x="243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84"/>
            <p:cNvSpPr/>
            <p:nvPr/>
          </p:nvSpPr>
          <p:spPr>
            <a:xfrm>
              <a:off x="2772229" y="3745084"/>
              <a:ext cx="278796" cy="250679"/>
            </a:xfrm>
            <a:custGeom>
              <a:rect b="b" l="l" r="r" t="t"/>
              <a:pathLst>
                <a:path extrusionOk="0" h="16262" w="18086">
                  <a:moveTo>
                    <a:pt x="18086" y="0"/>
                  </a:moveTo>
                  <a:cubicBezTo>
                    <a:pt x="14682" y="2371"/>
                    <a:pt x="11247" y="4742"/>
                    <a:pt x="7903" y="7204"/>
                  </a:cubicBezTo>
                  <a:cubicBezTo>
                    <a:pt x="5259" y="9149"/>
                    <a:pt x="2615" y="11095"/>
                    <a:pt x="1" y="13101"/>
                  </a:cubicBezTo>
                  <a:lnTo>
                    <a:pt x="1" y="16262"/>
                  </a:lnTo>
                  <a:lnTo>
                    <a:pt x="6688" y="10274"/>
                  </a:lnTo>
                  <a:cubicBezTo>
                    <a:pt x="10487" y="6839"/>
                    <a:pt x="14287" y="3435"/>
                    <a:pt x="180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84"/>
            <p:cNvSpPr/>
            <p:nvPr/>
          </p:nvSpPr>
          <p:spPr>
            <a:xfrm>
              <a:off x="2772229" y="2895055"/>
              <a:ext cx="375787" cy="308315"/>
            </a:xfrm>
            <a:custGeom>
              <a:rect b="b" l="l" r="r" t="t"/>
              <a:pathLst>
                <a:path extrusionOk="0" h="20001" w="24378">
                  <a:moveTo>
                    <a:pt x="24378" y="1"/>
                  </a:moveTo>
                  <a:cubicBezTo>
                    <a:pt x="16262" y="3678"/>
                    <a:pt x="8147" y="7295"/>
                    <a:pt x="1" y="10913"/>
                  </a:cubicBezTo>
                  <a:lnTo>
                    <a:pt x="1" y="20001"/>
                  </a:lnTo>
                  <a:cubicBezTo>
                    <a:pt x="8025" y="15411"/>
                    <a:pt x="16141" y="10973"/>
                    <a:pt x="24378" y="6779"/>
                  </a:cubicBezTo>
                  <a:lnTo>
                    <a:pt x="243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84"/>
            <p:cNvSpPr/>
            <p:nvPr/>
          </p:nvSpPr>
          <p:spPr>
            <a:xfrm>
              <a:off x="2706154" y="3030472"/>
              <a:ext cx="451228" cy="10328"/>
            </a:xfrm>
            <a:custGeom>
              <a:rect b="b" l="l" r="r" t="t"/>
              <a:pathLst>
                <a:path extrusionOk="0" h="670" w="29272">
                  <a:moveTo>
                    <a:pt x="1" y="1"/>
                  </a:moveTo>
                  <a:lnTo>
                    <a:pt x="1" y="670"/>
                  </a:lnTo>
                  <a:lnTo>
                    <a:pt x="29272" y="670"/>
                  </a:lnTo>
                  <a:lnTo>
                    <a:pt x="29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84"/>
            <p:cNvSpPr/>
            <p:nvPr/>
          </p:nvSpPr>
          <p:spPr>
            <a:xfrm>
              <a:off x="2706154" y="3485950"/>
              <a:ext cx="451228" cy="10328"/>
            </a:xfrm>
            <a:custGeom>
              <a:rect b="b" l="l" r="r" t="t"/>
              <a:pathLst>
                <a:path extrusionOk="0" h="670" w="29272">
                  <a:moveTo>
                    <a:pt x="1" y="0"/>
                  </a:moveTo>
                  <a:lnTo>
                    <a:pt x="1" y="669"/>
                  </a:lnTo>
                  <a:lnTo>
                    <a:pt x="29272" y="669"/>
                  </a:lnTo>
                  <a:lnTo>
                    <a:pt x="29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84"/>
            <p:cNvSpPr/>
            <p:nvPr/>
          </p:nvSpPr>
          <p:spPr>
            <a:xfrm>
              <a:off x="2706154" y="3941411"/>
              <a:ext cx="451228" cy="10328"/>
            </a:xfrm>
            <a:custGeom>
              <a:rect b="b" l="l" r="r" t="t"/>
              <a:pathLst>
                <a:path extrusionOk="0" h="670" w="29272">
                  <a:moveTo>
                    <a:pt x="1" y="1"/>
                  </a:moveTo>
                  <a:lnTo>
                    <a:pt x="1" y="670"/>
                  </a:lnTo>
                  <a:lnTo>
                    <a:pt x="29272" y="670"/>
                  </a:lnTo>
                  <a:lnTo>
                    <a:pt x="29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84"/>
            <p:cNvSpPr/>
            <p:nvPr/>
          </p:nvSpPr>
          <p:spPr>
            <a:xfrm>
              <a:off x="3517765" y="2865409"/>
              <a:ext cx="678938" cy="589100"/>
            </a:xfrm>
            <a:custGeom>
              <a:rect b="b" l="l" r="r" t="t"/>
              <a:pathLst>
                <a:path extrusionOk="0" h="38216" w="44044">
                  <a:moveTo>
                    <a:pt x="20404" y="0"/>
                  </a:moveTo>
                  <a:cubicBezTo>
                    <a:pt x="20156" y="0"/>
                    <a:pt x="19909" y="4"/>
                    <a:pt x="19666" y="9"/>
                  </a:cubicBezTo>
                  <a:cubicBezTo>
                    <a:pt x="14529" y="191"/>
                    <a:pt x="9149" y="708"/>
                    <a:pt x="4651" y="3200"/>
                  </a:cubicBezTo>
                  <a:cubicBezTo>
                    <a:pt x="2918" y="4142"/>
                    <a:pt x="1246" y="5480"/>
                    <a:pt x="669" y="7364"/>
                  </a:cubicBezTo>
                  <a:cubicBezTo>
                    <a:pt x="0" y="9522"/>
                    <a:pt x="912" y="11863"/>
                    <a:pt x="2037" y="13808"/>
                  </a:cubicBezTo>
                  <a:cubicBezTo>
                    <a:pt x="4651" y="18246"/>
                    <a:pt x="8511" y="21741"/>
                    <a:pt x="12614" y="24842"/>
                  </a:cubicBezTo>
                  <a:cubicBezTo>
                    <a:pt x="22554" y="32319"/>
                    <a:pt x="27052" y="35450"/>
                    <a:pt x="39180" y="38216"/>
                  </a:cubicBezTo>
                  <a:cubicBezTo>
                    <a:pt x="36627" y="33991"/>
                    <a:pt x="43557" y="27821"/>
                    <a:pt x="43618" y="22897"/>
                  </a:cubicBezTo>
                  <a:cubicBezTo>
                    <a:pt x="43648" y="20039"/>
                    <a:pt x="44043" y="19644"/>
                    <a:pt x="42341" y="17334"/>
                  </a:cubicBezTo>
                  <a:cubicBezTo>
                    <a:pt x="39393" y="13261"/>
                    <a:pt x="31004" y="15206"/>
                    <a:pt x="28207" y="11012"/>
                  </a:cubicBezTo>
                  <a:cubicBezTo>
                    <a:pt x="27204" y="9492"/>
                    <a:pt x="27052" y="7577"/>
                    <a:pt x="26779" y="5784"/>
                  </a:cubicBezTo>
                  <a:cubicBezTo>
                    <a:pt x="26475" y="3960"/>
                    <a:pt x="25928" y="2045"/>
                    <a:pt x="24438" y="981"/>
                  </a:cubicBezTo>
                  <a:cubicBezTo>
                    <a:pt x="23299" y="127"/>
                    <a:pt x="21829" y="0"/>
                    <a:pt x="204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84"/>
            <p:cNvSpPr/>
            <p:nvPr/>
          </p:nvSpPr>
          <p:spPr>
            <a:xfrm>
              <a:off x="3503706" y="2883215"/>
              <a:ext cx="678938" cy="588637"/>
            </a:xfrm>
            <a:custGeom>
              <a:rect b="b" l="l" r="r" t="t"/>
              <a:pathLst>
                <a:path extrusionOk="0" h="38186" w="44044">
                  <a:moveTo>
                    <a:pt x="20445" y="0"/>
                  </a:moveTo>
                  <a:cubicBezTo>
                    <a:pt x="20193" y="0"/>
                    <a:pt x="19943" y="4"/>
                    <a:pt x="19697" y="9"/>
                  </a:cubicBezTo>
                  <a:cubicBezTo>
                    <a:pt x="14529" y="161"/>
                    <a:pt x="9180" y="677"/>
                    <a:pt x="4651" y="3170"/>
                  </a:cubicBezTo>
                  <a:cubicBezTo>
                    <a:pt x="2918" y="4142"/>
                    <a:pt x="1277" y="5449"/>
                    <a:pt x="699" y="7364"/>
                  </a:cubicBezTo>
                  <a:cubicBezTo>
                    <a:pt x="0" y="9522"/>
                    <a:pt x="912" y="11833"/>
                    <a:pt x="2067" y="13808"/>
                  </a:cubicBezTo>
                  <a:cubicBezTo>
                    <a:pt x="4651" y="18216"/>
                    <a:pt x="8541" y="21742"/>
                    <a:pt x="12645" y="24811"/>
                  </a:cubicBezTo>
                  <a:cubicBezTo>
                    <a:pt x="22584" y="32289"/>
                    <a:pt x="27083" y="35450"/>
                    <a:pt x="39211" y="38186"/>
                  </a:cubicBezTo>
                  <a:cubicBezTo>
                    <a:pt x="36657" y="33961"/>
                    <a:pt x="43588" y="27821"/>
                    <a:pt x="43648" y="22866"/>
                  </a:cubicBezTo>
                  <a:cubicBezTo>
                    <a:pt x="43679" y="20009"/>
                    <a:pt x="44044" y="19644"/>
                    <a:pt x="42372" y="17304"/>
                  </a:cubicBezTo>
                  <a:cubicBezTo>
                    <a:pt x="39423" y="13261"/>
                    <a:pt x="31004" y="15176"/>
                    <a:pt x="28238" y="11012"/>
                  </a:cubicBezTo>
                  <a:cubicBezTo>
                    <a:pt x="27204" y="9492"/>
                    <a:pt x="27083" y="7577"/>
                    <a:pt x="26779" y="5753"/>
                  </a:cubicBezTo>
                  <a:cubicBezTo>
                    <a:pt x="26505" y="3960"/>
                    <a:pt x="25958" y="2015"/>
                    <a:pt x="24469" y="951"/>
                  </a:cubicBezTo>
                  <a:cubicBezTo>
                    <a:pt x="23332" y="124"/>
                    <a:pt x="21867" y="0"/>
                    <a:pt x="204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84"/>
            <p:cNvSpPr/>
            <p:nvPr/>
          </p:nvSpPr>
          <p:spPr>
            <a:xfrm>
              <a:off x="4038840" y="4018401"/>
              <a:ext cx="926334" cy="124229"/>
            </a:xfrm>
            <a:custGeom>
              <a:rect b="b" l="l" r="r" t="t"/>
              <a:pathLst>
                <a:path extrusionOk="0" h="8059" w="60093">
                  <a:moveTo>
                    <a:pt x="41200" y="0"/>
                  </a:moveTo>
                  <a:cubicBezTo>
                    <a:pt x="27444" y="0"/>
                    <a:pt x="13700" y="616"/>
                    <a:pt x="0" y="1846"/>
                  </a:cubicBezTo>
                  <a:cubicBezTo>
                    <a:pt x="2128" y="4946"/>
                    <a:pt x="5775" y="6770"/>
                    <a:pt x="9484" y="7530"/>
                  </a:cubicBezTo>
                  <a:cubicBezTo>
                    <a:pt x="11424" y="7927"/>
                    <a:pt x="13397" y="8059"/>
                    <a:pt x="15378" y="8059"/>
                  </a:cubicBezTo>
                  <a:cubicBezTo>
                    <a:pt x="17183" y="8059"/>
                    <a:pt x="18994" y="7950"/>
                    <a:pt x="20791" y="7834"/>
                  </a:cubicBezTo>
                  <a:lnTo>
                    <a:pt x="41338" y="6618"/>
                  </a:lnTo>
                  <a:cubicBezTo>
                    <a:pt x="44743" y="6436"/>
                    <a:pt x="48117" y="6223"/>
                    <a:pt x="51399" y="5372"/>
                  </a:cubicBezTo>
                  <a:cubicBezTo>
                    <a:pt x="54682" y="4490"/>
                    <a:pt x="57843" y="2940"/>
                    <a:pt x="60092" y="387"/>
                  </a:cubicBezTo>
                  <a:cubicBezTo>
                    <a:pt x="53794" y="129"/>
                    <a:pt x="47496" y="0"/>
                    <a:pt x="412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84"/>
            <p:cNvSpPr/>
            <p:nvPr/>
          </p:nvSpPr>
          <p:spPr>
            <a:xfrm>
              <a:off x="3994780" y="3988262"/>
              <a:ext cx="926349" cy="124199"/>
            </a:xfrm>
            <a:custGeom>
              <a:rect b="b" l="l" r="r" t="t"/>
              <a:pathLst>
                <a:path extrusionOk="0" h="8057" w="60094">
                  <a:moveTo>
                    <a:pt x="41549" y="0"/>
                  </a:moveTo>
                  <a:cubicBezTo>
                    <a:pt x="27682" y="0"/>
                    <a:pt x="13812" y="615"/>
                    <a:pt x="1" y="1856"/>
                  </a:cubicBezTo>
                  <a:cubicBezTo>
                    <a:pt x="2159" y="4956"/>
                    <a:pt x="5807" y="6780"/>
                    <a:pt x="9515" y="7540"/>
                  </a:cubicBezTo>
                  <a:cubicBezTo>
                    <a:pt x="11428" y="7932"/>
                    <a:pt x="13373" y="8057"/>
                    <a:pt x="15326" y="8057"/>
                  </a:cubicBezTo>
                  <a:cubicBezTo>
                    <a:pt x="17158" y="8057"/>
                    <a:pt x="18997" y="7946"/>
                    <a:pt x="20822" y="7843"/>
                  </a:cubicBezTo>
                  <a:lnTo>
                    <a:pt x="41369" y="6628"/>
                  </a:lnTo>
                  <a:cubicBezTo>
                    <a:pt x="44743" y="6415"/>
                    <a:pt x="48148" y="6202"/>
                    <a:pt x="51430" y="5351"/>
                  </a:cubicBezTo>
                  <a:cubicBezTo>
                    <a:pt x="54683" y="4500"/>
                    <a:pt x="57874" y="2919"/>
                    <a:pt x="60093" y="366"/>
                  </a:cubicBezTo>
                  <a:cubicBezTo>
                    <a:pt x="53916" y="122"/>
                    <a:pt x="47733" y="0"/>
                    <a:pt x="41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84"/>
            <p:cNvSpPr/>
            <p:nvPr/>
          </p:nvSpPr>
          <p:spPr>
            <a:xfrm>
              <a:off x="3674273" y="3635674"/>
              <a:ext cx="1427676" cy="421230"/>
            </a:xfrm>
            <a:custGeom>
              <a:rect b="b" l="l" r="r" t="t"/>
              <a:pathLst>
                <a:path extrusionOk="0" h="27326" w="92616">
                  <a:moveTo>
                    <a:pt x="29066" y="0"/>
                  </a:moveTo>
                  <a:cubicBezTo>
                    <a:pt x="19746" y="0"/>
                    <a:pt x="10009" y="748"/>
                    <a:pt x="1307" y="2751"/>
                  </a:cubicBezTo>
                  <a:lnTo>
                    <a:pt x="0" y="4726"/>
                  </a:lnTo>
                  <a:cubicBezTo>
                    <a:pt x="5046" y="12173"/>
                    <a:pt x="13770" y="23146"/>
                    <a:pt x="22675" y="26003"/>
                  </a:cubicBezTo>
                  <a:cubicBezTo>
                    <a:pt x="25927" y="27048"/>
                    <a:pt x="29345" y="27325"/>
                    <a:pt x="32788" y="27325"/>
                  </a:cubicBezTo>
                  <a:cubicBezTo>
                    <a:pt x="34655" y="27325"/>
                    <a:pt x="36530" y="27244"/>
                    <a:pt x="38390" y="27158"/>
                  </a:cubicBezTo>
                  <a:cubicBezTo>
                    <a:pt x="55807" y="26307"/>
                    <a:pt x="73193" y="25122"/>
                    <a:pt x="90579" y="23572"/>
                  </a:cubicBezTo>
                  <a:cubicBezTo>
                    <a:pt x="92342" y="19529"/>
                    <a:pt x="92616" y="13359"/>
                    <a:pt x="85959" y="12112"/>
                  </a:cubicBezTo>
                  <a:cubicBezTo>
                    <a:pt x="71187" y="11353"/>
                    <a:pt x="57661" y="3723"/>
                    <a:pt x="43405" y="562"/>
                  </a:cubicBezTo>
                  <a:cubicBezTo>
                    <a:pt x="38891" y="213"/>
                    <a:pt x="34038" y="0"/>
                    <a:pt x="290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84"/>
            <p:cNvSpPr/>
            <p:nvPr/>
          </p:nvSpPr>
          <p:spPr>
            <a:xfrm>
              <a:off x="3697706" y="3664749"/>
              <a:ext cx="1427676" cy="421431"/>
            </a:xfrm>
            <a:custGeom>
              <a:rect b="b" l="l" r="r" t="t"/>
              <a:pathLst>
                <a:path extrusionOk="0" h="27339" w="92616">
                  <a:moveTo>
                    <a:pt x="29111" y="0"/>
                  </a:moveTo>
                  <a:cubicBezTo>
                    <a:pt x="19777" y="0"/>
                    <a:pt x="10023" y="754"/>
                    <a:pt x="1307" y="2779"/>
                  </a:cubicBezTo>
                  <a:lnTo>
                    <a:pt x="0" y="4755"/>
                  </a:lnTo>
                  <a:cubicBezTo>
                    <a:pt x="5046" y="12172"/>
                    <a:pt x="13769" y="23145"/>
                    <a:pt x="22675" y="26032"/>
                  </a:cubicBezTo>
                  <a:cubicBezTo>
                    <a:pt x="25917" y="27054"/>
                    <a:pt x="29324" y="27339"/>
                    <a:pt x="32756" y="27339"/>
                  </a:cubicBezTo>
                  <a:cubicBezTo>
                    <a:pt x="34634" y="27339"/>
                    <a:pt x="36519" y="27253"/>
                    <a:pt x="38390" y="27157"/>
                  </a:cubicBezTo>
                  <a:cubicBezTo>
                    <a:pt x="55807" y="26336"/>
                    <a:pt x="73193" y="25120"/>
                    <a:pt x="90579" y="23570"/>
                  </a:cubicBezTo>
                  <a:cubicBezTo>
                    <a:pt x="92342" y="19558"/>
                    <a:pt x="92616" y="13388"/>
                    <a:pt x="85959" y="12111"/>
                  </a:cubicBezTo>
                  <a:cubicBezTo>
                    <a:pt x="71187" y="11381"/>
                    <a:pt x="57661" y="3722"/>
                    <a:pt x="43405" y="561"/>
                  </a:cubicBezTo>
                  <a:cubicBezTo>
                    <a:pt x="38904" y="213"/>
                    <a:pt x="34066" y="0"/>
                    <a:pt x="29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84"/>
            <p:cNvSpPr/>
            <p:nvPr/>
          </p:nvSpPr>
          <p:spPr>
            <a:xfrm>
              <a:off x="3697706" y="3664749"/>
              <a:ext cx="1039726" cy="421431"/>
            </a:xfrm>
            <a:custGeom>
              <a:rect b="b" l="l" r="r" t="t"/>
              <a:pathLst>
                <a:path extrusionOk="0" h="27339" w="67449">
                  <a:moveTo>
                    <a:pt x="29104" y="0"/>
                  </a:moveTo>
                  <a:cubicBezTo>
                    <a:pt x="19763" y="0"/>
                    <a:pt x="10003" y="754"/>
                    <a:pt x="1307" y="2779"/>
                  </a:cubicBezTo>
                  <a:lnTo>
                    <a:pt x="0" y="4755"/>
                  </a:lnTo>
                  <a:cubicBezTo>
                    <a:pt x="5046" y="12172"/>
                    <a:pt x="13739" y="23145"/>
                    <a:pt x="22675" y="26032"/>
                  </a:cubicBezTo>
                  <a:cubicBezTo>
                    <a:pt x="25897" y="27054"/>
                    <a:pt x="29310" y="27339"/>
                    <a:pt x="32749" y="27339"/>
                  </a:cubicBezTo>
                  <a:cubicBezTo>
                    <a:pt x="34630" y="27339"/>
                    <a:pt x="36519" y="27253"/>
                    <a:pt x="38390" y="27157"/>
                  </a:cubicBezTo>
                  <a:cubicBezTo>
                    <a:pt x="48086" y="26701"/>
                    <a:pt x="57782" y="26123"/>
                    <a:pt x="67448" y="25424"/>
                  </a:cubicBezTo>
                  <a:cubicBezTo>
                    <a:pt x="66688" y="18281"/>
                    <a:pt x="66141" y="10986"/>
                    <a:pt x="61217" y="6093"/>
                  </a:cubicBezTo>
                  <a:cubicBezTo>
                    <a:pt x="55320" y="4026"/>
                    <a:pt x="49423" y="1898"/>
                    <a:pt x="43405" y="561"/>
                  </a:cubicBezTo>
                  <a:cubicBezTo>
                    <a:pt x="38904" y="213"/>
                    <a:pt x="34063" y="0"/>
                    <a:pt x="291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84"/>
            <p:cNvSpPr/>
            <p:nvPr/>
          </p:nvSpPr>
          <p:spPr>
            <a:xfrm>
              <a:off x="3470437" y="2924762"/>
              <a:ext cx="1203249" cy="1030554"/>
            </a:xfrm>
            <a:custGeom>
              <a:rect b="b" l="l" r="r" t="t"/>
              <a:pathLst>
                <a:path extrusionOk="0" h="66854" w="78057">
                  <a:moveTo>
                    <a:pt x="15684" y="1"/>
                  </a:moveTo>
                  <a:cubicBezTo>
                    <a:pt x="12940" y="1"/>
                    <a:pt x="10187" y="297"/>
                    <a:pt x="7629" y="1295"/>
                  </a:cubicBezTo>
                  <a:cubicBezTo>
                    <a:pt x="4468" y="2542"/>
                    <a:pt x="1641" y="5065"/>
                    <a:pt x="730" y="8347"/>
                  </a:cubicBezTo>
                  <a:cubicBezTo>
                    <a:pt x="0" y="10992"/>
                    <a:pt x="578" y="13758"/>
                    <a:pt x="1186" y="16432"/>
                  </a:cubicBezTo>
                  <a:cubicBezTo>
                    <a:pt x="3344" y="25825"/>
                    <a:pt x="6140" y="35065"/>
                    <a:pt x="9575" y="44123"/>
                  </a:cubicBezTo>
                  <a:cubicBezTo>
                    <a:pt x="12006" y="50567"/>
                    <a:pt x="14985" y="57193"/>
                    <a:pt x="20578" y="61236"/>
                  </a:cubicBezTo>
                  <a:cubicBezTo>
                    <a:pt x="25593" y="64853"/>
                    <a:pt x="32007" y="65825"/>
                    <a:pt x="38177" y="66342"/>
                  </a:cubicBezTo>
                  <a:cubicBezTo>
                    <a:pt x="42785" y="66709"/>
                    <a:pt x="47401" y="66854"/>
                    <a:pt x="52020" y="66854"/>
                  </a:cubicBezTo>
                  <a:cubicBezTo>
                    <a:pt x="60412" y="66854"/>
                    <a:pt x="68815" y="66376"/>
                    <a:pt x="77205" y="65886"/>
                  </a:cubicBezTo>
                  <a:cubicBezTo>
                    <a:pt x="78056" y="60597"/>
                    <a:pt x="75989" y="55156"/>
                    <a:pt x="72676" y="50962"/>
                  </a:cubicBezTo>
                  <a:cubicBezTo>
                    <a:pt x="69363" y="46767"/>
                    <a:pt x="64895" y="43637"/>
                    <a:pt x="60366" y="40749"/>
                  </a:cubicBezTo>
                  <a:cubicBezTo>
                    <a:pt x="54013" y="36706"/>
                    <a:pt x="47387" y="33059"/>
                    <a:pt x="41581" y="28317"/>
                  </a:cubicBezTo>
                  <a:cubicBezTo>
                    <a:pt x="35745" y="23545"/>
                    <a:pt x="30639" y="17557"/>
                    <a:pt x="28420" y="10384"/>
                  </a:cubicBezTo>
                  <a:cubicBezTo>
                    <a:pt x="27478" y="7375"/>
                    <a:pt x="26931" y="3970"/>
                    <a:pt x="24499" y="1964"/>
                  </a:cubicBezTo>
                  <a:cubicBezTo>
                    <a:pt x="22645" y="475"/>
                    <a:pt x="20122" y="171"/>
                    <a:pt x="17721" y="49"/>
                  </a:cubicBezTo>
                  <a:cubicBezTo>
                    <a:pt x="17044" y="19"/>
                    <a:pt x="16364" y="1"/>
                    <a:pt x="15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84"/>
            <p:cNvSpPr/>
            <p:nvPr/>
          </p:nvSpPr>
          <p:spPr>
            <a:xfrm>
              <a:off x="3806407" y="3034234"/>
              <a:ext cx="322852" cy="362669"/>
            </a:xfrm>
            <a:custGeom>
              <a:rect b="b" l="l" r="r" t="t"/>
              <a:pathLst>
                <a:path extrusionOk="0" h="23527" w="20944">
                  <a:moveTo>
                    <a:pt x="1" y="0"/>
                  </a:moveTo>
                  <a:cubicBezTo>
                    <a:pt x="1703" y="9757"/>
                    <a:pt x="7509" y="18329"/>
                    <a:pt x="15959" y="23526"/>
                  </a:cubicBezTo>
                  <a:cubicBezTo>
                    <a:pt x="16019" y="20791"/>
                    <a:pt x="17752" y="18450"/>
                    <a:pt x="18998" y="16019"/>
                  </a:cubicBezTo>
                  <a:cubicBezTo>
                    <a:pt x="20214" y="13617"/>
                    <a:pt x="20943" y="10456"/>
                    <a:pt x="19241" y="8328"/>
                  </a:cubicBezTo>
                  <a:cubicBezTo>
                    <a:pt x="18147" y="6961"/>
                    <a:pt x="16323" y="6444"/>
                    <a:pt x="14652" y="5988"/>
                  </a:cubicBezTo>
                  <a:lnTo>
                    <a:pt x="1885" y="25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84"/>
            <p:cNvSpPr/>
            <p:nvPr/>
          </p:nvSpPr>
          <p:spPr>
            <a:xfrm>
              <a:off x="3505571" y="2947748"/>
              <a:ext cx="1106735" cy="997351"/>
            </a:xfrm>
            <a:custGeom>
              <a:rect b="b" l="l" r="r" t="t"/>
              <a:pathLst>
                <a:path extrusionOk="0" h="64700" w="71796">
                  <a:moveTo>
                    <a:pt x="12174" y="0"/>
                  </a:moveTo>
                  <a:cubicBezTo>
                    <a:pt x="11787" y="0"/>
                    <a:pt x="11396" y="16"/>
                    <a:pt x="11004" y="48"/>
                  </a:cubicBezTo>
                  <a:cubicBezTo>
                    <a:pt x="7296" y="382"/>
                    <a:pt x="3983" y="1294"/>
                    <a:pt x="1" y="3178"/>
                  </a:cubicBezTo>
                  <a:lnTo>
                    <a:pt x="153" y="3543"/>
                  </a:lnTo>
                  <a:cubicBezTo>
                    <a:pt x="4104" y="1659"/>
                    <a:pt x="7357" y="747"/>
                    <a:pt x="11034" y="443"/>
                  </a:cubicBezTo>
                  <a:cubicBezTo>
                    <a:pt x="11433" y="410"/>
                    <a:pt x="11829" y="393"/>
                    <a:pt x="12221" y="393"/>
                  </a:cubicBezTo>
                  <a:cubicBezTo>
                    <a:pt x="16136" y="393"/>
                    <a:pt x="19664" y="2021"/>
                    <a:pt x="21460" y="4729"/>
                  </a:cubicBezTo>
                  <a:cubicBezTo>
                    <a:pt x="21916" y="5458"/>
                    <a:pt x="22311" y="6218"/>
                    <a:pt x="22646" y="7008"/>
                  </a:cubicBezTo>
                  <a:cubicBezTo>
                    <a:pt x="23162" y="8194"/>
                    <a:pt x="23740" y="9409"/>
                    <a:pt x="24682" y="10352"/>
                  </a:cubicBezTo>
                  <a:cubicBezTo>
                    <a:pt x="26020" y="11689"/>
                    <a:pt x="27813" y="12236"/>
                    <a:pt x="29576" y="12783"/>
                  </a:cubicBezTo>
                  <a:cubicBezTo>
                    <a:pt x="30123" y="12935"/>
                    <a:pt x="30670" y="13118"/>
                    <a:pt x="31217" y="13300"/>
                  </a:cubicBezTo>
                  <a:cubicBezTo>
                    <a:pt x="33375" y="14090"/>
                    <a:pt x="35655" y="15762"/>
                    <a:pt x="35594" y="18042"/>
                  </a:cubicBezTo>
                  <a:cubicBezTo>
                    <a:pt x="35564" y="18923"/>
                    <a:pt x="35138" y="19805"/>
                    <a:pt x="34743" y="20625"/>
                  </a:cubicBezTo>
                  <a:cubicBezTo>
                    <a:pt x="34318" y="21568"/>
                    <a:pt x="33862" y="22540"/>
                    <a:pt x="33892" y="23574"/>
                  </a:cubicBezTo>
                  <a:cubicBezTo>
                    <a:pt x="33953" y="25367"/>
                    <a:pt x="35351" y="26735"/>
                    <a:pt x="36749" y="27860"/>
                  </a:cubicBezTo>
                  <a:cubicBezTo>
                    <a:pt x="40032" y="30534"/>
                    <a:pt x="43588" y="32905"/>
                    <a:pt x="47053" y="35215"/>
                  </a:cubicBezTo>
                  <a:cubicBezTo>
                    <a:pt x="51035" y="37860"/>
                    <a:pt x="55139" y="40595"/>
                    <a:pt x="58786" y="43756"/>
                  </a:cubicBezTo>
                  <a:cubicBezTo>
                    <a:pt x="65169" y="49288"/>
                    <a:pt x="71370" y="55459"/>
                    <a:pt x="71005" y="64699"/>
                  </a:cubicBezTo>
                  <a:lnTo>
                    <a:pt x="71370" y="64699"/>
                  </a:lnTo>
                  <a:cubicBezTo>
                    <a:pt x="71795" y="55276"/>
                    <a:pt x="65504" y="49045"/>
                    <a:pt x="59060" y="43483"/>
                  </a:cubicBezTo>
                  <a:cubicBezTo>
                    <a:pt x="55351" y="40291"/>
                    <a:pt x="51248" y="37556"/>
                    <a:pt x="47266" y="34911"/>
                  </a:cubicBezTo>
                  <a:cubicBezTo>
                    <a:pt x="43801" y="32601"/>
                    <a:pt x="40245" y="30230"/>
                    <a:pt x="36962" y="27556"/>
                  </a:cubicBezTo>
                  <a:cubicBezTo>
                    <a:pt x="35655" y="26492"/>
                    <a:pt x="34318" y="25185"/>
                    <a:pt x="34257" y="23574"/>
                  </a:cubicBezTo>
                  <a:cubicBezTo>
                    <a:pt x="34226" y="22601"/>
                    <a:pt x="34652" y="21720"/>
                    <a:pt x="35077" y="20777"/>
                  </a:cubicBezTo>
                  <a:cubicBezTo>
                    <a:pt x="35503" y="19926"/>
                    <a:pt x="35929" y="19014"/>
                    <a:pt x="35959" y="18042"/>
                  </a:cubicBezTo>
                  <a:cubicBezTo>
                    <a:pt x="36050" y="15549"/>
                    <a:pt x="33618" y="13756"/>
                    <a:pt x="31339" y="12935"/>
                  </a:cubicBezTo>
                  <a:cubicBezTo>
                    <a:pt x="30792" y="12753"/>
                    <a:pt x="30245" y="12571"/>
                    <a:pt x="29697" y="12419"/>
                  </a:cubicBezTo>
                  <a:cubicBezTo>
                    <a:pt x="27995" y="11872"/>
                    <a:pt x="26202" y="11324"/>
                    <a:pt x="24956" y="10078"/>
                  </a:cubicBezTo>
                  <a:cubicBezTo>
                    <a:pt x="24074" y="9166"/>
                    <a:pt x="23527" y="8042"/>
                    <a:pt x="22980" y="6826"/>
                  </a:cubicBezTo>
                  <a:cubicBezTo>
                    <a:pt x="22646" y="6036"/>
                    <a:pt x="22220" y="5245"/>
                    <a:pt x="21764" y="4516"/>
                  </a:cubicBezTo>
                  <a:cubicBezTo>
                    <a:pt x="19933" y="1713"/>
                    <a:pt x="16227" y="0"/>
                    <a:pt x="12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84"/>
            <p:cNvSpPr/>
            <p:nvPr/>
          </p:nvSpPr>
          <p:spPr>
            <a:xfrm>
              <a:off x="4398242" y="3919859"/>
              <a:ext cx="9850" cy="493"/>
            </a:xfrm>
            <a:custGeom>
              <a:rect b="b" l="l" r="r" t="t"/>
              <a:pathLst>
                <a:path extrusionOk="0" h="32" w="639">
                  <a:moveTo>
                    <a:pt x="639" y="1"/>
                  </a:moveTo>
                  <a:lnTo>
                    <a:pt x="1" y="31"/>
                  </a:lnTo>
                  <a:cubicBezTo>
                    <a:pt x="213" y="31"/>
                    <a:pt x="426" y="31"/>
                    <a:pt x="639" y="1"/>
                  </a:cubicBezTo>
                  <a:close/>
                </a:path>
              </a:pathLst>
            </a:custGeom>
            <a:solidFill>
              <a:srgbClr val="106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84"/>
            <p:cNvSpPr/>
            <p:nvPr/>
          </p:nvSpPr>
          <p:spPr>
            <a:xfrm>
              <a:off x="3657870" y="3530457"/>
              <a:ext cx="740799" cy="400158"/>
            </a:xfrm>
            <a:custGeom>
              <a:rect b="b" l="l" r="r" t="t"/>
              <a:pathLst>
                <a:path extrusionOk="0" h="25959" w="48057">
                  <a:moveTo>
                    <a:pt x="31369" y="1"/>
                  </a:moveTo>
                  <a:lnTo>
                    <a:pt x="30822" y="10731"/>
                  </a:lnTo>
                  <a:cubicBezTo>
                    <a:pt x="26713" y="11255"/>
                    <a:pt x="22584" y="11515"/>
                    <a:pt x="18458" y="11515"/>
                  </a:cubicBezTo>
                  <a:cubicBezTo>
                    <a:pt x="12297" y="11515"/>
                    <a:pt x="6141" y="10935"/>
                    <a:pt x="61" y="9788"/>
                  </a:cubicBezTo>
                  <a:lnTo>
                    <a:pt x="0" y="10183"/>
                  </a:lnTo>
                  <a:cubicBezTo>
                    <a:pt x="6080" y="11339"/>
                    <a:pt x="12250" y="11916"/>
                    <a:pt x="18451" y="11916"/>
                  </a:cubicBezTo>
                  <a:cubicBezTo>
                    <a:pt x="22584" y="11916"/>
                    <a:pt x="26688" y="11673"/>
                    <a:pt x="30791" y="11156"/>
                  </a:cubicBezTo>
                  <a:lnTo>
                    <a:pt x="30791" y="11217"/>
                  </a:lnTo>
                  <a:lnTo>
                    <a:pt x="44135" y="25320"/>
                  </a:lnTo>
                  <a:cubicBezTo>
                    <a:pt x="41323" y="25471"/>
                    <a:pt x="38587" y="25547"/>
                    <a:pt x="35922" y="25547"/>
                  </a:cubicBezTo>
                  <a:cubicBezTo>
                    <a:pt x="26228" y="25547"/>
                    <a:pt x="17468" y="24544"/>
                    <a:pt x="9362" y="22494"/>
                  </a:cubicBezTo>
                  <a:lnTo>
                    <a:pt x="9271" y="22889"/>
                  </a:lnTo>
                  <a:cubicBezTo>
                    <a:pt x="17387" y="24925"/>
                    <a:pt x="26110" y="25959"/>
                    <a:pt x="35776" y="25959"/>
                  </a:cubicBezTo>
                  <a:cubicBezTo>
                    <a:pt x="38907" y="25959"/>
                    <a:pt x="42129" y="25837"/>
                    <a:pt x="45442" y="25624"/>
                  </a:cubicBezTo>
                  <a:lnTo>
                    <a:pt x="45442" y="25442"/>
                  </a:lnTo>
                  <a:lnTo>
                    <a:pt x="48056" y="25320"/>
                  </a:lnTo>
                  <a:cubicBezTo>
                    <a:pt x="46749" y="25260"/>
                    <a:pt x="45533" y="24682"/>
                    <a:pt x="44652" y="23740"/>
                  </a:cubicBezTo>
                  <a:cubicBezTo>
                    <a:pt x="42767" y="21855"/>
                    <a:pt x="34226" y="10275"/>
                    <a:pt x="34013" y="9697"/>
                  </a:cubicBezTo>
                  <a:cubicBezTo>
                    <a:pt x="33831" y="9120"/>
                    <a:pt x="31369" y="1"/>
                    <a:pt x="31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84"/>
            <p:cNvSpPr/>
            <p:nvPr/>
          </p:nvSpPr>
          <p:spPr>
            <a:xfrm>
              <a:off x="3827974" y="3172118"/>
              <a:ext cx="189774" cy="239210"/>
            </a:xfrm>
            <a:custGeom>
              <a:rect b="b" l="l" r="r" t="t"/>
              <a:pathLst>
                <a:path extrusionOk="0" h="15518" w="12311">
                  <a:moveTo>
                    <a:pt x="5341" y="0"/>
                  </a:moveTo>
                  <a:cubicBezTo>
                    <a:pt x="4881" y="0"/>
                    <a:pt x="4432" y="74"/>
                    <a:pt x="4012" y="266"/>
                  </a:cubicBezTo>
                  <a:cubicBezTo>
                    <a:pt x="3161" y="661"/>
                    <a:pt x="2614" y="1482"/>
                    <a:pt x="2158" y="2272"/>
                  </a:cubicBezTo>
                  <a:cubicBezTo>
                    <a:pt x="730" y="4886"/>
                    <a:pt x="0" y="7834"/>
                    <a:pt x="61" y="10813"/>
                  </a:cubicBezTo>
                  <a:cubicBezTo>
                    <a:pt x="122" y="12515"/>
                    <a:pt x="578" y="14400"/>
                    <a:pt x="2067" y="15190"/>
                  </a:cubicBezTo>
                  <a:cubicBezTo>
                    <a:pt x="2514" y="15418"/>
                    <a:pt x="2986" y="15517"/>
                    <a:pt x="3463" y="15517"/>
                  </a:cubicBezTo>
                  <a:cubicBezTo>
                    <a:pt x="4769" y="15517"/>
                    <a:pt x="6119" y="14774"/>
                    <a:pt x="7143" y="13883"/>
                  </a:cubicBezTo>
                  <a:cubicBezTo>
                    <a:pt x="9119" y="12181"/>
                    <a:pt x="10365" y="9749"/>
                    <a:pt x="11216" y="7287"/>
                  </a:cubicBezTo>
                  <a:cubicBezTo>
                    <a:pt x="11794" y="5555"/>
                    <a:pt x="12310" y="3609"/>
                    <a:pt x="11125" y="2211"/>
                  </a:cubicBezTo>
                  <a:cubicBezTo>
                    <a:pt x="10243" y="1117"/>
                    <a:pt x="8815" y="722"/>
                    <a:pt x="7477" y="357"/>
                  </a:cubicBezTo>
                  <a:cubicBezTo>
                    <a:pt x="6778" y="173"/>
                    <a:pt x="6046" y="0"/>
                    <a:pt x="53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84"/>
            <p:cNvSpPr/>
            <p:nvPr/>
          </p:nvSpPr>
          <p:spPr>
            <a:xfrm>
              <a:off x="3836407" y="3192730"/>
              <a:ext cx="189774" cy="239133"/>
            </a:xfrm>
            <a:custGeom>
              <a:rect b="b" l="l" r="r" t="t"/>
              <a:pathLst>
                <a:path extrusionOk="0" h="15513" w="12311">
                  <a:moveTo>
                    <a:pt x="5350" y="1"/>
                  </a:moveTo>
                  <a:cubicBezTo>
                    <a:pt x="4886" y="1"/>
                    <a:pt x="4432" y="74"/>
                    <a:pt x="4012" y="266"/>
                  </a:cubicBezTo>
                  <a:cubicBezTo>
                    <a:pt x="3192" y="661"/>
                    <a:pt x="2645" y="1452"/>
                    <a:pt x="2189" y="2272"/>
                  </a:cubicBezTo>
                  <a:cubicBezTo>
                    <a:pt x="730" y="4886"/>
                    <a:pt x="0" y="7835"/>
                    <a:pt x="91" y="10814"/>
                  </a:cubicBezTo>
                  <a:cubicBezTo>
                    <a:pt x="122" y="12485"/>
                    <a:pt x="608" y="14400"/>
                    <a:pt x="2097" y="15191"/>
                  </a:cubicBezTo>
                  <a:cubicBezTo>
                    <a:pt x="2530" y="15415"/>
                    <a:pt x="2987" y="15512"/>
                    <a:pt x="3453" y="15512"/>
                  </a:cubicBezTo>
                  <a:cubicBezTo>
                    <a:pt x="4753" y="15512"/>
                    <a:pt x="6113" y="14749"/>
                    <a:pt x="7143" y="13853"/>
                  </a:cubicBezTo>
                  <a:cubicBezTo>
                    <a:pt x="9149" y="12151"/>
                    <a:pt x="10365" y="9750"/>
                    <a:pt x="11216" y="7288"/>
                  </a:cubicBezTo>
                  <a:cubicBezTo>
                    <a:pt x="11824" y="5555"/>
                    <a:pt x="12310" y="3610"/>
                    <a:pt x="11155" y="2181"/>
                  </a:cubicBezTo>
                  <a:cubicBezTo>
                    <a:pt x="10274" y="1117"/>
                    <a:pt x="8815" y="692"/>
                    <a:pt x="7478" y="357"/>
                  </a:cubicBezTo>
                  <a:cubicBezTo>
                    <a:pt x="6797" y="174"/>
                    <a:pt x="6061" y="1"/>
                    <a:pt x="5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84"/>
            <p:cNvSpPr/>
            <p:nvPr/>
          </p:nvSpPr>
          <p:spPr>
            <a:xfrm>
              <a:off x="3764705" y="3010801"/>
              <a:ext cx="81083" cy="392188"/>
            </a:xfrm>
            <a:custGeom>
              <a:rect b="b" l="l" r="r" t="t"/>
              <a:pathLst>
                <a:path extrusionOk="0" h="25442" w="5260">
                  <a:moveTo>
                    <a:pt x="2159" y="0"/>
                  </a:moveTo>
                  <a:cubicBezTo>
                    <a:pt x="1368" y="122"/>
                    <a:pt x="1156" y="1125"/>
                    <a:pt x="1095" y="1915"/>
                  </a:cubicBezTo>
                  <a:lnTo>
                    <a:pt x="92" y="20456"/>
                  </a:lnTo>
                  <a:cubicBezTo>
                    <a:pt x="1" y="21399"/>
                    <a:pt x="61" y="22402"/>
                    <a:pt x="274" y="23344"/>
                  </a:cubicBezTo>
                  <a:cubicBezTo>
                    <a:pt x="487" y="24286"/>
                    <a:pt x="1186" y="25077"/>
                    <a:pt x="2128" y="25441"/>
                  </a:cubicBezTo>
                  <a:cubicBezTo>
                    <a:pt x="609" y="22098"/>
                    <a:pt x="1520" y="18207"/>
                    <a:pt x="2675" y="14742"/>
                  </a:cubicBezTo>
                  <a:cubicBezTo>
                    <a:pt x="3830" y="11247"/>
                    <a:pt x="5259" y="7690"/>
                    <a:pt x="4773" y="4073"/>
                  </a:cubicBezTo>
                  <a:cubicBezTo>
                    <a:pt x="4651" y="2797"/>
                    <a:pt x="4134" y="1611"/>
                    <a:pt x="3344" y="639"/>
                  </a:cubicBezTo>
                  <a:cubicBezTo>
                    <a:pt x="3071" y="243"/>
                    <a:pt x="2645" y="0"/>
                    <a:pt x="2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46" name="Google Shape;5446;p284"/>
          <p:cNvCxnSpPr/>
          <p:nvPr/>
        </p:nvCxnSpPr>
        <p:spPr>
          <a:xfrm rot="10800000">
            <a:off x="3682825" y="1450450"/>
            <a:ext cx="5478000" cy="0"/>
          </a:xfrm>
          <a:prstGeom prst="straightConnector1">
            <a:avLst/>
          </a:prstGeom>
          <a:noFill/>
          <a:ln cap="flat" cmpd="sng" w="19050">
            <a:solidFill>
              <a:schemeClr val="accent1"/>
            </a:solidFill>
            <a:prstDash val="solid"/>
            <a:round/>
            <a:headEnd len="med" w="med" type="none"/>
            <a:tailEnd len="med" w="med" type="none"/>
          </a:ln>
        </p:spPr>
      </p:cxnSp>
      <p:sp>
        <p:nvSpPr>
          <p:cNvPr id="5447" name="Google Shape;5447;p284"/>
          <p:cNvSpPr/>
          <p:nvPr/>
        </p:nvSpPr>
        <p:spPr>
          <a:xfrm flipH="1" rot="10800000">
            <a:off x="3541600" y="13764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8" name="Google Shape;5448;p284"/>
          <p:cNvGrpSpPr/>
          <p:nvPr/>
        </p:nvGrpSpPr>
        <p:grpSpPr>
          <a:xfrm>
            <a:off x="0" y="-16"/>
            <a:ext cx="8994927" cy="3933123"/>
            <a:chOff x="374650" y="539501"/>
            <a:chExt cx="8287200" cy="3393549"/>
          </a:xfrm>
        </p:grpSpPr>
        <p:sp>
          <p:nvSpPr>
            <p:cNvPr id="5449" name="Google Shape;5449;p284"/>
            <p:cNvSpPr/>
            <p:nvPr/>
          </p:nvSpPr>
          <p:spPr>
            <a:xfrm flipH="1" rot="10800000">
              <a:off x="8520550" y="245856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84"/>
            <p:cNvSpPr/>
            <p:nvPr/>
          </p:nvSpPr>
          <p:spPr>
            <a:xfrm>
              <a:off x="374650" y="37917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84"/>
            <p:cNvSpPr/>
            <p:nvPr/>
          </p:nvSpPr>
          <p:spPr>
            <a:xfrm>
              <a:off x="6786250" y="34740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84"/>
            <p:cNvSpPr/>
            <p:nvPr/>
          </p:nvSpPr>
          <p:spPr>
            <a:xfrm>
              <a:off x="2097875" y="22760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84"/>
            <p:cNvSpPr/>
            <p:nvPr/>
          </p:nvSpPr>
          <p:spPr>
            <a:xfrm>
              <a:off x="7321425" y="8112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4" name="Google Shape;5454;p284"/>
            <p:cNvGrpSpPr/>
            <p:nvPr/>
          </p:nvGrpSpPr>
          <p:grpSpPr>
            <a:xfrm rot="-7546048">
              <a:off x="7202709" y="2208218"/>
              <a:ext cx="161701" cy="641985"/>
              <a:chOff x="7004550" y="3676293"/>
              <a:chExt cx="161700" cy="641982"/>
            </a:xfrm>
          </p:grpSpPr>
          <p:sp>
            <p:nvSpPr>
              <p:cNvPr id="5455" name="Google Shape;5455;p284"/>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84"/>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84"/>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84"/>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284"/>
            <p:cNvGrpSpPr/>
            <p:nvPr/>
          </p:nvGrpSpPr>
          <p:grpSpPr>
            <a:xfrm>
              <a:off x="713220" y="539501"/>
              <a:ext cx="545147" cy="506901"/>
              <a:chOff x="4818730" y="3307263"/>
              <a:chExt cx="1827512" cy="1699300"/>
            </a:xfrm>
          </p:grpSpPr>
          <p:sp>
            <p:nvSpPr>
              <p:cNvPr id="5460" name="Google Shape;5460;p284"/>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84"/>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84"/>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84"/>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84"/>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84"/>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84"/>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84"/>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84"/>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84"/>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84"/>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84"/>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84"/>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84"/>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84"/>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84"/>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84"/>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84"/>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84"/>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84"/>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84"/>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84"/>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284"/>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84"/>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84"/>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8" name="Shape 5488"/>
        <p:cNvGrpSpPr/>
        <p:nvPr/>
      </p:nvGrpSpPr>
      <p:grpSpPr>
        <a:xfrm>
          <a:off x="0" y="0"/>
          <a:ext cx="0" cy="0"/>
          <a:chOff x="0" y="0"/>
          <a:chExt cx="0" cy="0"/>
        </a:xfrm>
      </p:grpSpPr>
      <p:pic>
        <p:nvPicPr>
          <p:cNvPr id="5489" name="Google Shape;5489;p285"/>
          <p:cNvPicPr preferRelativeResize="0"/>
          <p:nvPr/>
        </p:nvPicPr>
        <p:blipFill rotWithShape="1">
          <a:blip r:embed="rId3">
            <a:alphaModFix/>
          </a:blip>
          <a:srcRect b="641" l="0" r="0" t="641"/>
          <a:stretch/>
        </p:blipFill>
        <p:spPr>
          <a:xfrm>
            <a:off x="939263" y="152400"/>
            <a:ext cx="7265470" cy="483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3" name="Shape 5493"/>
        <p:cNvGrpSpPr/>
        <p:nvPr/>
      </p:nvGrpSpPr>
      <p:grpSpPr>
        <a:xfrm>
          <a:off x="0" y="0"/>
          <a:ext cx="0" cy="0"/>
          <a:chOff x="0" y="0"/>
          <a:chExt cx="0" cy="0"/>
        </a:xfrm>
      </p:grpSpPr>
      <p:grpSp>
        <p:nvGrpSpPr>
          <p:cNvPr id="5494" name="Google Shape;5494;p286"/>
          <p:cNvGrpSpPr/>
          <p:nvPr/>
        </p:nvGrpSpPr>
        <p:grpSpPr>
          <a:xfrm>
            <a:off x="-926889" y="-783243"/>
            <a:ext cx="10070235" cy="6266211"/>
            <a:chOff x="319126" y="787913"/>
            <a:chExt cx="8272599" cy="4038288"/>
          </a:xfrm>
        </p:grpSpPr>
        <p:sp>
          <p:nvSpPr>
            <p:cNvPr id="5495" name="Google Shape;5495;p286"/>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86"/>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86"/>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86"/>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86"/>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0" name="Google Shape;5500;p286"/>
            <p:cNvGrpSpPr/>
            <p:nvPr/>
          </p:nvGrpSpPr>
          <p:grpSpPr>
            <a:xfrm rot="-7546048">
              <a:off x="545984" y="3118581"/>
              <a:ext cx="161701" cy="641985"/>
              <a:chOff x="7004550" y="3676293"/>
              <a:chExt cx="161700" cy="641982"/>
            </a:xfrm>
          </p:grpSpPr>
          <p:sp>
            <p:nvSpPr>
              <p:cNvPr id="5501" name="Google Shape;5501;p286"/>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86"/>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86"/>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86"/>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286"/>
            <p:cNvGrpSpPr/>
            <p:nvPr/>
          </p:nvGrpSpPr>
          <p:grpSpPr>
            <a:xfrm>
              <a:off x="5201282" y="4068326"/>
              <a:ext cx="545147" cy="506901"/>
              <a:chOff x="4818730" y="3307263"/>
              <a:chExt cx="1827512" cy="1699300"/>
            </a:xfrm>
          </p:grpSpPr>
          <p:sp>
            <p:nvSpPr>
              <p:cNvPr id="5506" name="Google Shape;5506;p286"/>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86"/>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86"/>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86"/>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86"/>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86"/>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86"/>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86"/>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86"/>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86"/>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86"/>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86"/>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86"/>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286"/>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86"/>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86"/>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86"/>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86"/>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86"/>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86"/>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86"/>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86"/>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86"/>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86"/>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86"/>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31" name="Google Shape;5531;p286"/>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Intel Core i9-14900K 24-Core Processor:</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The i9-14900K is a high-performance CPU with 24 cores, which is beneficial for parallel processing tasks in machine learning. It provides a balance between gaming and machine learning capabilities.</a:t>
            </a:r>
            <a:endParaRPr sz="1600"/>
          </a:p>
          <a:p>
            <a:pPr indent="0" lvl="0" marL="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Corsair iCUE LINK H150i RGB Liquid CPU Cooler:</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Machine learning tasks can be CPU-intensive. The liquid cooler ensures that the CPU remains cool during extended processing periods, preventing thermal throttling.</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532" name="Google Shape;5532;p286"/>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5533" name="Google Shape;5533;p286"/>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7" name="Shape 5537"/>
        <p:cNvGrpSpPr/>
        <p:nvPr/>
      </p:nvGrpSpPr>
      <p:grpSpPr>
        <a:xfrm>
          <a:off x="0" y="0"/>
          <a:ext cx="0" cy="0"/>
          <a:chOff x="0" y="0"/>
          <a:chExt cx="0" cy="0"/>
        </a:xfrm>
      </p:grpSpPr>
      <p:grpSp>
        <p:nvGrpSpPr>
          <p:cNvPr id="5538" name="Google Shape;5538;p287"/>
          <p:cNvGrpSpPr/>
          <p:nvPr/>
        </p:nvGrpSpPr>
        <p:grpSpPr>
          <a:xfrm>
            <a:off x="-926889" y="-783243"/>
            <a:ext cx="10070235" cy="6266211"/>
            <a:chOff x="319126" y="787913"/>
            <a:chExt cx="8272599" cy="4038288"/>
          </a:xfrm>
        </p:grpSpPr>
        <p:sp>
          <p:nvSpPr>
            <p:cNvPr id="5539" name="Google Shape;5539;p287"/>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87"/>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87"/>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87"/>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87"/>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4" name="Google Shape;5544;p287"/>
            <p:cNvGrpSpPr/>
            <p:nvPr/>
          </p:nvGrpSpPr>
          <p:grpSpPr>
            <a:xfrm rot="-7546048">
              <a:off x="545984" y="3118581"/>
              <a:ext cx="161701" cy="641985"/>
              <a:chOff x="7004550" y="3676293"/>
              <a:chExt cx="161700" cy="641982"/>
            </a:xfrm>
          </p:grpSpPr>
          <p:sp>
            <p:nvSpPr>
              <p:cNvPr id="5545" name="Google Shape;5545;p287"/>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87"/>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87"/>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87"/>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287"/>
            <p:cNvGrpSpPr/>
            <p:nvPr/>
          </p:nvGrpSpPr>
          <p:grpSpPr>
            <a:xfrm>
              <a:off x="5201282" y="4068326"/>
              <a:ext cx="545147" cy="506901"/>
              <a:chOff x="4818730" y="3307263"/>
              <a:chExt cx="1827512" cy="1699300"/>
            </a:xfrm>
          </p:grpSpPr>
          <p:sp>
            <p:nvSpPr>
              <p:cNvPr id="5550" name="Google Shape;5550;p287"/>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87"/>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87"/>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87"/>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87"/>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87"/>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87"/>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87"/>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87"/>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87"/>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87"/>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87"/>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87"/>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87"/>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87"/>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87"/>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87"/>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87"/>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87"/>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87"/>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87"/>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87"/>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87"/>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87"/>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87"/>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75" name="Google Shape;5575;p287"/>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Asus ROG STRIX Z790-E GAMING WIFI II Motherboard:</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This motherboard offers robust power delivery, multiple PCIe slots for GPUs, and built-in Wi-Fi, making it suitable for machine learning workloads that may involve multiple GPUs.</a:t>
            </a:r>
            <a:endParaRPr sz="1600"/>
          </a:p>
          <a:p>
            <a:pPr indent="0" lvl="0" marL="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Corsair Vengeance RGB 32 GB DDR5 Memory:</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While 32GB may be considered somewhat low for machine learning, the DDR5-6000 memory provides high bandwidth and responsiveness. You can expand the RAM later if needed.</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576" name="Google Shape;5576;p287"/>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5577" name="Google Shape;5577;p287"/>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1" name="Shape 5581"/>
        <p:cNvGrpSpPr/>
        <p:nvPr/>
      </p:nvGrpSpPr>
      <p:grpSpPr>
        <a:xfrm>
          <a:off x="0" y="0"/>
          <a:ext cx="0" cy="0"/>
          <a:chOff x="0" y="0"/>
          <a:chExt cx="0" cy="0"/>
        </a:xfrm>
      </p:grpSpPr>
      <p:grpSp>
        <p:nvGrpSpPr>
          <p:cNvPr id="5582" name="Google Shape;5582;p288"/>
          <p:cNvGrpSpPr/>
          <p:nvPr/>
        </p:nvGrpSpPr>
        <p:grpSpPr>
          <a:xfrm>
            <a:off x="-926889" y="-783243"/>
            <a:ext cx="10070235" cy="6266211"/>
            <a:chOff x="319126" y="787913"/>
            <a:chExt cx="8272599" cy="4038288"/>
          </a:xfrm>
        </p:grpSpPr>
        <p:sp>
          <p:nvSpPr>
            <p:cNvPr id="5583" name="Google Shape;5583;p288"/>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88"/>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88"/>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88"/>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88"/>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8" name="Google Shape;5588;p288"/>
            <p:cNvGrpSpPr/>
            <p:nvPr/>
          </p:nvGrpSpPr>
          <p:grpSpPr>
            <a:xfrm rot="-7546048">
              <a:off x="545984" y="3118581"/>
              <a:ext cx="161701" cy="641985"/>
              <a:chOff x="7004550" y="3676293"/>
              <a:chExt cx="161700" cy="641982"/>
            </a:xfrm>
          </p:grpSpPr>
          <p:sp>
            <p:nvSpPr>
              <p:cNvPr id="5589" name="Google Shape;5589;p288"/>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88"/>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88"/>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88"/>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288"/>
            <p:cNvGrpSpPr/>
            <p:nvPr/>
          </p:nvGrpSpPr>
          <p:grpSpPr>
            <a:xfrm>
              <a:off x="5201282" y="4068326"/>
              <a:ext cx="545147" cy="506901"/>
              <a:chOff x="4818730" y="3307263"/>
              <a:chExt cx="1827512" cy="1699300"/>
            </a:xfrm>
          </p:grpSpPr>
          <p:sp>
            <p:nvSpPr>
              <p:cNvPr id="5594" name="Google Shape;5594;p288"/>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88"/>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288"/>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88"/>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88"/>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88"/>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88"/>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88"/>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88"/>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88"/>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288"/>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88"/>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88"/>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288"/>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288"/>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288"/>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288"/>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88"/>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88"/>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288"/>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88"/>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288"/>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88"/>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88"/>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88"/>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19" name="Google Shape;5619;p288"/>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Western Digital Black SN850X 1 TB NVMe SSD:</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A fast and spacious NVMe SSD for your primary drive ensures quick data access and loading times, which can be important for large datasets.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Samsung 990 Pro 2 TB NVMe SSD:</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The additional 2TB SSD provides extra storage for datasets, models, and other data, allowing you to work with larger datasets.</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620" name="Google Shape;5620;p288"/>
          <p:cNvPicPr preferRelativeResize="0"/>
          <p:nvPr/>
        </p:nvPicPr>
        <p:blipFill rotWithShape="1">
          <a:blip r:embed="rId3">
            <a:alphaModFix/>
          </a:blip>
          <a:srcRect b="0" l="16703" r="16696" t="0"/>
          <a:stretch/>
        </p:blipFill>
        <p:spPr>
          <a:xfrm>
            <a:off x="691875" y="3203575"/>
            <a:ext cx="1039325" cy="1039325"/>
          </a:xfrm>
          <a:prstGeom prst="rect">
            <a:avLst/>
          </a:prstGeom>
          <a:noFill/>
          <a:ln>
            <a:noFill/>
          </a:ln>
        </p:spPr>
      </p:pic>
      <p:pic>
        <p:nvPicPr>
          <p:cNvPr id="5621" name="Google Shape;5621;p288"/>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253"/>
          <p:cNvSpPr txBox="1"/>
          <p:nvPr>
            <p:ph type="title"/>
          </p:nvPr>
        </p:nvSpPr>
        <p:spPr>
          <a:xfrm>
            <a:off x="343647" y="661317"/>
            <a:ext cx="4585800" cy="5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‘PcIe vs PcI’</a:t>
            </a:r>
            <a:endParaRPr/>
          </a:p>
        </p:txBody>
      </p:sp>
      <p:sp>
        <p:nvSpPr>
          <p:cNvPr id="3331" name="Google Shape;3331;p253"/>
          <p:cNvSpPr txBox="1"/>
          <p:nvPr>
            <p:ph idx="1" type="subTitle"/>
          </p:nvPr>
        </p:nvSpPr>
        <p:spPr>
          <a:xfrm>
            <a:off x="4634600" y="4879425"/>
            <a:ext cx="6089700" cy="333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950">
                <a:solidFill>
                  <a:srgbClr val="1A1A1A"/>
                </a:solidFill>
                <a:highlight>
                  <a:schemeClr val="accent2"/>
                </a:highlight>
                <a:latin typeface="Arial"/>
                <a:ea typeface="Arial"/>
                <a:cs typeface="Arial"/>
                <a:sym typeface="Arial"/>
              </a:rPr>
              <a:t>In Summary,PCIe is the newer, faster, and more advanced technology for connecting expansion cards to the motherboard, while PCI is an older, slower technology that is still present on some older motherboards today. Both technologies have their advantages and disadvantages, and the choice between them depends on the particular needs of the user and the compatibility with their current system.</a:t>
            </a:r>
            <a:endParaRPr sz="3600">
              <a:solidFill>
                <a:srgbClr val="1A1A1A"/>
              </a:solidFill>
              <a:highlight>
                <a:schemeClr val="accent2"/>
              </a:highlight>
            </a:endParaRPr>
          </a:p>
        </p:txBody>
      </p:sp>
      <p:sp>
        <p:nvSpPr>
          <p:cNvPr id="3332" name="Google Shape;3332;p253"/>
          <p:cNvSpPr txBox="1"/>
          <p:nvPr/>
        </p:nvSpPr>
        <p:spPr>
          <a:xfrm>
            <a:off x="343650" y="1452725"/>
            <a:ext cx="8188200" cy="281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50">
                <a:solidFill>
                  <a:srgbClr val="1A1A1A"/>
                </a:solidFill>
                <a:highlight>
                  <a:srgbClr val="F5FBFF"/>
                </a:highlight>
              </a:rPr>
              <a:t>PCIe Slots: </a:t>
            </a:r>
            <a:endParaRPr b="1" sz="1250">
              <a:solidFill>
                <a:srgbClr val="1A1A1A"/>
              </a:solidFill>
              <a:highlight>
                <a:srgbClr val="F5FBFF"/>
              </a:highlight>
            </a:endParaRPr>
          </a:p>
          <a:p>
            <a:pPr indent="0" lvl="0" marL="0" rtl="0" algn="l">
              <a:lnSpc>
                <a:spcPct val="115000"/>
              </a:lnSpc>
              <a:spcBef>
                <a:spcPts val="0"/>
              </a:spcBef>
              <a:spcAft>
                <a:spcPts val="0"/>
              </a:spcAft>
              <a:buNone/>
            </a:pPr>
            <a:r>
              <a:rPr b="1" lang="en" sz="1250">
                <a:solidFill>
                  <a:srgbClr val="1A1A1A"/>
                </a:solidFill>
                <a:highlight>
                  <a:srgbClr val="F5FBFF"/>
                </a:highlight>
              </a:rPr>
              <a:t>- PCIe stands for Peripheral Component Interconnect Express and is a newer, faster version of PCI for connecting expansion cards to the motherboard.</a:t>
            </a:r>
            <a:endParaRPr b="1" sz="1250">
              <a:solidFill>
                <a:srgbClr val="1A1A1A"/>
              </a:solidFill>
              <a:highlight>
                <a:srgbClr val="F5FBFF"/>
              </a:highlight>
            </a:endParaRPr>
          </a:p>
          <a:p>
            <a:pPr indent="0" lvl="0" marL="0" rtl="0" algn="l">
              <a:lnSpc>
                <a:spcPct val="115000"/>
              </a:lnSpc>
              <a:spcBef>
                <a:spcPts val="0"/>
              </a:spcBef>
              <a:spcAft>
                <a:spcPts val="0"/>
              </a:spcAft>
              <a:buNone/>
            </a:pPr>
            <a:r>
              <a:rPr b="1" lang="en" sz="1250">
                <a:solidFill>
                  <a:srgbClr val="1A1A1A"/>
                </a:solidFill>
                <a:highlight>
                  <a:srgbClr val="F5FBFF"/>
                </a:highlight>
              </a:rPr>
              <a:t> - PCIe was introduced in 2004 and is now the most commonly used interface for expansion cards.</a:t>
            </a:r>
            <a:endParaRPr b="1" sz="1250">
              <a:solidFill>
                <a:srgbClr val="1A1A1A"/>
              </a:solidFill>
              <a:highlight>
                <a:srgbClr val="F5FBFF"/>
              </a:highlight>
            </a:endParaRPr>
          </a:p>
          <a:p>
            <a:pPr indent="0" lvl="0" marL="0" rtl="0" algn="l">
              <a:lnSpc>
                <a:spcPct val="115000"/>
              </a:lnSpc>
              <a:spcBef>
                <a:spcPts val="0"/>
              </a:spcBef>
              <a:spcAft>
                <a:spcPts val="0"/>
              </a:spcAft>
              <a:buNone/>
            </a:pPr>
            <a:r>
              <a:rPr b="1" lang="en" sz="1250">
                <a:solidFill>
                  <a:srgbClr val="1A1A1A"/>
                </a:solidFill>
                <a:highlight>
                  <a:srgbClr val="F5FBFF"/>
                </a:highlight>
              </a:rPr>
              <a:t> - PCIe slots come in different sizes, including x1, x4, x8, and x16, with each size having a different number of data lanes for increased bandwidth.</a:t>
            </a:r>
            <a:endParaRPr b="1" sz="1250">
              <a:solidFill>
                <a:srgbClr val="1A1A1A"/>
              </a:solidFill>
              <a:highlight>
                <a:srgbClr val="F5FBFF"/>
              </a:highlight>
            </a:endParaRPr>
          </a:p>
          <a:p>
            <a:pPr indent="0" lvl="0" marL="0" rtl="0" algn="l">
              <a:lnSpc>
                <a:spcPct val="115000"/>
              </a:lnSpc>
              <a:spcBef>
                <a:spcPts val="0"/>
              </a:spcBef>
              <a:spcAft>
                <a:spcPts val="0"/>
              </a:spcAft>
              <a:buNone/>
            </a:pPr>
            <a:r>
              <a:rPr b="1" lang="en" sz="1250">
                <a:solidFill>
                  <a:srgbClr val="1A1A1A"/>
                </a:solidFill>
                <a:highlight>
                  <a:srgbClr val="F5FBFF"/>
                </a:highlight>
              </a:rPr>
              <a:t> - PCIe can support faster data transfer rates than PCI, with PCIe 4.0 providing speeds up to 16 GT/s</a:t>
            </a:r>
            <a:endParaRPr b="1" sz="1250">
              <a:solidFill>
                <a:srgbClr val="1A1A1A"/>
              </a:solidFill>
              <a:highlight>
                <a:srgbClr val="F5FBFF"/>
              </a:highlight>
            </a:endParaRPr>
          </a:p>
          <a:p>
            <a:pPr indent="0" lvl="0" marL="0" rtl="0" algn="l">
              <a:lnSpc>
                <a:spcPct val="115000"/>
              </a:lnSpc>
              <a:spcBef>
                <a:spcPts val="0"/>
              </a:spcBef>
              <a:spcAft>
                <a:spcPts val="0"/>
              </a:spcAft>
              <a:buNone/>
            </a:pPr>
            <a:r>
              <a:rPr b="1" lang="en" sz="1250">
                <a:solidFill>
                  <a:srgbClr val="1A1A1A"/>
                </a:solidFill>
                <a:highlight>
                  <a:srgbClr val="F5FBFF"/>
                </a:highlight>
              </a:rPr>
              <a:t>. - PCIe cards are typically more expensive than PCI cards, but are necessary for more data-intensive functions such as gaming and video editing. </a:t>
            </a:r>
            <a:endParaRPr b="1" sz="1250">
              <a:solidFill>
                <a:srgbClr val="1A1A1A"/>
              </a:solidFill>
              <a:highlight>
                <a:srgbClr val="F5FBFF"/>
              </a:highlight>
            </a:endParaRPr>
          </a:p>
          <a:p>
            <a:pPr indent="0" lvl="0" marL="0" rtl="0" algn="l">
              <a:lnSpc>
                <a:spcPct val="115000"/>
              </a:lnSpc>
              <a:spcBef>
                <a:spcPts val="0"/>
              </a:spcBef>
              <a:spcAft>
                <a:spcPts val="0"/>
              </a:spcAft>
              <a:buNone/>
            </a:pPr>
            <a:r>
              <a:rPr b="1" lang="en" sz="1250">
                <a:solidFill>
                  <a:srgbClr val="1A1A1A"/>
                </a:solidFill>
                <a:highlight>
                  <a:srgbClr val="F5FBFF"/>
                </a:highlight>
              </a:rPr>
              <a:t>- PCIe slots are not backward compatible with older PCI slots, so it’s important to ensure compatibility before purchasing an expansion card.</a:t>
            </a:r>
            <a:endParaRPr b="1" sz="1250">
              <a:solidFill>
                <a:srgbClr val="1A1A1A"/>
              </a:solidFill>
              <a:highlight>
                <a:srgbClr val="F5FBFF"/>
              </a:highlight>
            </a:endParaRPr>
          </a:p>
          <a:p>
            <a:pPr indent="0" lvl="0" marL="0" rtl="0" algn="l">
              <a:lnSpc>
                <a:spcPct val="115000"/>
              </a:lnSpc>
              <a:spcBef>
                <a:spcPts val="0"/>
              </a:spcBef>
              <a:spcAft>
                <a:spcPts val="0"/>
              </a:spcAft>
              <a:buNone/>
            </a:pPr>
            <a:r>
              <a:rPr b="1" lang="en" sz="1250">
                <a:solidFill>
                  <a:srgbClr val="1A1A1A"/>
                </a:solidFill>
                <a:highlight>
                  <a:srgbClr val="F5FBFF"/>
                </a:highlight>
              </a:rPr>
              <a:t> - PCIe also supports other advanced features, such as hot-swapping and multiple input/output lanes.</a:t>
            </a:r>
            <a:endParaRPr sz="1300">
              <a:latin typeface="Inter"/>
              <a:ea typeface="Inter"/>
              <a:cs typeface="Inter"/>
              <a:sym typeface="Int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5" name="Shape 5625"/>
        <p:cNvGrpSpPr/>
        <p:nvPr/>
      </p:nvGrpSpPr>
      <p:grpSpPr>
        <a:xfrm>
          <a:off x="0" y="0"/>
          <a:ext cx="0" cy="0"/>
          <a:chOff x="0" y="0"/>
          <a:chExt cx="0" cy="0"/>
        </a:xfrm>
      </p:grpSpPr>
      <p:grpSp>
        <p:nvGrpSpPr>
          <p:cNvPr id="5626" name="Google Shape;5626;p289"/>
          <p:cNvGrpSpPr/>
          <p:nvPr/>
        </p:nvGrpSpPr>
        <p:grpSpPr>
          <a:xfrm>
            <a:off x="-926889" y="-783243"/>
            <a:ext cx="10070235" cy="6266211"/>
            <a:chOff x="319126" y="787913"/>
            <a:chExt cx="8272599" cy="4038288"/>
          </a:xfrm>
        </p:grpSpPr>
        <p:sp>
          <p:nvSpPr>
            <p:cNvPr id="5627" name="Google Shape;5627;p289"/>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89"/>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89"/>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89"/>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89"/>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2" name="Google Shape;5632;p289"/>
            <p:cNvGrpSpPr/>
            <p:nvPr/>
          </p:nvGrpSpPr>
          <p:grpSpPr>
            <a:xfrm rot="-7546048">
              <a:off x="545984" y="3118581"/>
              <a:ext cx="161701" cy="641985"/>
              <a:chOff x="7004550" y="3676293"/>
              <a:chExt cx="161700" cy="641982"/>
            </a:xfrm>
          </p:grpSpPr>
          <p:sp>
            <p:nvSpPr>
              <p:cNvPr id="5633" name="Google Shape;5633;p289"/>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89"/>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89"/>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89"/>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289"/>
            <p:cNvGrpSpPr/>
            <p:nvPr/>
          </p:nvGrpSpPr>
          <p:grpSpPr>
            <a:xfrm>
              <a:off x="5201282" y="4068326"/>
              <a:ext cx="545147" cy="506901"/>
              <a:chOff x="4818730" y="3307263"/>
              <a:chExt cx="1827512" cy="1699300"/>
            </a:xfrm>
          </p:grpSpPr>
          <p:sp>
            <p:nvSpPr>
              <p:cNvPr id="5638" name="Google Shape;5638;p289"/>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289"/>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289"/>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289"/>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89"/>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89"/>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289"/>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89"/>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289"/>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89"/>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89"/>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89"/>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89"/>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289"/>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89"/>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89"/>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89"/>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89"/>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89"/>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289"/>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289"/>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89"/>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289"/>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89"/>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89"/>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63" name="Google Shape;5663;p289"/>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Asus ROG STRIX GAMING OC GeForce RTX 4090:</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The RTX 4090 is a powerful GPU with dedicated hardware for machine learning tasks. It's excellent for training deep learning models and running GPU-accelerated computations.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Corsair iCUE 5000T RGB Mid Tower Case:</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This case offers a blend of aesthetics, airflow, and functionality. It has ample room for components and supports good cable management.</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664" name="Google Shape;5664;p289"/>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5665" name="Google Shape;5665;p289"/>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9" name="Shape 5669"/>
        <p:cNvGrpSpPr/>
        <p:nvPr/>
      </p:nvGrpSpPr>
      <p:grpSpPr>
        <a:xfrm>
          <a:off x="0" y="0"/>
          <a:ext cx="0" cy="0"/>
          <a:chOff x="0" y="0"/>
          <a:chExt cx="0" cy="0"/>
        </a:xfrm>
      </p:grpSpPr>
      <p:grpSp>
        <p:nvGrpSpPr>
          <p:cNvPr id="5670" name="Google Shape;5670;p290"/>
          <p:cNvGrpSpPr/>
          <p:nvPr/>
        </p:nvGrpSpPr>
        <p:grpSpPr>
          <a:xfrm>
            <a:off x="-926889" y="-783243"/>
            <a:ext cx="10070235" cy="6266211"/>
            <a:chOff x="319126" y="787913"/>
            <a:chExt cx="8272599" cy="4038288"/>
          </a:xfrm>
        </p:grpSpPr>
        <p:sp>
          <p:nvSpPr>
            <p:cNvPr id="5671" name="Google Shape;5671;p290"/>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90"/>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90"/>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90"/>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90"/>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6" name="Google Shape;5676;p290"/>
            <p:cNvGrpSpPr/>
            <p:nvPr/>
          </p:nvGrpSpPr>
          <p:grpSpPr>
            <a:xfrm rot="-7546048">
              <a:off x="545984" y="3118581"/>
              <a:ext cx="161701" cy="641985"/>
              <a:chOff x="7004550" y="3676293"/>
              <a:chExt cx="161700" cy="641982"/>
            </a:xfrm>
          </p:grpSpPr>
          <p:sp>
            <p:nvSpPr>
              <p:cNvPr id="5677" name="Google Shape;5677;p290"/>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90"/>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90"/>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90"/>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290"/>
            <p:cNvGrpSpPr/>
            <p:nvPr/>
          </p:nvGrpSpPr>
          <p:grpSpPr>
            <a:xfrm>
              <a:off x="5201282" y="4068326"/>
              <a:ext cx="545147" cy="506901"/>
              <a:chOff x="4818730" y="3307263"/>
              <a:chExt cx="1827512" cy="1699300"/>
            </a:xfrm>
          </p:grpSpPr>
          <p:sp>
            <p:nvSpPr>
              <p:cNvPr id="5682" name="Google Shape;5682;p290"/>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90"/>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90"/>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90"/>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90"/>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90"/>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90"/>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90"/>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90"/>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90"/>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90"/>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90"/>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90"/>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90"/>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90"/>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90"/>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90"/>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90"/>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290"/>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90"/>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90"/>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90"/>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90"/>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90"/>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290"/>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07" name="Google Shape;5707;p290"/>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Corsair RM1000x 1000W Power Supply:</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A 1000W power supply provides sufficient power for the CPU, GPU, and potential additional components. It's a reliable and efficient choice.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Windows 11 Pro Retail:</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Windows 11 Pro offers advanced features and is suitable for professional use, including machine learning development and data analysis.</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708" name="Google Shape;5708;p290"/>
          <p:cNvPicPr preferRelativeResize="0"/>
          <p:nvPr/>
        </p:nvPicPr>
        <p:blipFill rotWithShape="1">
          <a:blip r:embed="rId3">
            <a:alphaModFix/>
          </a:blip>
          <a:srcRect b="17395" l="0" r="0" t="17402"/>
          <a:stretch/>
        </p:blipFill>
        <p:spPr>
          <a:xfrm>
            <a:off x="691875" y="3203575"/>
            <a:ext cx="1039325" cy="1039325"/>
          </a:xfrm>
          <a:prstGeom prst="rect">
            <a:avLst/>
          </a:prstGeom>
          <a:noFill/>
          <a:ln>
            <a:noFill/>
          </a:ln>
        </p:spPr>
      </p:pic>
      <p:pic>
        <p:nvPicPr>
          <p:cNvPr id="5709" name="Google Shape;5709;p290"/>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3" name="Shape 5713"/>
        <p:cNvGrpSpPr/>
        <p:nvPr/>
      </p:nvGrpSpPr>
      <p:grpSpPr>
        <a:xfrm>
          <a:off x="0" y="0"/>
          <a:ext cx="0" cy="0"/>
          <a:chOff x="0" y="0"/>
          <a:chExt cx="0" cy="0"/>
        </a:xfrm>
      </p:grpSpPr>
      <p:sp>
        <p:nvSpPr>
          <p:cNvPr id="5714" name="Google Shape;5714;p291"/>
          <p:cNvSpPr txBox="1"/>
          <p:nvPr>
            <p:ph idx="1" type="body"/>
          </p:nvPr>
        </p:nvSpPr>
        <p:spPr>
          <a:xfrm>
            <a:off x="87588" y="783250"/>
            <a:ext cx="8968800" cy="42036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Reasons for this design:</a:t>
            </a:r>
            <a:endParaRPr sz="1600"/>
          </a:p>
          <a:p>
            <a:pPr indent="-330200" lvl="0" marL="914400" rtl="0" algn="l">
              <a:spcBef>
                <a:spcPts val="1200"/>
              </a:spcBef>
              <a:spcAft>
                <a:spcPts val="0"/>
              </a:spcAft>
              <a:buSzPts val="1600"/>
              <a:buChar char="●"/>
            </a:pPr>
            <a:r>
              <a:rPr lang="en" sz="1600">
                <a:solidFill>
                  <a:schemeClr val="accent4"/>
                </a:solidFill>
              </a:rPr>
              <a:t>Machine Learning Performance</a:t>
            </a:r>
            <a:r>
              <a:rPr lang="en" sz="1600"/>
              <a:t>: The configuration is designed to provide excellent machine learning performance, with a powerful CPU, ample RAM, and a high-end GPU.</a:t>
            </a:r>
            <a:endParaRPr sz="1600"/>
          </a:p>
          <a:p>
            <a:pPr indent="-330200" lvl="0" marL="914400" rtl="0" algn="l">
              <a:spcBef>
                <a:spcPts val="0"/>
              </a:spcBef>
              <a:spcAft>
                <a:spcPts val="0"/>
              </a:spcAft>
              <a:buSzPts val="1600"/>
              <a:buChar char="●"/>
            </a:pPr>
            <a:r>
              <a:rPr lang="en" sz="1600">
                <a:solidFill>
                  <a:schemeClr val="accent4"/>
                </a:solidFill>
              </a:rPr>
              <a:t>Budget Considerations</a:t>
            </a:r>
            <a:r>
              <a:rPr lang="en" sz="1600"/>
              <a:t>: It appears to be a balanced build, not overly extravagant but still capable of handling most machine learning tasks.</a:t>
            </a:r>
            <a:endParaRPr sz="1600"/>
          </a:p>
          <a:p>
            <a:pPr indent="-330200" lvl="0" marL="914400" rtl="0" algn="l">
              <a:spcBef>
                <a:spcPts val="0"/>
              </a:spcBef>
              <a:spcAft>
                <a:spcPts val="0"/>
              </a:spcAft>
              <a:buSzPts val="1600"/>
              <a:buChar char="●"/>
            </a:pPr>
            <a:r>
              <a:rPr lang="en" sz="1600">
                <a:solidFill>
                  <a:schemeClr val="accent4"/>
                </a:solidFill>
              </a:rPr>
              <a:t>Storage Configuration</a:t>
            </a:r>
            <a:r>
              <a:rPr lang="en" sz="1600"/>
              <a:t>: The use of both a 1TB and a 2TB NVMe SSD ensures fast access to data, which is important for machine learning workloads.</a:t>
            </a:r>
            <a:endParaRPr sz="1600"/>
          </a:p>
          <a:p>
            <a:pPr indent="-330200" lvl="0" marL="914400" rtl="0" algn="l">
              <a:spcBef>
                <a:spcPts val="0"/>
              </a:spcBef>
              <a:spcAft>
                <a:spcPts val="0"/>
              </a:spcAft>
              <a:buSzPts val="1600"/>
              <a:buChar char="●"/>
            </a:pPr>
            <a:r>
              <a:rPr lang="en" sz="1600">
                <a:solidFill>
                  <a:schemeClr val="accent4"/>
                </a:solidFill>
              </a:rPr>
              <a:t>Expandability</a:t>
            </a:r>
            <a:r>
              <a:rPr lang="en" sz="1600"/>
              <a:t>: The system allows for future expansion, both in terms of RAM and additional storage.</a:t>
            </a:r>
            <a:endParaRPr sz="1600"/>
          </a:p>
          <a:p>
            <a:pPr indent="-330200" lvl="0" marL="914400" rtl="0" algn="l">
              <a:spcBef>
                <a:spcPts val="0"/>
              </a:spcBef>
              <a:spcAft>
                <a:spcPts val="0"/>
              </a:spcAft>
              <a:buSzPts val="1600"/>
              <a:buChar char="●"/>
            </a:pPr>
            <a:r>
              <a:rPr lang="en" sz="1600">
                <a:solidFill>
                  <a:schemeClr val="accent4"/>
                </a:solidFill>
              </a:rPr>
              <a:t>Balanced Components</a:t>
            </a:r>
            <a:r>
              <a:rPr lang="en" sz="1600"/>
              <a:t>: The components are well-matched, ensuring that no single part is a significant bottleneck for machine learning tasks.</a:t>
            </a:r>
            <a:endParaRPr sz="1600"/>
          </a:p>
          <a:p>
            <a:pPr indent="-330200" lvl="0" marL="914400" rtl="0" algn="l">
              <a:spcBef>
                <a:spcPts val="0"/>
              </a:spcBef>
              <a:spcAft>
                <a:spcPts val="0"/>
              </a:spcAft>
              <a:buSzPts val="1600"/>
              <a:buChar char="●"/>
            </a:pPr>
            <a:r>
              <a:rPr lang="en" sz="1600">
                <a:solidFill>
                  <a:schemeClr val="accent4"/>
                </a:solidFill>
              </a:rPr>
              <a:t>Aesthetics</a:t>
            </a:r>
            <a:r>
              <a:rPr lang="en" sz="1600"/>
              <a:t>: The choice of RGB components and a well-designed case adds aesthetics to the build without compromising performance.</a:t>
            </a:r>
            <a:endParaRPr sz="1600"/>
          </a:p>
          <a:p>
            <a:pPr indent="0" lvl="0" marL="457200" rtl="0" algn="l">
              <a:spcBef>
                <a:spcPts val="1200"/>
              </a:spcBef>
              <a:spcAft>
                <a:spcPts val="0"/>
              </a:spcAft>
              <a:buNone/>
            </a:pPr>
            <a:r>
              <a:rPr lang="en" sz="1600"/>
              <a:t>          Build Link : </a:t>
            </a:r>
            <a:r>
              <a:rPr lang="en" sz="1600" u="sng">
                <a:solidFill>
                  <a:schemeClr val="hlink"/>
                </a:solidFill>
                <a:hlinkClick r:id="rId3"/>
              </a:rPr>
              <a:t>https://pcpartpicker.com/list/yx4rMV</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sz="1600"/>
          </a:p>
          <a:p>
            <a:pPr indent="0" lvl="0" marL="457200" rtl="0" algn="l">
              <a:spcBef>
                <a:spcPts val="1200"/>
              </a:spcBef>
              <a:spcAft>
                <a:spcPts val="1200"/>
              </a:spcAft>
              <a:buNone/>
            </a:pPr>
            <a:r>
              <a:t/>
            </a:r>
            <a:endParaRPr sz="1600"/>
          </a:p>
        </p:txBody>
      </p:sp>
      <p:grpSp>
        <p:nvGrpSpPr>
          <p:cNvPr id="5715" name="Google Shape;5715;p291"/>
          <p:cNvGrpSpPr/>
          <p:nvPr/>
        </p:nvGrpSpPr>
        <p:grpSpPr>
          <a:xfrm>
            <a:off x="-234958" y="-130593"/>
            <a:ext cx="9308233" cy="5417868"/>
            <a:chOff x="403100" y="977525"/>
            <a:chExt cx="7849088" cy="3593227"/>
          </a:xfrm>
        </p:grpSpPr>
        <p:grpSp>
          <p:nvGrpSpPr>
            <p:cNvPr id="5716" name="Google Shape;5716;p291"/>
            <p:cNvGrpSpPr/>
            <p:nvPr/>
          </p:nvGrpSpPr>
          <p:grpSpPr>
            <a:xfrm rot="-7546048">
              <a:off x="4428659" y="3909768"/>
              <a:ext cx="161701" cy="641985"/>
              <a:chOff x="7004550" y="3676293"/>
              <a:chExt cx="161700" cy="641982"/>
            </a:xfrm>
          </p:grpSpPr>
          <p:sp>
            <p:nvSpPr>
              <p:cNvPr id="5717" name="Google Shape;5717;p291"/>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291"/>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91"/>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91"/>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291"/>
            <p:cNvGrpSpPr/>
            <p:nvPr/>
          </p:nvGrpSpPr>
          <p:grpSpPr>
            <a:xfrm>
              <a:off x="2002095" y="4063851"/>
              <a:ext cx="545147" cy="506901"/>
              <a:chOff x="4818730" y="3307263"/>
              <a:chExt cx="1827512" cy="1699300"/>
            </a:xfrm>
          </p:grpSpPr>
          <p:sp>
            <p:nvSpPr>
              <p:cNvPr id="5722" name="Google Shape;5722;p291"/>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91"/>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91"/>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91"/>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91"/>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291"/>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291"/>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91"/>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291"/>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291"/>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291"/>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91"/>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91"/>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91"/>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91"/>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91"/>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91"/>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291"/>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91"/>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291"/>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291"/>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91"/>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91"/>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91"/>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91"/>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7" name="Google Shape;5747;p291"/>
            <p:cNvSpPr/>
            <p:nvPr/>
          </p:nvSpPr>
          <p:spPr>
            <a:xfrm>
              <a:off x="4357400" y="132943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291"/>
            <p:cNvSpPr/>
            <p:nvPr/>
          </p:nvSpPr>
          <p:spPr>
            <a:xfrm>
              <a:off x="403100" y="35188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91"/>
            <p:cNvSpPr/>
            <p:nvPr/>
          </p:nvSpPr>
          <p:spPr>
            <a:xfrm>
              <a:off x="7756925" y="38742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91"/>
            <p:cNvSpPr/>
            <p:nvPr/>
          </p:nvSpPr>
          <p:spPr>
            <a:xfrm>
              <a:off x="8110888" y="9775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4" name="Shape 5754"/>
        <p:cNvGrpSpPr/>
        <p:nvPr/>
      </p:nvGrpSpPr>
      <p:grpSpPr>
        <a:xfrm>
          <a:off x="0" y="0"/>
          <a:ext cx="0" cy="0"/>
          <a:chOff x="0" y="0"/>
          <a:chExt cx="0" cy="0"/>
        </a:xfrm>
      </p:grpSpPr>
      <p:grpSp>
        <p:nvGrpSpPr>
          <p:cNvPr id="5755" name="Google Shape;5755;p292"/>
          <p:cNvGrpSpPr/>
          <p:nvPr/>
        </p:nvGrpSpPr>
        <p:grpSpPr>
          <a:xfrm>
            <a:off x="369650" y="1783400"/>
            <a:ext cx="3941066" cy="2690998"/>
            <a:chOff x="369650" y="1783400"/>
            <a:chExt cx="3941066" cy="2690998"/>
          </a:xfrm>
        </p:grpSpPr>
        <p:sp>
          <p:nvSpPr>
            <p:cNvPr id="5756" name="Google Shape;5756;p292"/>
            <p:cNvSpPr/>
            <p:nvPr/>
          </p:nvSpPr>
          <p:spPr>
            <a:xfrm>
              <a:off x="369650" y="4194302"/>
              <a:ext cx="3941066" cy="280096"/>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92"/>
            <p:cNvSpPr/>
            <p:nvPr/>
          </p:nvSpPr>
          <p:spPr>
            <a:xfrm>
              <a:off x="1919150" y="2415625"/>
              <a:ext cx="456725" cy="518250"/>
            </a:xfrm>
            <a:custGeom>
              <a:rect b="b" l="l" r="r" t="t"/>
              <a:pathLst>
                <a:path extrusionOk="0" h="20730" w="18269">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92"/>
            <p:cNvSpPr/>
            <p:nvPr/>
          </p:nvSpPr>
          <p:spPr>
            <a:xfrm>
              <a:off x="1274000" y="1783400"/>
              <a:ext cx="1342775" cy="817650"/>
            </a:xfrm>
            <a:custGeom>
              <a:rect b="b" l="l" r="r" t="t"/>
              <a:pathLst>
                <a:path extrusionOk="0" h="32706" w="53711">
                  <a:moveTo>
                    <a:pt x="1" y="0"/>
                  </a:moveTo>
                  <a:lnTo>
                    <a:pt x="1" y="32706"/>
                  </a:lnTo>
                  <a:lnTo>
                    <a:pt x="53710" y="32706"/>
                  </a:lnTo>
                  <a:lnTo>
                    <a:pt x="53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292"/>
            <p:cNvSpPr/>
            <p:nvPr/>
          </p:nvSpPr>
          <p:spPr>
            <a:xfrm>
              <a:off x="1247425" y="1783400"/>
              <a:ext cx="1342750" cy="818425"/>
            </a:xfrm>
            <a:custGeom>
              <a:rect b="b" l="l" r="r" t="t"/>
              <a:pathLst>
                <a:path extrusionOk="0" h="32737" w="53710">
                  <a:moveTo>
                    <a:pt x="0" y="0"/>
                  </a:moveTo>
                  <a:lnTo>
                    <a:pt x="0" y="32736"/>
                  </a:lnTo>
                  <a:lnTo>
                    <a:pt x="53709" y="32736"/>
                  </a:lnTo>
                  <a:lnTo>
                    <a:pt x="53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292"/>
            <p:cNvSpPr/>
            <p:nvPr/>
          </p:nvSpPr>
          <p:spPr>
            <a:xfrm>
              <a:off x="1324925" y="1860900"/>
              <a:ext cx="1187725" cy="663400"/>
            </a:xfrm>
            <a:custGeom>
              <a:rect b="b" l="l" r="r" t="t"/>
              <a:pathLst>
                <a:path extrusionOk="0" h="26536" w="47509">
                  <a:moveTo>
                    <a:pt x="0" y="0"/>
                  </a:moveTo>
                  <a:lnTo>
                    <a:pt x="0" y="26536"/>
                  </a:lnTo>
                  <a:lnTo>
                    <a:pt x="47509" y="26536"/>
                  </a:lnTo>
                  <a:lnTo>
                    <a:pt x="475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92"/>
            <p:cNvSpPr/>
            <p:nvPr/>
          </p:nvSpPr>
          <p:spPr>
            <a:xfrm>
              <a:off x="1324925" y="1860900"/>
              <a:ext cx="1187725" cy="663400"/>
            </a:xfrm>
            <a:custGeom>
              <a:rect b="b" l="l" r="r" t="t"/>
              <a:pathLst>
                <a:path extrusionOk="0" h="26536" w="47509">
                  <a:moveTo>
                    <a:pt x="0" y="0"/>
                  </a:moveTo>
                  <a:lnTo>
                    <a:pt x="0" y="26536"/>
                  </a:lnTo>
                  <a:lnTo>
                    <a:pt x="475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292"/>
            <p:cNvSpPr/>
            <p:nvPr/>
          </p:nvSpPr>
          <p:spPr>
            <a:xfrm>
              <a:off x="3419175" y="1783400"/>
              <a:ext cx="262200" cy="162625"/>
            </a:xfrm>
            <a:custGeom>
              <a:rect b="b" l="l" r="r" t="t"/>
              <a:pathLst>
                <a:path extrusionOk="0" h="6505" w="10488">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92"/>
            <p:cNvSpPr/>
            <p:nvPr/>
          </p:nvSpPr>
          <p:spPr>
            <a:xfrm>
              <a:off x="3381200" y="1783400"/>
              <a:ext cx="262950" cy="162625"/>
            </a:xfrm>
            <a:custGeom>
              <a:rect b="b" l="l" r="r" t="t"/>
              <a:pathLst>
                <a:path extrusionOk="0" h="6505" w="10518">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92"/>
            <p:cNvSpPr/>
            <p:nvPr/>
          </p:nvSpPr>
          <p:spPr>
            <a:xfrm>
              <a:off x="3468575" y="1832025"/>
              <a:ext cx="77550" cy="65850"/>
            </a:xfrm>
            <a:custGeom>
              <a:rect b="b" l="l" r="r" t="t"/>
              <a:pathLst>
                <a:path extrusionOk="0" h="2634" w="3102">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92"/>
            <p:cNvSpPr/>
            <p:nvPr/>
          </p:nvSpPr>
          <p:spPr>
            <a:xfrm>
              <a:off x="3490625" y="1847975"/>
              <a:ext cx="38775" cy="33525"/>
            </a:xfrm>
            <a:custGeom>
              <a:rect b="b" l="l" r="r" t="t"/>
              <a:pathLst>
                <a:path extrusionOk="0" h="1341" w="1551">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92"/>
            <p:cNvSpPr/>
            <p:nvPr/>
          </p:nvSpPr>
          <p:spPr>
            <a:xfrm>
              <a:off x="3253500" y="2404988"/>
              <a:ext cx="457475" cy="518250"/>
            </a:xfrm>
            <a:custGeom>
              <a:rect b="b" l="l" r="r" t="t"/>
              <a:pathLst>
                <a:path extrusionOk="0" h="20730" w="18299">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92"/>
            <p:cNvSpPr/>
            <p:nvPr/>
          </p:nvSpPr>
          <p:spPr>
            <a:xfrm>
              <a:off x="2274025" y="2928550"/>
              <a:ext cx="738650" cy="1414925"/>
            </a:xfrm>
            <a:custGeom>
              <a:rect b="b" l="l" r="r" t="t"/>
              <a:pathLst>
                <a:path extrusionOk="0" h="56597" w="29546">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292"/>
            <p:cNvSpPr/>
            <p:nvPr/>
          </p:nvSpPr>
          <p:spPr>
            <a:xfrm>
              <a:off x="2192725" y="2928550"/>
              <a:ext cx="738625" cy="1414925"/>
            </a:xfrm>
            <a:custGeom>
              <a:rect b="b" l="l" r="r" t="t"/>
              <a:pathLst>
                <a:path extrusionOk="0" h="56597" w="29545">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92"/>
            <p:cNvSpPr/>
            <p:nvPr/>
          </p:nvSpPr>
          <p:spPr>
            <a:xfrm>
              <a:off x="2310500" y="2928550"/>
              <a:ext cx="738650" cy="1414925"/>
            </a:xfrm>
            <a:custGeom>
              <a:rect b="b" l="l" r="r" t="t"/>
              <a:pathLst>
                <a:path extrusionOk="0" h="56597" w="29546">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92"/>
            <p:cNvSpPr/>
            <p:nvPr/>
          </p:nvSpPr>
          <p:spPr>
            <a:xfrm>
              <a:off x="2039975" y="2928550"/>
              <a:ext cx="738650" cy="1414925"/>
            </a:xfrm>
            <a:custGeom>
              <a:rect b="b" l="l" r="r" t="t"/>
              <a:pathLst>
                <a:path extrusionOk="0" h="56597" w="29546">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292"/>
            <p:cNvSpPr/>
            <p:nvPr/>
          </p:nvSpPr>
          <p:spPr>
            <a:xfrm>
              <a:off x="1775550" y="2601025"/>
              <a:ext cx="357175" cy="203675"/>
            </a:xfrm>
            <a:custGeom>
              <a:rect b="b" l="l" r="r" t="t"/>
              <a:pathLst>
                <a:path extrusionOk="0" h="8147" w="14287">
                  <a:moveTo>
                    <a:pt x="0" y="1"/>
                  </a:moveTo>
                  <a:lnTo>
                    <a:pt x="0" y="8147"/>
                  </a:lnTo>
                  <a:lnTo>
                    <a:pt x="14286" y="8147"/>
                  </a:lnTo>
                  <a:lnTo>
                    <a:pt x="142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292"/>
            <p:cNvSpPr/>
            <p:nvPr/>
          </p:nvSpPr>
          <p:spPr>
            <a:xfrm>
              <a:off x="1671425" y="2804675"/>
              <a:ext cx="565400" cy="31175"/>
            </a:xfrm>
            <a:custGeom>
              <a:rect b="b" l="l" r="r" t="t"/>
              <a:pathLst>
                <a:path extrusionOk="0" h="1247" w="22616">
                  <a:moveTo>
                    <a:pt x="1" y="1"/>
                  </a:moveTo>
                  <a:lnTo>
                    <a:pt x="1" y="1247"/>
                  </a:lnTo>
                  <a:lnTo>
                    <a:pt x="22615" y="1247"/>
                  </a:lnTo>
                  <a:lnTo>
                    <a:pt x="22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292"/>
            <p:cNvSpPr/>
            <p:nvPr/>
          </p:nvSpPr>
          <p:spPr>
            <a:xfrm>
              <a:off x="2728450" y="1962725"/>
              <a:ext cx="1124650" cy="715075"/>
            </a:xfrm>
            <a:custGeom>
              <a:rect b="b" l="l" r="r" t="t"/>
              <a:pathLst>
                <a:path extrusionOk="0" h="28603" w="44986">
                  <a:moveTo>
                    <a:pt x="0" y="0"/>
                  </a:moveTo>
                  <a:lnTo>
                    <a:pt x="0" y="28603"/>
                  </a:lnTo>
                  <a:lnTo>
                    <a:pt x="44986" y="28603"/>
                  </a:lnTo>
                  <a:lnTo>
                    <a:pt x="44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292"/>
            <p:cNvSpPr/>
            <p:nvPr/>
          </p:nvSpPr>
          <p:spPr>
            <a:xfrm>
              <a:off x="2704875" y="1962725"/>
              <a:ext cx="1125450" cy="715075"/>
            </a:xfrm>
            <a:custGeom>
              <a:rect b="b" l="l" r="r" t="t"/>
              <a:pathLst>
                <a:path extrusionOk="0" h="28603" w="45018">
                  <a:moveTo>
                    <a:pt x="1" y="0"/>
                  </a:moveTo>
                  <a:lnTo>
                    <a:pt x="1" y="28603"/>
                  </a:lnTo>
                  <a:lnTo>
                    <a:pt x="45017" y="28603"/>
                  </a:lnTo>
                  <a:lnTo>
                    <a:pt x="45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292"/>
            <p:cNvSpPr/>
            <p:nvPr/>
          </p:nvSpPr>
          <p:spPr>
            <a:xfrm>
              <a:off x="2772525" y="2030350"/>
              <a:ext cx="989400" cy="579825"/>
            </a:xfrm>
            <a:custGeom>
              <a:rect b="b" l="l" r="r" t="t"/>
              <a:pathLst>
                <a:path extrusionOk="0" h="23193" w="39576">
                  <a:moveTo>
                    <a:pt x="0" y="1"/>
                  </a:moveTo>
                  <a:lnTo>
                    <a:pt x="0" y="23192"/>
                  </a:lnTo>
                  <a:lnTo>
                    <a:pt x="39575" y="23192"/>
                  </a:lnTo>
                  <a:lnTo>
                    <a:pt x="395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92"/>
            <p:cNvSpPr/>
            <p:nvPr/>
          </p:nvSpPr>
          <p:spPr>
            <a:xfrm>
              <a:off x="2772525" y="2030350"/>
              <a:ext cx="990150" cy="579825"/>
            </a:xfrm>
            <a:custGeom>
              <a:rect b="b" l="l" r="r" t="t"/>
              <a:pathLst>
                <a:path extrusionOk="0" h="23193" w="39606">
                  <a:moveTo>
                    <a:pt x="0" y="1"/>
                  </a:moveTo>
                  <a:lnTo>
                    <a:pt x="0" y="23192"/>
                  </a:lnTo>
                  <a:lnTo>
                    <a:pt x="396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292"/>
            <p:cNvSpPr/>
            <p:nvPr/>
          </p:nvSpPr>
          <p:spPr>
            <a:xfrm>
              <a:off x="3141825" y="2677775"/>
              <a:ext cx="312350" cy="130725"/>
            </a:xfrm>
            <a:custGeom>
              <a:rect b="b" l="l" r="r" t="t"/>
              <a:pathLst>
                <a:path extrusionOk="0" h="5229" w="12494">
                  <a:moveTo>
                    <a:pt x="1" y="1"/>
                  </a:moveTo>
                  <a:lnTo>
                    <a:pt x="1" y="5229"/>
                  </a:lnTo>
                  <a:lnTo>
                    <a:pt x="12493" y="5229"/>
                  </a:lnTo>
                  <a:lnTo>
                    <a:pt x="124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92"/>
            <p:cNvSpPr/>
            <p:nvPr/>
          </p:nvSpPr>
          <p:spPr>
            <a:xfrm>
              <a:off x="3051400" y="2808475"/>
              <a:ext cx="493950" cy="27375"/>
            </a:xfrm>
            <a:custGeom>
              <a:rect b="b" l="l" r="r" t="t"/>
              <a:pathLst>
                <a:path extrusionOk="0" h="1095" w="19758">
                  <a:moveTo>
                    <a:pt x="0" y="1"/>
                  </a:moveTo>
                  <a:lnTo>
                    <a:pt x="0" y="1095"/>
                  </a:lnTo>
                  <a:lnTo>
                    <a:pt x="19758" y="1095"/>
                  </a:lnTo>
                  <a:lnTo>
                    <a:pt x="197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92"/>
            <p:cNvSpPr/>
            <p:nvPr/>
          </p:nvSpPr>
          <p:spPr>
            <a:xfrm>
              <a:off x="2807475" y="3151950"/>
              <a:ext cx="788025" cy="1191525"/>
            </a:xfrm>
            <a:custGeom>
              <a:rect b="b" l="l" r="r" t="t"/>
              <a:pathLst>
                <a:path extrusionOk="0" h="47661" w="31521">
                  <a:moveTo>
                    <a:pt x="0" y="1"/>
                  </a:moveTo>
                  <a:lnTo>
                    <a:pt x="0" y="47661"/>
                  </a:lnTo>
                  <a:lnTo>
                    <a:pt x="31521" y="47661"/>
                  </a:lnTo>
                  <a:lnTo>
                    <a:pt x="31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92"/>
            <p:cNvSpPr/>
            <p:nvPr/>
          </p:nvSpPr>
          <p:spPr>
            <a:xfrm>
              <a:off x="2467050" y="3151950"/>
              <a:ext cx="544100" cy="1191525"/>
            </a:xfrm>
            <a:custGeom>
              <a:rect b="b" l="l" r="r" t="t"/>
              <a:pathLst>
                <a:path extrusionOk="0" h="47661" w="21764">
                  <a:moveTo>
                    <a:pt x="0" y="1"/>
                  </a:moveTo>
                  <a:lnTo>
                    <a:pt x="0" y="47661"/>
                  </a:lnTo>
                  <a:lnTo>
                    <a:pt x="21763" y="47661"/>
                  </a:lnTo>
                  <a:lnTo>
                    <a:pt x="217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92"/>
            <p:cNvSpPr/>
            <p:nvPr/>
          </p:nvSpPr>
          <p:spPr>
            <a:xfrm>
              <a:off x="2917650" y="3082050"/>
              <a:ext cx="718900" cy="69925"/>
            </a:xfrm>
            <a:custGeom>
              <a:rect b="b" l="l" r="r" t="t"/>
              <a:pathLst>
                <a:path extrusionOk="0" h="2797" w="28756">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92"/>
            <p:cNvSpPr/>
            <p:nvPr/>
          </p:nvSpPr>
          <p:spPr>
            <a:xfrm>
              <a:off x="2428275" y="3082050"/>
              <a:ext cx="614025" cy="69925"/>
            </a:xfrm>
            <a:custGeom>
              <a:rect b="b" l="l" r="r" t="t"/>
              <a:pathLst>
                <a:path extrusionOk="0" h="2797" w="24561">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92"/>
            <p:cNvSpPr/>
            <p:nvPr/>
          </p:nvSpPr>
          <p:spPr>
            <a:xfrm>
              <a:off x="2467050" y="3151950"/>
              <a:ext cx="544100" cy="9900"/>
            </a:xfrm>
            <a:custGeom>
              <a:rect b="b" l="l" r="r" t="t"/>
              <a:pathLst>
                <a:path extrusionOk="0" h="396" w="21764">
                  <a:moveTo>
                    <a:pt x="0" y="1"/>
                  </a:moveTo>
                  <a:lnTo>
                    <a:pt x="0" y="396"/>
                  </a:lnTo>
                  <a:lnTo>
                    <a:pt x="21763" y="396"/>
                  </a:lnTo>
                  <a:lnTo>
                    <a:pt x="217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292"/>
            <p:cNvSpPr/>
            <p:nvPr/>
          </p:nvSpPr>
          <p:spPr>
            <a:xfrm>
              <a:off x="2634975" y="3161825"/>
              <a:ext cx="208225" cy="31950"/>
            </a:xfrm>
            <a:custGeom>
              <a:rect b="b" l="l" r="r" t="t"/>
              <a:pathLst>
                <a:path extrusionOk="0" h="1278" w="8329">
                  <a:moveTo>
                    <a:pt x="1" y="1"/>
                  </a:moveTo>
                  <a:lnTo>
                    <a:pt x="973" y="1277"/>
                  </a:lnTo>
                  <a:lnTo>
                    <a:pt x="7356" y="1277"/>
                  </a:lnTo>
                  <a:lnTo>
                    <a:pt x="83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292"/>
            <p:cNvSpPr/>
            <p:nvPr/>
          </p:nvSpPr>
          <p:spPr>
            <a:xfrm>
              <a:off x="2467050" y="3393600"/>
              <a:ext cx="544100" cy="9900"/>
            </a:xfrm>
            <a:custGeom>
              <a:rect b="b" l="l" r="r" t="t"/>
              <a:pathLst>
                <a:path extrusionOk="0" h="396" w="21764">
                  <a:moveTo>
                    <a:pt x="0" y="0"/>
                  </a:moveTo>
                  <a:lnTo>
                    <a:pt x="0" y="395"/>
                  </a:lnTo>
                  <a:lnTo>
                    <a:pt x="21763" y="395"/>
                  </a:lnTo>
                  <a:lnTo>
                    <a:pt x="2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292"/>
            <p:cNvSpPr/>
            <p:nvPr/>
          </p:nvSpPr>
          <p:spPr>
            <a:xfrm>
              <a:off x="2634975" y="3403475"/>
              <a:ext cx="208225" cy="32700"/>
            </a:xfrm>
            <a:custGeom>
              <a:rect b="b" l="l" r="r" t="t"/>
              <a:pathLst>
                <a:path extrusionOk="0" h="1308" w="8329">
                  <a:moveTo>
                    <a:pt x="1" y="0"/>
                  </a:moveTo>
                  <a:lnTo>
                    <a:pt x="973" y="1307"/>
                  </a:lnTo>
                  <a:lnTo>
                    <a:pt x="7356" y="1307"/>
                  </a:lnTo>
                  <a:lnTo>
                    <a:pt x="8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92"/>
            <p:cNvSpPr/>
            <p:nvPr/>
          </p:nvSpPr>
          <p:spPr>
            <a:xfrm>
              <a:off x="2467050" y="3635250"/>
              <a:ext cx="544100" cy="9900"/>
            </a:xfrm>
            <a:custGeom>
              <a:rect b="b" l="l" r="r" t="t"/>
              <a:pathLst>
                <a:path extrusionOk="0" h="396" w="21764">
                  <a:moveTo>
                    <a:pt x="0" y="0"/>
                  </a:moveTo>
                  <a:lnTo>
                    <a:pt x="0" y="395"/>
                  </a:lnTo>
                  <a:lnTo>
                    <a:pt x="21763" y="395"/>
                  </a:lnTo>
                  <a:lnTo>
                    <a:pt x="2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92"/>
            <p:cNvSpPr/>
            <p:nvPr/>
          </p:nvSpPr>
          <p:spPr>
            <a:xfrm>
              <a:off x="2634975" y="3645125"/>
              <a:ext cx="208225" cy="32700"/>
            </a:xfrm>
            <a:custGeom>
              <a:rect b="b" l="l" r="r" t="t"/>
              <a:pathLst>
                <a:path extrusionOk="0" h="1308" w="8329">
                  <a:moveTo>
                    <a:pt x="1" y="0"/>
                  </a:moveTo>
                  <a:lnTo>
                    <a:pt x="973" y="1307"/>
                  </a:lnTo>
                  <a:lnTo>
                    <a:pt x="7356" y="1307"/>
                  </a:lnTo>
                  <a:lnTo>
                    <a:pt x="8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92"/>
            <p:cNvSpPr/>
            <p:nvPr/>
          </p:nvSpPr>
          <p:spPr>
            <a:xfrm>
              <a:off x="2467050" y="3877650"/>
              <a:ext cx="544100" cy="9150"/>
            </a:xfrm>
            <a:custGeom>
              <a:rect b="b" l="l" r="r" t="t"/>
              <a:pathLst>
                <a:path extrusionOk="0" h="366" w="21764">
                  <a:moveTo>
                    <a:pt x="0" y="0"/>
                  </a:moveTo>
                  <a:lnTo>
                    <a:pt x="0" y="365"/>
                  </a:lnTo>
                  <a:lnTo>
                    <a:pt x="21763" y="365"/>
                  </a:lnTo>
                  <a:lnTo>
                    <a:pt x="2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92"/>
            <p:cNvSpPr/>
            <p:nvPr/>
          </p:nvSpPr>
          <p:spPr>
            <a:xfrm>
              <a:off x="2634975" y="3886775"/>
              <a:ext cx="208225" cy="32700"/>
            </a:xfrm>
            <a:custGeom>
              <a:rect b="b" l="l" r="r" t="t"/>
              <a:pathLst>
                <a:path extrusionOk="0" h="1308" w="8329">
                  <a:moveTo>
                    <a:pt x="1" y="0"/>
                  </a:moveTo>
                  <a:lnTo>
                    <a:pt x="973" y="1307"/>
                  </a:lnTo>
                  <a:lnTo>
                    <a:pt x="7356" y="1307"/>
                  </a:lnTo>
                  <a:lnTo>
                    <a:pt x="8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92"/>
            <p:cNvSpPr/>
            <p:nvPr/>
          </p:nvSpPr>
          <p:spPr>
            <a:xfrm>
              <a:off x="2467050" y="4119300"/>
              <a:ext cx="544100" cy="9125"/>
            </a:xfrm>
            <a:custGeom>
              <a:rect b="b" l="l" r="r" t="t"/>
              <a:pathLst>
                <a:path extrusionOk="0" h="365" w="21764">
                  <a:moveTo>
                    <a:pt x="0" y="0"/>
                  </a:moveTo>
                  <a:lnTo>
                    <a:pt x="0" y="365"/>
                  </a:lnTo>
                  <a:lnTo>
                    <a:pt x="21763" y="365"/>
                  </a:lnTo>
                  <a:lnTo>
                    <a:pt x="2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292"/>
            <p:cNvSpPr/>
            <p:nvPr/>
          </p:nvSpPr>
          <p:spPr>
            <a:xfrm>
              <a:off x="2634975" y="4129175"/>
              <a:ext cx="208225" cy="31925"/>
            </a:xfrm>
            <a:custGeom>
              <a:rect b="b" l="l" r="r" t="t"/>
              <a:pathLst>
                <a:path extrusionOk="0" h="1277" w="8329">
                  <a:moveTo>
                    <a:pt x="1" y="0"/>
                  </a:moveTo>
                  <a:lnTo>
                    <a:pt x="973" y="1277"/>
                  </a:lnTo>
                  <a:lnTo>
                    <a:pt x="7356" y="1277"/>
                  </a:lnTo>
                  <a:lnTo>
                    <a:pt x="8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292"/>
            <p:cNvSpPr/>
            <p:nvPr/>
          </p:nvSpPr>
          <p:spPr>
            <a:xfrm>
              <a:off x="1144075" y="2836600"/>
              <a:ext cx="2823025" cy="100325"/>
            </a:xfrm>
            <a:custGeom>
              <a:rect b="b" l="l" r="r" t="t"/>
              <a:pathLst>
                <a:path extrusionOk="0" h="4013" w="112921">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92"/>
            <p:cNvSpPr/>
            <p:nvPr/>
          </p:nvSpPr>
          <p:spPr>
            <a:xfrm>
              <a:off x="634975" y="2836600"/>
              <a:ext cx="3013000" cy="100325"/>
            </a:xfrm>
            <a:custGeom>
              <a:rect b="b" l="l" r="r" t="t"/>
              <a:pathLst>
                <a:path extrusionOk="0" h="4013" w="12052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92"/>
            <p:cNvSpPr/>
            <p:nvPr/>
          </p:nvSpPr>
          <p:spPr>
            <a:xfrm>
              <a:off x="2691200" y="2936150"/>
              <a:ext cx="1224225" cy="1407325"/>
            </a:xfrm>
            <a:custGeom>
              <a:rect b="b" l="l" r="r" t="t"/>
              <a:pathLst>
                <a:path extrusionOk="0" h="56293" w="48969">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92"/>
            <p:cNvSpPr/>
            <p:nvPr/>
          </p:nvSpPr>
          <p:spPr>
            <a:xfrm>
              <a:off x="580275" y="2936150"/>
              <a:ext cx="1224200" cy="1407325"/>
            </a:xfrm>
            <a:custGeom>
              <a:rect b="b" l="l" r="r" t="t"/>
              <a:pathLst>
                <a:path extrusionOk="0" h="56293" w="48968">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292"/>
            <p:cNvSpPr/>
            <p:nvPr/>
          </p:nvSpPr>
          <p:spPr>
            <a:xfrm>
              <a:off x="3473900" y="3382200"/>
              <a:ext cx="636050" cy="961275"/>
            </a:xfrm>
            <a:custGeom>
              <a:rect b="b" l="l" r="r" t="t"/>
              <a:pathLst>
                <a:path extrusionOk="0" h="38451" w="25442">
                  <a:moveTo>
                    <a:pt x="0" y="0"/>
                  </a:moveTo>
                  <a:lnTo>
                    <a:pt x="0" y="38451"/>
                  </a:lnTo>
                  <a:lnTo>
                    <a:pt x="25442" y="38451"/>
                  </a:lnTo>
                  <a:lnTo>
                    <a:pt x="254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292"/>
            <p:cNvSpPr/>
            <p:nvPr/>
          </p:nvSpPr>
          <p:spPr>
            <a:xfrm>
              <a:off x="3692000" y="3429300"/>
              <a:ext cx="370075" cy="866300"/>
            </a:xfrm>
            <a:custGeom>
              <a:rect b="b" l="l" r="r" t="t"/>
              <a:pathLst>
                <a:path extrusionOk="0" h="34652" w="14803">
                  <a:moveTo>
                    <a:pt x="0" y="1"/>
                  </a:moveTo>
                  <a:lnTo>
                    <a:pt x="0" y="34652"/>
                  </a:lnTo>
                  <a:lnTo>
                    <a:pt x="14803" y="34652"/>
                  </a:lnTo>
                  <a:lnTo>
                    <a:pt x="14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92"/>
            <p:cNvSpPr/>
            <p:nvPr/>
          </p:nvSpPr>
          <p:spPr>
            <a:xfrm>
              <a:off x="3710975" y="3448300"/>
              <a:ext cx="332100" cy="828300"/>
            </a:xfrm>
            <a:custGeom>
              <a:rect b="b" l="l" r="r" t="t"/>
              <a:pathLst>
                <a:path extrusionOk="0" h="33132" w="13284">
                  <a:moveTo>
                    <a:pt x="1" y="1"/>
                  </a:moveTo>
                  <a:lnTo>
                    <a:pt x="1" y="33132"/>
                  </a:lnTo>
                  <a:lnTo>
                    <a:pt x="13284" y="33132"/>
                  </a:lnTo>
                  <a:lnTo>
                    <a:pt x="132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92"/>
            <p:cNvSpPr/>
            <p:nvPr/>
          </p:nvSpPr>
          <p:spPr>
            <a:xfrm>
              <a:off x="3198825" y="3382200"/>
              <a:ext cx="439225" cy="961275"/>
            </a:xfrm>
            <a:custGeom>
              <a:rect b="b" l="l" r="r" t="t"/>
              <a:pathLst>
                <a:path extrusionOk="0" h="38451" w="17569">
                  <a:moveTo>
                    <a:pt x="0" y="0"/>
                  </a:moveTo>
                  <a:lnTo>
                    <a:pt x="0" y="38451"/>
                  </a:lnTo>
                  <a:lnTo>
                    <a:pt x="17569" y="38451"/>
                  </a:lnTo>
                  <a:lnTo>
                    <a:pt x="175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92"/>
            <p:cNvSpPr/>
            <p:nvPr/>
          </p:nvSpPr>
          <p:spPr>
            <a:xfrm>
              <a:off x="3246700" y="3429300"/>
              <a:ext cx="343475" cy="866300"/>
            </a:xfrm>
            <a:custGeom>
              <a:rect b="b" l="l" r="r" t="t"/>
              <a:pathLst>
                <a:path extrusionOk="0" h="34652" w="13739">
                  <a:moveTo>
                    <a:pt x="0" y="1"/>
                  </a:moveTo>
                  <a:lnTo>
                    <a:pt x="0" y="34652"/>
                  </a:lnTo>
                  <a:lnTo>
                    <a:pt x="13739" y="34652"/>
                  </a:lnTo>
                  <a:lnTo>
                    <a:pt x="13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292"/>
            <p:cNvSpPr/>
            <p:nvPr/>
          </p:nvSpPr>
          <p:spPr>
            <a:xfrm>
              <a:off x="3280125" y="3512900"/>
              <a:ext cx="276625" cy="16750"/>
            </a:xfrm>
            <a:custGeom>
              <a:rect b="b" l="l" r="r" t="t"/>
              <a:pathLst>
                <a:path extrusionOk="0" h="670" w="11065">
                  <a:moveTo>
                    <a:pt x="1" y="0"/>
                  </a:moveTo>
                  <a:lnTo>
                    <a:pt x="1" y="669"/>
                  </a:lnTo>
                  <a:lnTo>
                    <a:pt x="11065" y="669"/>
                  </a:lnTo>
                  <a:lnTo>
                    <a:pt x="110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292"/>
            <p:cNvSpPr/>
            <p:nvPr/>
          </p:nvSpPr>
          <p:spPr>
            <a:xfrm>
              <a:off x="3280125" y="3575200"/>
              <a:ext cx="276625" cy="16750"/>
            </a:xfrm>
            <a:custGeom>
              <a:rect b="b" l="l" r="r" t="t"/>
              <a:pathLst>
                <a:path extrusionOk="0" h="670" w="11065">
                  <a:moveTo>
                    <a:pt x="1" y="1"/>
                  </a:moveTo>
                  <a:lnTo>
                    <a:pt x="1" y="670"/>
                  </a:lnTo>
                  <a:lnTo>
                    <a:pt x="11065" y="670"/>
                  </a:lnTo>
                  <a:lnTo>
                    <a:pt x="110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92"/>
            <p:cNvSpPr/>
            <p:nvPr/>
          </p:nvSpPr>
          <p:spPr>
            <a:xfrm>
              <a:off x="3362200" y="3686900"/>
              <a:ext cx="98800" cy="84800"/>
            </a:xfrm>
            <a:custGeom>
              <a:rect b="b" l="l" r="r" t="t"/>
              <a:pathLst>
                <a:path extrusionOk="0" h="3392" w="3952">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92"/>
            <p:cNvSpPr/>
            <p:nvPr/>
          </p:nvSpPr>
          <p:spPr>
            <a:xfrm>
              <a:off x="3397150" y="3708200"/>
              <a:ext cx="42575" cy="42575"/>
            </a:xfrm>
            <a:custGeom>
              <a:rect b="b" l="l" r="r" t="t"/>
              <a:pathLst>
                <a:path extrusionOk="0" h="1703" w="1703">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92"/>
            <p:cNvSpPr/>
            <p:nvPr/>
          </p:nvSpPr>
          <p:spPr>
            <a:xfrm>
              <a:off x="867500" y="3384475"/>
              <a:ext cx="508400" cy="959000"/>
            </a:xfrm>
            <a:custGeom>
              <a:rect b="b" l="l" r="r" t="t"/>
              <a:pathLst>
                <a:path extrusionOk="0" h="38360" w="20336">
                  <a:moveTo>
                    <a:pt x="1" y="1"/>
                  </a:moveTo>
                  <a:lnTo>
                    <a:pt x="1" y="38360"/>
                  </a:lnTo>
                  <a:lnTo>
                    <a:pt x="20335" y="38360"/>
                  </a:lnTo>
                  <a:lnTo>
                    <a:pt x="203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92"/>
            <p:cNvSpPr/>
            <p:nvPr/>
          </p:nvSpPr>
          <p:spPr>
            <a:xfrm>
              <a:off x="1057475" y="3437675"/>
              <a:ext cx="265225" cy="852625"/>
            </a:xfrm>
            <a:custGeom>
              <a:rect b="b" l="l" r="r" t="t"/>
              <a:pathLst>
                <a:path extrusionOk="0" h="34105" w="10609">
                  <a:moveTo>
                    <a:pt x="1" y="0"/>
                  </a:moveTo>
                  <a:lnTo>
                    <a:pt x="1" y="34104"/>
                  </a:lnTo>
                  <a:lnTo>
                    <a:pt x="10609" y="34104"/>
                  </a:lnTo>
                  <a:lnTo>
                    <a:pt x="10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92"/>
            <p:cNvSpPr/>
            <p:nvPr/>
          </p:nvSpPr>
          <p:spPr>
            <a:xfrm>
              <a:off x="647900" y="3384475"/>
              <a:ext cx="350325" cy="959000"/>
            </a:xfrm>
            <a:custGeom>
              <a:rect b="b" l="l" r="r" t="t"/>
              <a:pathLst>
                <a:path extrusionOk="0" h="38360" w="14013">
                  <a:moveTo>
                    <a:pt x="0" y="1"/>
                  </a:moveTo>
                  <a:lnTo>
                    <a:pt x="0" y="38360"/>
                  </a:lnTo>
                  <a:lnTo>
                    <a:pt x="14013" y="38360"/>
                  </a:lnTo>
                  <a:lnTo>
                    <a:pt x="140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92"/>
            <p:cNvSpPr/>
            <p:nvPr/>
          </p:nvSpPr>
          <p:spPr>
            <a:xfrm>
              <a:off x="685125" y="3422475"/>
              <a:ext cx="275100" cy="883000"/>
            </a:xfrm>
            <a:custGeom>
              <a:rect b="b" l="l" r="r" t="t"/>
              <a:pathLst>
                <a:path extrusionOk="0" h="35320" w="11004">
                  <a:moveTo>
                    <a:pt x="1" y="0"/>
                  </a:moveTo>
                  <a:lnTo>
                    <a:pt x="1" y="35320"/>
                  </a:lnTo>
                  <a:lnTo>
                    <a:pt x="11004" y="35320"/>
                  </a:lnTo>
                  <a:lnTo>
                    <a:pt x="11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92"/>
            <p:cNvSpPr/>
            <p:nvPr/>
          </p:nvSpPr>
          <p:spPr>
            <a:xfrm>
              <a:off x="712475" y="3422475"/>
              <a:ext cx="221175" cy="41825"/>
            </a:xfrm>
            <a:custGeom>
              <a:rect b="b" l="l" r="r" t="t"/>
              <a:pathLst>
                <a:path extrusionOk="0" h="1673" w="8847">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92"/>
            <p:cNvSpPr/>
            <p:nvPr/>
          </p:nvSpPr>
          <p:spPr>
            <a:xfrm>
              <a:off x="2065050" y="2803925"/>
              <a:ext cx="245475" cy="31925"/>
            </a:xfrm>
            <a:custGeom>
              <a:rect b="b" l="l" r="r" t="t"/>
              <a:pathLst>
                <a:path extrusionOk="0" h="1125" w="9819">
                  <a:moveTo>
                    <a:pt x="1" y="0"/>
                  </a:moveTo>
                  <a:lnTo>
                    <a:pt x="1" y="1125"/>
                  </a:lnTo>
                  <a:lnTo>
                    <a:pt x="9819" y="1125"/>
                  </a:lnTo>
                  <a:lnTo>
                    <a:pt x="98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2" name="Google Shape;5812;p292"/>
          <p:cNvSpPr/>
          <p:nvPr/>
        </p:nvSpPr>
        <p:spPr>
          <a:xfrm rot="10800000">
            <a:off x="4499813" y="31956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292"/>
          <p:cNvSpPr txBox="1"/>
          <p:nvPr>
            <p:ph idx="2" type="title"/>
          </p:nvPr>
        </p:nvSpPr>
        <p:spPr>
          <a:xfrm flipH="1">
            <a:off x="2965450" y="1911000"/>
            <a:ext cx="6111000" cy="119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000"/>
              <a:t>NAS SERVER PC</a:t>
            </a:r>
            <a:endParaRPr sz="6000"/>
          </a:p>
        </p:txBody>
      </p:sp>
      <p:cxnSp>
        <p:nvCxnSpPr>
          <p:cNvPr id="5814" name="Google Shape;5814;p292"/>
          <p:cNvCxnSpPr/>
          <p:nvPr/>
        </p:nvCxnSpPr>
        <p:spPr>
          <a:xfrm>
            <a:off x="4641125" y="3269650"/>
            <a:ext cx="4500600" cy="0"/>
          </a:xfrm>
          <a:prstGeom prst="straightConnector1">
            <a:avLst/>
          </a:prstGeom>
          <a:noFill/>
          <a:ln cap="flat" cmpd="sng" w="19050">
            <a:solidFill>
              <a:schemeClr val="accent1"/>
            </a:solidFill>
            <a:prstDash val="solid"/>
            <a:round/>
            <a:headEnd len="med" w="med" type="none"/>
            <a:tailEnd len="med" w="med" type="none"/>
          </a:ln>
        </p:spPr>
      </p:cxnSp>
      <p:grpSp>
        <p:nvGrpSpPr>
          <p:cNvPr id="5815" name="Google Shape;5815;p292"/>
          <p:cNvGrpSpPr/>
          <p:nvPr/>
        </p:nvGrpSpPr>
        <p:grpSpPr>
          <a:xfrm>
            <a:off x="-12" y="-65301"/>
            <a:ext cx="9281882" cy="5143290"/>
            <a:chOff x="580275" y="530776"/>
            <a:chExt cx="5649350" cy="4280724"/>
          </a:xfrm>
        </p:grpSpPr>
        <p:sp>
          <p:nvSpPr>
            <p:cNvPr id="5816" name="Google Shape;5816;p292"/>
            <p:cNvSpPr/>
            <p:nvPr/>
          </p:nvSpPr>
          <p:spPr>
            <a:xfrm flipH="1" rot="10800000">
              <a:off x="580275" y="18609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92"/>
            <p:cNvSpPr/>
            <p:nvPr/>
          </p:nvSpPr>
          <p:spPr>
            <a:xfrm>
              <a:off x="2491388" y="4670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92"/>
            <p:cNvSpPr/>
            <p:nvPr/>
          </p:nvSpPr>
          <p:spPr>
            <a:xfrm>
              <a:off x="3172425" y="11335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292"/>
            <p:cNvSpPr/>
            <p:nvPr/>
          </p:nvSpPr>
          <p:spPr>
            <a:xfrm>
              <a:off x="5283925" y="4199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292"/>
            <p:cNvSpPr/>
            <p:nvPr/>
          </p:nvSpPr>
          <p:spPr>
            <a:xfrm>
              <a:off x="6040025" y="1654188"/>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1" name="Google Shape;5821;p292"/>
            <p:cNvGrpSpPr/>
            <p:nvPr/>
          </p:nvGrpSpPr>
          <p:grpSpPr>
            <a:xfrm rot="-7546048">
              <a:off x="4711959" y="1427993"/>
              <a:ext cx="161701" cy="641985"/>
              <a:chOff x="7004550" y="3676293"/>
              <a:chExt cx="161700" cy="641982"/>
            </a:xfrm>
          </p:grpSpPr>
          <p:sp>
            <p:nvSpPr>
              <p:cNvPr id="5822" name="Google Shape;5822;p292"/>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92"/>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292"/>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292"/>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292"/>
            <p:cNvGrpSpPr/>
            <p:nvPr/>
          </p:nvGrpSpPr>
          <p:grpSpPr>
            <a:xfrm>
              <a:off x="4571995" y="530776"/>
              <a:ext cx="545147" cy="506901"/>
              <a:chOff x="4818730" y="3307263"/>
              <a:chExt cx="1827512" cy="1699300"/>
            </a:xfrm>
          </p:grpSpPr>
          <p:sp>
            <p:nvSpPr>
              <p:cNvPr id="5827" name="Google Shape;5827;p292"/>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292"/>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92"/>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92"/>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92"/>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292"/>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292"/>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292"/>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292"/>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292"/>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292"/>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292"/>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292"/>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292"/>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92"/>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92"/>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92"/>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292"/>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292"/>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92"/>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92"/>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292"/>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292"/>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92"/>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92"/>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5" name="Shape 5855"/>
        <p:cNvGrpSpPr/>
        <p:nvPr/>
      </p:nvGrpSpPr>
      <p:grpSpPr>
        <a:xfrm>
          <a:off x="0" y="0"/>
          <a:ext cx="0" cy="0"/>
          <a:chOff x="0" y="0"/>
          <a:chExt cx="0" cy="0"/>
        </a:xfrm>
      </p:grpSpPr>
      <p:pic>
        <p:nvPicPr>
          <p:cNvPr id="5856" name="Google Shape;5856;p293"/>
          <p:cNvPicPr preferRelativeResize="0"/>
          <p:nvPr/>
        </p:nvPicPr>
        <p:blipFill rotWithShape="1">
          <a:blip r:embed="rId3">
            <a:alphaModFix/>
          </a:blip>
          <a:srcRect b="129" l="0" r="0" t="129"/>
          <a:stretch/>
        </p:blipFill>
        <p:spPr>
          <a:xfrm>
            <a:off x="939263" y="152400"/>
            <a:ext cx="7265470" cy="48386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0" name="Shape 5860"/>
        <p:cNvGrpSpPr/>
        <p:nvPr/>
      </p:nvGrpSpPr>
      <p:grpSpPr>
        <a:xfrm>
          <a:off x="0" y="0"/>
          <a:ext cx="0" cy="0"/>
          <a:chOff x="0" y="0"/>
          <a:chExt cx="0" cy="0"/>
        </a:xfrm>
      </p:grpSpPr>
      <p:grpSp>
        <p:nvGrpSpPr>
          <p:cNvPr id="5861" name="Google Shape;5861;p294"/>
          <p:cNvGrpSpPr/>
          <p:nvPr/>
        </p:nvGrpSpPr>
        <p:grpSpPr>
          <a:xfrm>
            <a:off x="-926889" y="-783243"/>
            <a:ext cx="10070235" cy="6266211"/>
            <a:chOff x="319126" y="787913"/>
            <a:chExt cx="8272599" cy="4038288"/>
          </a:xfrm>
        </p:grpSpPr>
        <p:sp>
          <p:nvSpPr>
            <p:cNvPr id="5862" name="Google Shape;5862;p294"/>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294"/>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294"/>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294"/>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294"/>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7" name="Google Shape;5867;p294"/>
            <p:cNvGrpSpPr/>
            <p:nvPr/>
          </p:nvGrpSpPr>
          <p:grpSpPr>
            <a:xfrm rot="-7546048">
              <a:off x="545984" y="3118581"/>
              <a:ext cx="161701" cy="641985"/>
              <a:chOff x="7004550" y="3676293"/>
              <a:chExt cx="161700" cy="641982"/>
            </a:xfrm>
          </p:grpSpPr>
          <p:sp>
            <p:nvSpPr>
              <p:cNvPr id="5868" name="Google Shape;5868;p294"/>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294"/>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294"/>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294"/>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294"/>
            <p:cNvGrpSpPr/>
            <p:nvPr/>
          </p:nvGrpSpPr>
          <p:grpSpPr>
            <a:xfrm>
              <a:off x="5201282" y="4068326"/>
              <a:ext cx="545147" cy="506901"/>
              <a:chOff x="4818730" y="3307263"/>
              <a:chExt cx="1827512" cy="1699300"/>
            </a:xfrm>
          </p:grpSpPr>
          <p:sp>
            <p:nvSpPr>
              <p:cNvPr id="5873" name="Google Shape;5873;p294"/>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294"/>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294"/>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294"/>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94"/>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94"/>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294"/>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294"/>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294"/>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94"/>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294"/>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294"/>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294"/>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94"/>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294"/>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294"/>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294"/>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94"/>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294"/>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294"/>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294"/>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294"/>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294"/>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294"/>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94"/>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98" name="Google Shape;5898;p294"/>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AMD Ryzen 7 5700G 8-Core Processor:</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The Ryzen 7 5700G is a powerful APU (Accelerated Processing Unit) with built-in Vega graphics. While you might not need the graphics for a NAS, the 8 CPU cores provide ample processing power for file transfers and network management.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ASRock Fatal1ty B450 Gaming-ITX/ac Motherboard:</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A Mini ITX motherboard is compact and well-suited for a NAS build where space may be limited. The B450 chipset offers sufficient features for a NAS setup.</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899" name="Google Shape;5899;p294"/>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5900" name="Google Shape;5900;p294"/>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4" name="Shape 5904"/>
        <p:cNvGrpSpPr/>
        <p:nvPr/>
      </p:nvGrpSpPr>
      <p:grpSpPr>
        <a:xfrm>
          <a:off x="0" y="0"/>
          <a:ext cx="0" cy="0"/>
          <a:chOff x="0" y="0"/>
          <a:chExt cx="0" cy="0"/>
        </a:xfrm>
      </p:grpSpPr>
      <p:grpSp>
        <p:nvGrpSpPr>
          <p:cNvPr id="5905" name="Google Shape;5905;p295"/>
          <p:cNvGrpSpPr/>
          <p:nvPr/>
        </p:nvGrpSpPr>
        <p:grpSpPr>
          <a:xfrm>
            <a:off x="-926889" y="-783243"/>
            <a:ext cx="10070235" cy="6266211"/>
            <a:chOff x="319126" y="787913"/>
            <a:chExt cx="8272599" cy="4038288"/>
          </a:xfrm>
        </p:grpSpPr>
        <p:sp>
          <p:nvSpPr>
            <p:cNvPr id="5906" name="Google Shape;5906;p295"/>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295"/>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295"/>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295"/>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295"/>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1" name="Google Shape;5911;p295"/>
            <p:cNvGrpSpPr/>
            <p:nvPr/>
          </p:nvGrpSpPr>
          <p:grpSpPr>
            <a:xfrm rot="-7546048">
              <a:off x="545984" y="3118581"/>
              <a:ext cx="161701" cy="641985"/>
              <a:chOff x="7004550" y="3676293"/>
              <a:chExt cx="161700" cy="641982"/>
            </a:xfrm>
          </p:grpSpPr>
          <p:sp>
            <p:nvSpPr>
              <p:cNvPr id="5912" name="Google Shape;5912;p295"/>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295"/>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295"/>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295"/>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295"/>
            <p:cNvGrpSpPr/>
            <p:nvPr/>
          </p:nvGrpSpPr>
          <p:grpSpPr>
            <a:xfrm>
              <a:off x="5201282" y="4068326"/>
              <a:ext cx="545147" cy="506901"/>
              <a:chOff x="4818730" y="3307263"/>
              <a:chExt cx="1827512" cy="1699300"/>
            </a:xfrm>
          </p:grpSpPr>
          <p:sp>
            <p:nvSpPr>
              <p:cNvPr id="5917" name="Google Shape;5917;p295"/>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295"/>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295"/>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295"/>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295"/>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295"/>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95"/>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295"/>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95"/>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95"/>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295"/>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295"/>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95"/>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295"/>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295"/>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295"/>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295"/>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95"/>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95"/>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295"/>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295"/>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95"/>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95"/>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95"/>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95"/>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2" name="Google Shape;5942;p295"/>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Corsair Vengeance LPX 32 GB DDR4 Memory:</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32GB of RAM is a reasonable choice for a NAS, ensuring smooth multitasking and responsiveness when handling file transfers and other network tasks.</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Western Digital Red Plus 6 TB Hard Drives:</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These drives are specifically designed for NAS use. They are optimized for 24/7 operation, provide excellent reliability, and are energy-efficient. With a total of 24TB storage capacity, you have ample space for your data.</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943" name="Google Shape;5943;p295"/>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5944" name="Google Shape;5944;p295"/>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8" name="Shape 5948"/>
        <p:cNvGrpSpPr/>
        <p:nvPr/>
      </p:nvGrpSpPr>
      <p:grpSpPr>
        <a:xfrm>
          <a:off x="0" y="0"/>
          <a:ext cx="0" cy="0"/>
          <a:chOff x="0" y="0"/>
          <a:chExt cx="0" cy="0"/>
        </a:xfrm>
      </p:grpSpPr>
      <p:grpSp>
        <p:nvGrpSpPr>
          <p:cNvPr id="5949" name="Google Shape;5949;p296"/>
          <p:cNvGrpSpPr/>
          <p:nvPr/>
        </p:nvGrpSpPr>
        <p:grpSpPr>
          <a:xfrm>
            <a:off x="-926889" y="-783243"/>
            <a:ext cx="10070235" cy="6266211"/>
            <a:chOff x="319126" y="787913"/>
            <a:chExt cx="8272599" cy="4038288"/>
          </a:xfrm>
        </p:grpSpPr>
        <p:sp>
          <p:nvSpPr>
            <p:cNvPr id="5950" name="Google Shape;5950;p296"/>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96"/>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96"/>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96"/>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96"/>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5" name="Google Shape;5955;p296"/>
            <p:cNvGrpSpPr/>
            <p:nvPr/>
          </p:nvGrpSpPr>
          <p:grpSpPr>
            <a:xfrm rot="-7546048">
              <a:off x="545984" y="3118581"/>
              <a:ext cx="161701" cy="641985"/>
              <a:chOff x="7004550" y="3676293"/>
              <a:chExt cx="161700" cy="641982"/>
            </a:xfrm>
          </p:grpSpPr>
          <p:sp>
            <p:nvSpPr>
              <p:cNvPr id="5956" name="Google Shape;5956;p296"/>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96"/>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96"/>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96"/>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296"/>
            <p:cNvGrpSpPr/>
            <p:nvPr/>
          </p:nvGrpSpPr>
          <p:grpSpPr>
            <a:xfrm>
              <a:off x="5201282" y="4068326"/>
              <a:ext cx="545147" cy="506901"/>
              <a:chOff x="4818730" y="3307263"/>
              <a:chExt cx="1827512" cy="1699300"/>
            </a:xfrm>
          </p:grpSpPr>
          <p:sp>
            <p:nvSpPr>
              <p:cNvPr id="5961" name="Google Shape;5961;p296"/>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96"/>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96"/>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96"/>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96"/>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96"/>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96"/>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96"/>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96"/>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96"/>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96"/>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96"/>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96"/>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96"/>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296"/>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296"/>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96"/>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96"/>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296"/>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296"/>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96"/>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96"/>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96"/>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96"/>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96"/>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86" name="Google Shape;5986;p296"/>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Crucial P3 Plus 1 TB NVMe SSD:</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The SSD can be used for caching, which can significantly improve the performance of a NAS by accelerating frequently accessed files. It's a good choice to improve overall responsiveness.</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Clr>
                <a:schemeClr val="accent4"/>
              </a:buClr>
              <a:buSzPts val="1600"/>
              <a:buChar char="●"/>
            </a:pPr>
            <a:r>
              <a:rPr lang="en" sz="1600">
                <a:solidFill>
                  <a:schemeClr val="accent4"/>
                </a:solidFill>
              </a:rPr>
              <a:t>Jonsbo N2 Mini ITX Case:</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rPr lang="en" sz="1600">
                <a:solidFill>
                  <a:schemeClr val="accent4"/>
                </a:solidFill>
              </a:rPr>
              <a:t>The Mini ITX form factor is ideal for a compact NAS build. This case provides enough space for your components, and it's designed with a focus on airflow and cooling.</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5987" name="Google Shape;5987;p296"/>
          <p:cNvPicPr preferRelativeResize="0"/>
          <p:nvPr/>
        </p:nvPicPr>
        <p:blipFill rotWithShape="1">
          <a:blip r:embed="rId3">
            <a:alphaModFix/>
          </a:blip>
          <a:srcRect b="0" l="0" r="0" t="0"/>
          <a:stretch/>
        </p:blipFill>
        <p:spPr>
          <a:xfrm>
            <a:off x="691875" y="3203575"/>
            <a:ext cx="1039325" cy="1039325"/>
          </a:xfrm>
          <a:prstGeom prst="rect">
            <a:avLst/>
          </a:prstGeom>
          <a:noFill/>
          <a:ln>
            <a:noFill/>
          </a:ln>
        </p:spPr>
      </p:pic>
      <p:pic>
        <p:nvPicPr>
          <p:cNvPr id="5988" name="Google Shape;5988;p296"/>
          <p:cNvPicPr preferRelativeResize="0"/>
          <p:nvPr/>
        </p:nvPicPr>
        <p:blipFill rotWithShape="1">
          <a:blip r:embed="rId4">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2" name="Shape 5992"/>
        <p:cNvGrpSpPr/>
        <p:nvPr/>
      </p:nvGrpSpPr>
      <p:grpSpPr>
        <a:xfrm>
          <a:off x="0" y="0"/>
          <a:ext cx="0" cy="0"/>
          <a:chOff x="0" y="0"/>
          <a:chExt cx="0" cy="0"/>
        </a:xfrm>
      </p:grpSpPr>
      <p:grpSp>
        <p:nvGrpSpPr>
          <p:cNvPr id="5993" name="Google Shape;5993;p297"/>
          <p:cNvGrpSpPr/>
          <p:nvPr/>
        </p:nvGrpSpPr>
        <p:grpSpPr>
          <a:xfrm>
            <a:off x="-926889" y="-783243"/>
            <a:ext cx="10070235" cy="6266211"/>
            <a:chOff x="319126" y="787913"/>
            <a:chExt cx="8272599" cy="4038288"/>
          </a:xfrm>
        </p:grpSpPr>
        <p:sp>
          <p:nvSpPr>
            <p:cNvPr id="5994" name="Google Shape;5994;p297"/>
            <p:cNvSpPr/>
            <p:nvPr/>
          </p:nvSpPr>
          <p:spPr>
            <a:xfrm flipH="1" rot="10800000">
              <a:off x="8450425" y="33689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97"/>
            <p:cNvSpPr/>
            <p:nvPr/>
          </p:nvSpPr>
          <p:spPr>
            <a:xfrm>
              <a:off x="390950" y="2469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97"/>
            <p:cNvSpPr/>
            <p:nvPr/>
          </p:nvSpPr>
          <p:spPr>
            <a:xfrm>
              <a:off x="6824100" y="787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97"/>
            <p:cNvSpPr/>
            <p:nvPr/>
          </p:nvSpPr>
          <p:spPr>
            <a:xfrm>
              <a:off x="3339675" y="1476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97"/>
            <p:cNvSpPr/>
            <p:nvPr/>
          </p:nvSpPr>
          <p:spPr>
            <a:xfrm>
              <a:off x="2274125" y="46366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9" name="Google Shape;5999;p297"/>
            <p:cNvGrpSpPr/>
            <p:nvPr/>
          </p:nvGrpSpPr>
          <p:grpSpPr>
            <a:xfrm rot="-7546048">
              <a:off x="545984" y="3118581"/>
              <a:ext cx="161701" cy="641985"/>
              <a:chOff x="7004550" y="3676293"/>
              <a:chExt cx="161700" cy="641982"/>
            </a:xfrm>
          </p:grpSpPr>
          <p:sp>
            <p:nvSpPr>
              <p:cNvPr id="6000" name="Google Shape;6000;p297"/>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97"/>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97"/>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97"/>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297"/>
            <p:cNvGrpSpPr/>
            <p:nvPr/>
          </p:nvGrpSpPr>
          <p:grpSpPr>
            <a:xfrm>
              <a:off x="5201282" y="4068326"/>
              <a:ext cx="545147" cy="506901"/>
              <a:chOff x="4818730" y="3307263"/>
              <a:chExt cx="1827512" cy="1699300"/>
            </a:xfrm>
          </p:grpSpPr>
          <p:sp>
            <p:nvSpPr>
              <p:cNvPr id="6005" name="Google Shape;6005;p297"/>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97"/>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97"/>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97"/>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97"/>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97"/>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97"/>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97"/>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97"/>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97"/>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97"/>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97"/>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97"/>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97"/>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97"/>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297"/>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297"/>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97"/>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97"/>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97"/>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97"/>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97"/>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97"/>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97"/>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97"/>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30" name="Google Shape;6030;p297"/>
          <p:cNvSpPr txBox="1"/>
          <p:nvPr>
            <p:ph idx="4294967295" type="title"/>
          </p:nvPr>
        </p:nvSpPr>
        <p:spPr>
          <a:xfrm>
            <a:off x="146550" y="545850"/>
            <a:ext cx="8850900" cy="429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EVGA SuperNOVA 650 GM 650W SFX Power Supply:</a:t>
            </a:r>
            <a:endParaRPr sz="1600"/>
          </a:p>
          <a:p>
            <a:pPr indent="0" lvl="0" marL="1371600" rtl="0" algn="l">
              <a:spcBef>
                <a:spcPts val="0"/>
              </a:spcBef>
              <a:spcAft>
                <a:spcPts val="0"/>
              </a:spcAft>
              <a:buNone/>
            </a:pPr>
            <a:r>
              <a:t/>
            </a:r>
            <a:endParaRPr sz="1600"/>
          </a:p>
          <a:p>
            <a:pPr indent="0" lvl="0" marL="1828800" rtl="0" algn="l">
              <a:spcBef>
                <a:spcPts val="0"/>
              </a:spcBef>
              <a:spcAft>
                <a:spcPts val="0"/>
              </a:spcAft>
              <a:buNone/>
            </a:pPr>
            <a:r>
              <a:rPr lang="en" sz="1600"/>
              <a:t>The 650W power supply is more than enough for this build, and the SFX form factor is suitable for smaller cases like the Jonsbo N2. It's also 80+ Gold certified, which ensures efficiency and reliability.</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18288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solidFill>
                <a:schemeClr val="accent4"/>
              </a:solidFill>
            </a:endParaRPr>
          </a:p>
          <a:p>
            <a:pPr indent="0" lvl="0" marL="1828800" rtl="0" algn="l">
              <a:spcBef>
                <a:spcPts val="0"/>
              </a:spcBef>
              <a:spcAft>
                <a:spcPts val="0"/>
              </a:spcAft>
              <a:buNone/>
            </a:pPr>
            <a:r>
              <a:t/>
            </a:r>
            <a:endParaRPr sz="1600">
              <a:solidFill>
                <a:schemeClr val="accent4"/>
              </a:solidFill>
            </a:endParaRPr>
          </a:p>
          <a:p>
            <a:pPr indent="0" lvl="0" marL="137160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6031" name="Google Shape;6031;p297"/>
          <p:cNvPicPr preferRelativeResize="0"/>
          <p:nvPr/>
        </p:nvPicPr>
        <p:blipFill rotWithShape="1">
          <a:blip r:embed="rId3">
            <a:alphaModFix/>
          </a:blip>
          <a:srcRect b="0" l="0" r="0" t="0"/>
          <a:stretch/>
        </p:blipFill>
        <p:spPr>
          <a:xfrm>
            <a:off x="691875" y="1125188"/>
            <a:ext cx="1039325" cy="1039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5" name="Shape 6035"/>
        <p:cNvGrpSpPr/>
        <p:nvPr/>
      </p:nvGrpSpPr>
      <p:grpSpPr>
        <a:xfrm>
          <a:off x="0" y="0"/>
          <a:ext cx="0" cy="0"/>
          <a:chOff x="0" y="0"/>
          <a:chExt cx="0" cy="0"/>
        </a:xfrm>
      </p:grpSpPr>
      <p:sp>
        <p:nvSpPr>
          <p:cNvPr id="6036" name="Google Shape;6036;p298"/>
          <p:cNvSpPr txBox="1"/>
          <p:nvPr>
            <p:ph idx="1" type="body"/>
          </p:nvPr>
        </p:nvSpPr>
        <p:spPr>
          <a:xfrm>
            <a:off x="87588" y="613550"/>
            <a:ext cx="8968800" cy="42036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600"/>
              <a:t>Reasons for this design:</a:t>
            </a:r>
            <a:endParaRPr sz="1600"/>
          </a:p>
          <a:p>
            <a:pPr indent="-330200" lvl="0" marL="457200" rtl="0" algn="l">
              <a:spcBef>
                <a:spcPts val="1200"/>
              </a:spcBef>
              <a:spcAft>
                <a:spcPts val="0"/>
              </a:spcAft>
              <a:buSzPts val="1600"/>
              <a:buChar char="●"/>
            </a:pPr>
            <a:r>
              <a:rPr lang="en" sz="1600">
                <a:solidFill>
                  <a:schemeClr val="accent4"/>
                </a:solidFill>
              </a:rPr>
              <a:t>Compact and Efficient</a:t>
            </a:r>
            <a:r>
              <a:rPr lang="en" sz="1600"/>
              <a:t>: The Mini ITX form factor and energy-efficient components are well-suited for a home NAS setup, where space and power efficiency are important.</a:t>
            </a:r>
            <a:endParaRPr sz="1600"/>
          </a:p>
          <a:p>
            <a:pPr indent="-330200" lvl="0" marL="457200" rtl="0" algn="l">
              <a:spcBef>
                <a:spcPts val="0"/>
              </a:spcBef>
              <a:spcAft>
                <a:spcPts val="0"/>
              </a:spcAft>
              <a:buSzPts val="1600"/>
              <a:buChar char="●"/>
            </a:pPr>
            <a:r>
              <a:rPr lang="en" sz="1600">
                <a:solidFill>
                  <a:schemeClr val="accent4"/>
                </a:solidFill>
              </a:rPr>
              <a:t>NAS-Optimized Drives</a:t>
            </a:r>
            <a:r>
              <a:rPr lang="en" sz="1600"/>
              <a:t>: The use of Western Digital Red Plus drives ensures reliability and performance for NAS storage.</a:t>
            </a:r>
            <a:endParaRPr sz="1600"/>
          </a:p>
          <a:p>
            <a:pPr indent="-330200" lvl="0" marL="457200" rtl="0" algn="l">
              <a:spcBef>
                <a:spcPts val="0"/>
              </a:spcBef>
              <a:spcAft>
                <a:spcPts val="0"/>
              </a:spcAft>
              <a:buSzPts val="1600"/>
              <a:buChar char="●"/>
            </a:pPr>
            <a:r>
              <a:rPr lang="en" sz="1600">
                <a:solidFill>
                  <a:schemeClr val="accent4"/>
                </a:solidFill>
              </a:rPr>
              <a:t>SSD for Caching</a:t>
            </a:r>
            <a:r>
              <a:rPr lang="en" sz="1600"/>
              <a:t>: The SSD for caching can significantly speed up data access for frequently used files.</a:t>
            </a:r>
            <a:endParaRPr sz="1600"/>
          </a:p>
          <a:p>
            <a:pPr indent="-330200" lvl="0" marL="457200" rtl="0" algn="l">
              <a:spcBef>
                <a:spcPts val="0"/>
              </a:spcBef>
              <a:spcAft>
                <a:spcPts val="0"/>
              </a:spcAft>
              <a:buSzPts val="1600"/>
              <a:buChar char="●"/>
            </a:pPr>
            <a:r>
              <a:rPr lang="en" sz="1600">
                <a:solidFill>
                  <a:schemeClr val="accent4"/>
                </a:solidFill>
              </a:rPr>
              <a:t>Adequate Memory</a:t>
            </a:r>
            <a:r>
              <a:rPr lang="en" sz="1600"/>
              <a:t>: 32GB of RAM provides enough memory for handling file transfers and other network-related tasks effectively.</a:t>
            </a:r>
            <a:endParaRPr sz="1600"/>
          </a:p>
          <a:p>
            <a:pPr indent="-330200" lvl="0" marL="457200" rtl="0" algn="l">
              <a:spcBef>
                <a:spcPts val="0"/>
              </a:spcBef>
              <a:spcAft>
                <a:spcPts val="0"/>
              </a:spcAft>
              <a:buSzPts val="1600"/>
              <a:buChar char="●"/>
            </a:pPr>
            <a:r>
              <a:rPr lang="en" sz="1600">
                <a:solidFill>
                  <a:schemeClr val="accent4"/>
                </a:solidFill>
              </a:rPr>
              <a:t>Budget Considerations</a:t>
            </a:r>
            <a:r>
              <a:rPr lang="en" sz="1600"/>
              <a:t>: While NAS setups can become expensive, this build appears to balance the need for performance and capacity with a reasonable budget.</a:t>
            </a:r>
            <a:endParaRPr sz="1600"/>
          </a:p>
          <a:p>
            <a:pPr indent="0" lvl="0" marL="457200" rtl="0" algn="l">
              <a:spcBef>
                <a:spcPts val="1200"/>
              </a:spcBef>
              <a:spcAft>
                <a:spcPts val="0"/>
              </a:spcAft>
              <a:buNone/>
            </a:pPr>
            <a:r>
              <a:rPr lang="en" sz="1600"/>
              <a:t>Build Link : </a:t>
            </a:r>
            <a:r>
              <a:rPr lang="en" sz="1600"/>
              <a:t>https://pcpartpicker.com/list/JC3h7R</a:t>
            </a:r>
            <a:endParaRPr sz="1600"/>
          </a:p>
          <a:p>
            <a:pPr indent="0" lvl="0" marL="457200" rtl="0" algn="l">
              <a:spcBef>
                <a:spcPts val="1200"/>
              </a:spcBef>
              <a:spcAft>
                <a:spcPts val="0"/>
              </a:spcAft>
              <a:buNone/>
            </a:pPr>
            <a:r>
              <a:t/>
            </a:r>
            <a:endParaRPr sz="1600"/>
          </a:p>
          <a:p>
            <a:pPr indent="0" lvl="0" marL="457200" rtl="0" algn="l">
              <a:spcBef>
                <a:spcPts val="1200"/>
              </a:spcBef>
              <a:spcAft>
                <a:spcPts val="1200"/>
              </a:spcAft>
              <a:buNone/>
            </a:pPr>
            <a:r>
              <a:t/>
            </a:r>
            <a:endParaRPr sz="1600"/>
          </a:p>
        </p:txBody>
      </p:sp>
      <p:grpSp>
        <p:nvGrpSpPr>
          <p:cNvPr id="6037" name="Google Shape;6037;p298"/>
          <p:cNvGrpSpPr/>
          <p:nvPr/>
        </p:nvGrpSpPr>
        <p:grpSpPr>
          <a:xfrm>
            <a:off x="-234958" y="-130593"/>
            <a:ext cx="9308233" cy="5417868"/>
            <a:chOff x="403100" y="977525"/>
            <a:chExt cx="7849088" cy="3593227"/>
          </a:xfrm>
        </p:grpSpPr>
        <p:grpSp>
          <p:nvGrpSpPr>
            <p:cNvPr id="6038" name="Google Shape;6038;p298"/>
            <p:cNvGrpSpPr/>
            <p:nvPr/>
          </p:nvGrpSpPr>
          <p:grpSpPr>
            <a:xfrm rot="-7546048">
              <a:off x="4428659" y="3909768"/>
              <a:ext cx="161701" cy="641985"/>
              <a:chOff x="7004550" y="3676293"/>
              <a:chExt cx="161700" cy="641982"/>
            </a:xfrm>
          </p:grpSpPr>
          <p:sp>
            <p:nvSpPr>
              <p:cNvPr id="6039" name="Google Shape;6039;p298"/>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98"/>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98"/>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98"/>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298"/>
            <p:cNvGrpSpPr/>
            <p:nvPr/>
          </p:nvGrpSpPr>
          <p:grpSpPr>
            <a:xfrm>
              <a:off x="2002095" y="4063851"/>
              <a:ext cx="545147" cy="506901"/>
              <a:chOff x="4818730" y="3307263"/>
              <a:chExt cx="1827512" cy="1699300"/>
            </a:xfrm>
          </p:grpSpPr>
          <p:sp>
            <p:nvSpPr>
              <p:cNvPr id="6044" name="Google Shape;6044;p298"/>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98"/>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98"/>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98"/>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98"/>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98"/>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98"/>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98"/>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98"/>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98"/>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98"/>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98"/>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98"/>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98"/>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98"/>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98"/>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98"/>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98"/>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98"/>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98"/>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98"/>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98"/>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98"/>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98"/>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98"/>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9" name="Google Shape;6069;p298"/>
            <p:cNvSpPr/>
            <p:nvPr/>
          </p:nvSpPr>
          <p:spPr>
            <a:xfrm>
              <a:off x="4357400" y="132943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98"/>
            <p:cNvSpPr/>
            <p:nvPr/>
          </p:nvSpPr>
          <p:spPr>
            <a:xfrm>
              <a:off x="403100" y="35188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98"/>
            <p:cNvSpPr/>
            <p:nvPr/>
          </p:nvSpPr>
          <p:spPr>
            <a:xfrm>
              <a:off x="7756925" y="38742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98"/>
            <p:cNvSpPr/>
            <p:nvPr/>
          </p:nvSpPr>
          <p:spPr>
            <a:xfrm>
              <a:off x="8110888" y="9775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6" name="Shape 3336"/>
        <p:cNvGrpSpPr/>
        <p:nvPr/>
      </p:nvGrpSpPr>
      <p:grpSpPr>
        <a:xfrm>
          <a:off x="0" y="0"/>
          <a:ext cx="0" cy="0"/>
          <a:chOff x="0" y="0"/>
          <a:chExt cx="0" cy="0"/>
        </a:xfrm>
      </p:grpSpPr>
      <p:sp>
        <p:nvSpPr>
          <p:cNvPr id="3337" name="Google Shape;3337;p254"/>
          <p:cNvSpPr/>
          <p:nvPr/>
        </p:nvSpPr>
        <p:spPr>
          <a:xfrm>
            <a:off x="5898809" y="1483913"/>
            <a:ext cx="616800" cy="616800"/>
          </a:xfrm>
          <a:prstGeom prst="ellipse">
            <a:avLst/>
          </a:prstGeom>
          <a:solidFill>
            <a:srgbClr val="AEE2F4">
              <a:alpha val="3082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54"/>
          <p:cNvSpPr/>
          <p:nvPr/>
        </p:nvSpPr>
        <p:spPr>
          <a:xfrm>
            <a:off x="2628391" y="1483913"/>
            <a:ext cx="616800" cy="616800"/>
          </a:xfrm>
          <a:prstGeom prst="ellipse">
            <a:avLst/>
          </a:prstGeom>
          <a:solidFill>
            <a:srgbClr val="AEE2F4">
              <a:alpha val="3082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5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I will explain the differences between data storage methods on HDD (Hard Disk Drive) and SSD (Solid-State Drive</a:t>
            </a:r>
            <a:endParaRPr sz="2000"/>
          </a:p>
        </p:txBody>
      </p:sp>
      <p:sp>
        <p:nvSpPr>
          <p:cNvPr id="3340" name="Google Shape;3340;p254"/>
          <p:cNvSpPr txBox="1"/>
          <p:nvPr>
            <p:ph idx="1" type="subTitle"/>
          </p:nvPr>
        </p:nvSpPr>
        <p:spPr>
          <a:xfrm>
            <a:off x="4780709" y="2614160"/>
            <a:ext cx="2853000" cy="12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SSDs do not have rotating platters. They are based on flash memory technology, where data is stored in semiconductor chips. This means the SSD has no moving parts.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341" name="Google Shape;3341;p254"/>
          <p:cNvSpPr txBox="1"/>
          <p:nvPr>
            <p:ph idx="2" type="subTitle"/>
          </p:nvPr>
        </p:nvSpPr>
        <p:spPr>
          <a:xfrm>
            <a:off x="1510291" y="2614160"/>
            <a:ext cx="2853000" cy="12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HDD uses rotating platters coated with magnetic material to store data. This disk rotates at a certain speed, and reading and writing data is done through a moving reader head</a:t>
            </a:r>
            <a:endParaRPr/>
          </a:p>
        </p:txBody>
      </p:sp>
      <p:sp>
        <p:nvSpPr>
          <p:cNvPr id="3342" name="Google Shape;3342;p254"/>
          <p:cNvSpPr txBox="1"/>
          <p:nvPr>
            <p:ph idx="3" type="subTitle"/>
          </p:nvPr>
        </p:nvSpPr>
        <p:spPr>
          <a:xfrm>
            <a:off x="4780709" y="2276750"/>
            <a:ext cx="2853000" cy="4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HDD</a:t>
            </a:r>
            <a:endParaRPr/>
          </a:p>
        </p:txBody>
      </p:sp>
      <p:sp>
        <p:nvSpPr>
          <p:cNvPr id="3343" name="Google Shape;3343;p254"/>
          <p:cNvSpPr txBox="1"/>
          <p:nvPr>
            <p:ph idx="4" type="subTitle"/>
          </p:nvPr>
        </p:nvSpPr>
        <p:spPr>
          <a:xfrm>
            <a:off x="1510291" y="2276750"/>
            <a:ext cx="2853000" cy="4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SSD</a:t>
            </a:r>
            <a:endParaRPr/>
          </a:p>
        </p:txBody>
      </p:sp>
      <p:grpSp>
        <p:nvGrpSpPr>
          <p:cNvPr id="3344" name="Google Shape;3344;p254"/>
          <p:cNvGrpSpPr/>
          <p:nvPr/>
        </p:nvGrpSpPr>
        <p:grpSpPr>
          <a:xfrm>
            <a:off x="6017308" y="1646780"/>
            <a:ext cx="379802" cy="291070"/>
            <a:chOff x="2365483" y="2837605"/>
            <a:chExt cx="379802" cy="291070"/>
          </a:xfrm>
        </p:grpSpPr>
        <p:sp>
          <p:nvSpPr>
            <p:cNvPr id="3345" name="Google Shape;3345;p254"/>
            <p:cNvSpPr/>
            <p:nvPr/>
          </p:nvSpPr>
          <p:spPr>
            <a:xfrm>
              <a:off x="2371191" y="3071870"/>
              <a:ext cx="368834" cy="51077"/>
            </a:xfrm>
            <a:custGeom>
              <a:rect b="b" l="l" r="r" t="t"/>
              <a:pathLst>
                <a:path extrusionOk="0" h="2622" w="18934">
                  <a:moveTo>
                    <a:pt x="471" y="0"/>
                  </a:moveTo>
                  <a:cubicBezTo>
                    <a:pt x="224" y="0"/>
                    <a:pt x="1" y="224"/>
                    <a:pt x="1" y="494"/>
                  </a:cubicBezTo>
                  <a:cubicBezTo>
                    <a:pt x="1" y="1670"/>
                    <a:pt x="959" y="2622"/>
                    <a:pt x="2135" y="2622"/>
                  </a:cubicBezTo>
                  <a:lnTo>
                    <a:pt x="16782" y="2622"/>
                  </a:lnTo>
                  <a:cubicBezTo>
                    <a:pt x="17981" y="2622"/>
                    <a:pt x="18933" y="1670"/>
                    <a:pt x="18933" y="494"/>
                  </a:cubicBezTo>
                  <a:cubicBezTo>
                    <a:pt x="18933" y="224"/>
                    <a:pt x="18716" y="0"/>
                    <a:pt x="18446"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54"/>
            <p:cNvSpPr/>
            <p:nvPr/>
          </p:nvSpPr>
          <p:spPr>
            <a:xfrm>
              <a:off x="2680355" y="3071870"/>
              <a:ext cx="59667" cy="51077"/>
            </a:xfrm>
            <a:custGeom>
              <a:rect b="b" l="l" r="r" t="t"/>
              <a:pathLst>
                <a:path extrusionOk="0" h="2622" w="3063">
                  <a:moveTo>
                    <a:pt x="1669" y="0"/>
                  </a:moveTo>
                  <a:cubicBezTo>
                    <a:pt x="1940" y="0"/>
                    <a:pt x="2157" y="224"/>
                    <a:pt x="2157" y="494"/>
                  </a:cubicBezTo>
                  <a:cubicBezTo>
                    <a:pt x="2157" y="1082"/>
                    <a:pt x="1910" y="1617"/>
                    <a:pt x="1522" y="1987"/>
                  </a:cubicBezTo>
                  <a:cubicBezTo>
                    <a:pt x="1129" y="2375"/>
                    <a:pt x="588" y="2622"/>
                    <a:pt x="0" y="2622"/>
                  </a:cubicBezTo>
                  <a:lnTo>
                    <a:pt x="911" y="2622"/>
                  </a:lnTo>
                  <a:cubicBezTo>
                    <a:pt x="1499" y="2622"/>
                    <a:pt x="2034" y="2375"/>
                    <a:pt x="2428" y="1987"/>
                  </a:cubicBezTo>
                  <a:cubicBezTo>
                    <a:pt x="2821" y="1617"/>
                    <a:pt x="3062" y="1082"/>
                    <a:pt x="3062" y="494"/>
                  </a:cubicBezTo>
                  <a:cubicBezTo>
                    <a:pt x="3062" y="224"/>
                    <a:pt x="2845" y="0"/>
                    <a:pt x="257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54"/>
            <p:cNvSpPr/>
            <p:nvPr/>
          </p:nvSpPr>
          <p:spPr>
            <a:xfrm>
              <a:off x="2392268" y="2843333"/>
              <a:ext cx="326348" cy="228559"/>
            </a:xfrm>
            <a:custGeom>
              <a:rect b="b" l="l" r="r" t="t"/>
              <a:pathLst>
                <a:path extrusionOk="0" h="11733" w="16753">
                  <a:moveTo>
                    <a:pt x="859" y="0"/>
                  </a:moveTo>
                  <a:cubicBezTo>
                    <a:pt x="388" y="0"/>
                    <a:pt x="0" y="371"/>
                    <a:pt x="0" y="858"/>
                  </a:cubicBezTo>
                  <a:lnTo>
                    <a:pt x="0" y="10874"/>
                  </a:lnTo>
                  <a:cubicBezTo>
                    <a:pt x="0" y="11368"/>
                    <a:pt x="388" y="11732"/>
                    <a:pt x="859" y="11732"/>
                  </a:cubicBezTo>
                  <a:lnTo>
                    <a:pt x="15894" y="11732"/>
                  </a:lnTo>
                  <a:cubicBezTo>
                    <a:pt x="16382" y="11732"/>
                    <a:pt x="16752" y="11368"/>
                    <a:pt x="16752" y="10874"/>
                  </a:cubicBezTo>
                  <a:lnTo>
                    <a:pt x="16752" y="858"/>
                  </a:lnTo>
                  <a:cubicBezTo>
                    <a:pt x="16752" y="371"/>
                    <a:pt x="16382" y="0"/>
                    <a:pt x="15894"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54"/>
            <p:cNvSpPr/>
            <p:nvPr/>
          </p:nvSpPr>
          <p:spPr>
            <a:xfrm>
              <a:off x="2687095" y="2843333"/>
              <a:ext cx="31519" cy="228559"/>
            </a:xfrm>
            <a:custGeom>
              <a:rect b="b" l="l" r="r" t="t"/>
              <a:pathLst>
                <a:path extrusionOk="0" h="11733" w="1618">
                  <a:moveTo>
                    <a:pt x="1" y="0"/>
                  </a:moveTo>
                  <a:cubicBezTo>
                    <a:pt x="465" y="0"/>
                    <a:pt x="859" y="371"/>
                    <a:pt x="859" y="858"/>
                  </a:cubicBezTo>
                  <a:lnTo>
                    <a:pt x="859" y="10874"/>
                  </a:lnTo>
                  <a:cubicBezTo>
                    <a:pt x="859" y="11368"/>
                    <a:pt x="465" y="11732"/>
                    <a:pt x="1" y="11732"/>
                  </a:cubicBezTo>
                  <a:lnTo>
                    <a:pt x="759" y="11732"/>
                  </a:lnTo>
                  <a:cubicBezTo>
                    <a:pt x="1247" y="11732"/>
                    <a:pt x="1617" y="11368"/>
                    <a:pt x="1617" y="10874"/>
                  </a:cubicBezTo>
                  <a:lnTo>
                    <a:pt x="1617" y="858"/>
                  </a:lnTo>
                  <a:cubicBezTo>
                    <a:pt x="1617" y="371"/>
                    <a:pt x="1247" y="0"/>
                    <a:pt x="759"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54"/>
            <p:cNvSpPr/>
            <p:nvPr/>
          </p:nvSpPr>
          <p:spPr>
            <a:xfrm>
              <a:off x="2416092" y="2863358"/>
              <a:ext cx="278583" cy="188488"/>
            </a:xfrm>
            <a:custGeom>
              <a:rect b="b" l="l" r="r" t="t"/>
              <a:pathLst>
                <a:path extrusionOk="0" h="9676" w="14301">
                  <a:moveTo>
                    <a:pt x="317" y="1"/>
                  </a:moveTo>
                  <a:cubicBezTo>
                    <a:pt x="147" y="1"/>
                    <a:pt x="0" y="148"/>
                    <a:pt x="0" y="324"/>
                  </a:cubicBezTo>
                  <a:lnTo>
                    <a:pt x="0" y="9358"/>
                  </a:lnTo>
                  <a:cubicBezTo>
                    <a:pt x="0" y="9529"/>
                    <a:pt x="147" y="9676"/>
                    <a:pt x="317" y="9676"/>
                  </a:cubicBezTo>
                  <a:lnTo>
                    <a:pt x="13983" y="9676"/>
                  </a:lnTo>
                  <a:cubicBezTo>
                    <a:pt x="14154" y="9676"/>
                    <a:pt x="14301" y="9529"/>
                    <a:pt x="14301" y="9358"/>
                  </a:cubicBezTo>
                  <a:lnTo>
                    <a:pt x="14301" y="324"/>
                  </a:lnTo>
                  <a:cubicBezTo>
                    <a:pt x="14301" y="148"/>
                    <a:pt x="14154" y="1"/>
                    <a:pt x="13983"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54"/>
            <p:cNvSpPr/>
            <p:nvPr/>
          </p:nvSpPr>
          <p:spPr>
            <a:xfrm>
              <a:off x="2673713" y="2863358"/>
              <a:ext cx="20960" cy="188488"/>
            </a:xfrm>
            <a:custGeom>
              <a:rect b="b" l="l" r="r" t="t"/>
              <a:pathLst>
                <a:path extrusionOk="0" h="9676" w="1076">
                  <a:moveTo>
                    <a:pt x="0" y="1"/>
                  </a:moveTo>
                  <a:cubicBezTo>
                    <a:pt x="171" y="1"/>
                    <a:pt x="318" y="148"/>
                    <a:pt x="318" y="324"/>
                  </a:cubicBezTo>
                  <a:lnTo>
                    <a:pt x="318" y="9358"/>
                  </a:lnTo>
                  <a:cubicBezTo>
                    <a:pt x="318" y="9529"/>
                    <a:pt x="171" y="9676"/>
                    <a:pt x="0" y="9676"/>
                  </a:cubicBezTo>
                  <a:lnTo>
                    <a:pt x="758" y="9676"/>
                  </a:lnTo>
                  <a:cubicBezTo>
                    <a:pt x="929" y="9676"/>
                    <a:pt x="1076" y="9529"/>
                    <a:pt x="1076" y="9358"/>
                  </a:cubicBezTo>
                  <a:lnTo>
                    <a:pt x="1076" y="324"/>
                  </a:lnTo>
                  <a:cubicBezTo>
                    <a:pt x="1076" y="148"/>
                    <a:pt x="929" y="1"/>
                    <a:pt x="758"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54"/>
            <p:cNvSpPr/>
            <p:nvPr/>
          </p:nvSpPr>
          <p:spPr>
            <a:xfrm>
              <a:off x="2416092" y="2863358"/>
              <a:ext cx="278583" cy="42973"/>
            </a:xfrm>
            <a:custGeom>
              <a:rect b="b" l="l" r="r" t="t"/>
              <a:pathLst>
                <a:path extrusionOk="0" h="2206" w="14301">
                  <a:moveTo>
                    <a:pt x="317" y="1"/>
                  </a:moveTo>
                  <a:cubicBezTo>
                    <a:pt x="147" y="1"/>
                    <a:pt x="0" y="148"/>
                    <a:pt x="0" y="324"/>
                  </a:cubicBezTo>
                  <a:lnTo>
                    <a:pt x="0" y="2205"/>
                  </a:lnTo>
                  <a:lnTo>
                    <a:pt x="14301" y="2205"/>
                  </a:lnTo>
                  <a:lnTo>
                    <a:pt x="14301" y="324"/>
                  </a:lnTo>
                  <a:cubicBezTo>
                    <a:pt x="14301" y="148"/>
                    <a:pt x="14154" y="1"/>
                    <a:pt x="13983"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54"/>
            <p:cNvSpPr/>
            <p:nvPr/>
          </p:nvSpPr>
          <p:spPr>
            <a:xfrm>
              <a:off x="2673713" y="2863358"/>
              <a:ext cx="20960" cy="42973"/>
            </a:xfrm>
            <a:custGeom>
              <a:rect b="b" l="l" r="r" t="t"/>
              <a:pathLst>
                <a:path extrusionOk="0" h="2206" w="1076">
                  <a:moveTo>
                    <a:pt x="0" y="1"/>
                  </a:moveTo>
                  <a:cubicBezTo>
                    <a:pt x="171" y="1"/>
                    <a:pt x="318" y="148"/>
                    <a:pt x="318" y="324"/>
                  </a:cubicBezTo>
                  <a:lnTo>
                    <a:pt x="318" y="2205"/>
                  </a:lnTo>
                  <a:lnTo>
                    <a:pt x="1076" y="2205"/>
                  </a:lnTo>
                  <a:lnTo>
                    <a:pt x="1076" y="324"/>
                  </a:lnTo>
                  <a:cubicBezTo>
                    <a:pt x="1076" y="148"/>
                    <a:pt x="929" y="1"/>
                    <a:pt x="758"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54"/>
            <p:cNvSpPr/>
            <p:nvPr/>
          </p:nvSpPr>
          <p:spPr>
            <a:xfrm>
              <a:off x="2521536" y="3071870"/>
              <a:ext cx="68258" cy="21993"/>
            </a:xfrm>
            <a:custGeom>
              <a:rect b="b" l="l" r="r" t="t"/>
              <a:pathLst>
                <a:path extrusionOk="0" h="1129" w="3504">
                  <a:moveTo>
                    <a:pt x="1" y="0"/>
                  </a:moveTo>
                  <a:lnTo>
                    <a:pt x="1" y="565"/>
                  </a:lnTo>
                  <a:cubicBezTo>
                    <a:pt x="1" y="882"/>
                    <a:pt x="247" y="1129"/>
                    <a:pt x="565" y="1129"/>
                  </a:cubicBezTo>
                  <a:lnTo>
                    <a:pt x="2939" y="1129"/>
                  </a:lnTo>
                  <a:cubicBezTo>
                    <a:pt x="3233" y="1129"/>
                    <a:pt x="3504" y="882"/>
                    <a:pt x="3504" y="565"/>
                  </a:cubicBezTo>
                  <a:lnTo>
                    <a:pt x="3504" y="0"/>
                  </a:ln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54"/>
            <p:cNvSpPr/>
            <p:nvPr/>
          </p:nvSpPr>
          <p:spPr>
            <a:xfrm>
              <a:off x="2487193" y="2889130"/>
              <a:ext cx="136496" cy="136964"/>
            </a:xfrm>
            <a:custGeom>
              <a:rect b="b" l="l" r="r" t="t"/>
              <a:pathLst>
                <a:path extrusionOk="0" h="7031" w="7007">
                  <a:moveTo>
                    <a:pt x="3503" y="0"/>
                  </a:moveTo>
                  <a:cubicBezTo>
                    <a:pt x="1570" y="0"/>
                    <a:pt x="0" y="1570"/>
                    <a:pt x="0" y="3527"/>
                  </a:cubicBezTo>
                  <a:cubicBezTo>
                    <a:pt x="0" y="5467"/>
                    <a:pt x="1570" y="7030"/>
                    <a:pt x="3503" y="7030"/>
                  </a:cubicBezTo>
                  <a:cubicBezTo>
                    <a:pt x="5437" y="7030"/>
                    <a:pt x="7007" y="5467"/>
                    <a:pt x="7007" y="3527"/>
                  </a:cubicBezTo>
                  <a:cubicBezTo>
                    <a:pt x="7007" y="2598"/>
                    <a:pt x="6636" y="1693"/>
                    <a:pt x="5978" y="1029"/>
                  </a:cubicBezTo>
                  <a:cubicBezTo>
                    <a:pt x="5337" y="371"/>
                    <a:pt x="4432" y="0"/>
                    <a:pt x="3503"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54"/>
            <p:cNvSpPr/>
            <p:nvPr/>
          </p:nvSpPr>
          <p:spPr>
            <a:xfrm>
              <a:off x="2365483" y="2837605"/>
              <a:ext cx="379802" cy="291070"/>
            </a:xfrm>
            <a:custGeom>
              <a:rect b="b" l="l" r="r" t="t"/>
              <a:pathLst>
                <a:path extrusionOk="0" h="14942" w="19497">
                  <a:moveTo>
                    <a:pt x="11221" y="12320"/>
                  </a:moveTo>
                  <a:lnTo>
                    <a:pt x="11221" y="12591"/>
                  </a:lnTo>
                  <a:cubicBezTo>
                    <a:pt x="11221" y="12738"/>
                    <a:pt x="11097" y="12885"/>
                    <a:pt x="10950" y="12885"/>
                  </a:cubicBezTo>
                  <a:lnTo>
                    <a:pt x="8576" y="12885"/>
                  </a:lnTo>
                  <a:cubicBezTo>
                    <a:pt x="8429" y="12885"/>
                    <a:pt x="8282" y="12738"/>
                    <a:pt x="8282" y="12591"/>
                  </a:cubicBezTo>
                  <a:lnTo>
                    <a:pt x="8282" y="12320"/>
                  </a:lnTo>
                  <a:close/>
                  <a:moveTo>
                    <a:pt x="2234" y="0"/>
                  </a:moveTo>
                  <a:cubicBezTo>
                    <a:pt x="1616" y="0"/>
                    <a:pt x="1105" y="518"/>
                    <a:pt x="1105" y="1152"/>
                  </a:cubicBezTo>
                  <a:lnTo>
                    <a:pt x="1105" y="11168"/>
                  </a:lnTo>
                  <a:cubicBezTo>
                    <a:pt x="1105" y="11392"/>
                    <a:pt x="1152" y="11586"/>
                    <a:pt x="1252" y="11732"/>
                  </a:cubicBezTo>
                  <a:lnTo>
                    <a:pt x="764" y="11732"/>
                  </a:lnTo>
                  <a:cubicBezTo>
                    <a:pt x="347" y="11732"/>
                    <a:pt x="0" y="12079"/>
                    <a:pt x="0" y="12520"/>
                  </a:cubicBezTo>
                  <a:cubicBezTo>
                    <a:pt x="0" y="13843"/>
                    <a:pt x="1105" y="14942"/>
                    <a:pt x="2428" y="14942"/>
                  </a:cubicBezTo>
                  <a:lnTo>
                    <a:pt x="3674" y="14942"/>
                  </a:lnTo>
                  <a:cubicBezTo>
                    <a:pt x="3821" y="14942"/>
                    <a:pt x="3968" y="14795"/>
                    <a:pt x="3968" y="14648"/>
                  </a:cubicBezTo>
                  <a:cubicBezTo>
                    <a:pt x="3968" y="14501"/>
                    <a:pt x="3821" y="14354"/>
                    <a:pt x="3674" y="14354"/>
                  </a:cubicBezTo>
                  <a:lnTo>
                    <a:pt x="2428" y="14354"/>
                  </a:lnTo>
                  <a:cubicBezTo>
                    <a:pt x="1399" y="14354"/>
                    <a:pt x="588" y="13519"/>
                    <a:pt x="588" y="12520"/>
                  </a:cubicBezTo>
                  <a:cubicBezTo>
                    <a:pt x="588" y="12397"/>
                    <a:pt x="664" y="12320"/>
                    <a:pt x="764" y="12320"/>
                  </a:cubicBezTo>
                  <a:lnTo>
                    <a:pt x="7718" y="12320"/>
                  </a:lnTo>
                  <a:lnTo>
                    <a:pt x="7718" y="12591"/>
                  </a:lnTo>
                  <a:cubicBezTo>
                    <a:pt x="7718" y="13055"/>
                    <a:pt x="8111" y="13449"/>
                    <a:pt x="8576" y="13449"/>
                  </a:cubicBezTo>
                  <a:lnTo>
                    <a:pt x="10950" y="13449"/>
                  </a:lnTo>
                  <a:cubicBezTo>
                    <a:pt x="11415" y="13449"/>
                    <a:pt x="11785" y="13055"/>
                    <a:pt x="11785" y="12591"/>
                  </a:cubicBezTo>
                  <a:lnTo>
                    <a:pt x="11785" y="12320"/>
                  </a:lnTo>
                  <a:lnTo>
                    <a:pt x="18739" y="12320"/>
                  </a:lnTo>
                  <a:cubicBezTo>
                    <a:pt x="18838" y="12320"/>
                    <a:pt x="18932" y="12397"/>
                    <a:pt x="18932" y="12520"/>
                  </a:cubicBezTo>
                  <a:cubicBezTo>
                    <a:pt x="18932" y="13519"/>
                    <a:pt x="18104" y="14354"/>
                    <a:pt x="17075" y="14354"/>
                  </a:cubicBezTo>
                  <a:lnTo>
                    <a:pt x="4996" y="14354"/>
                  </a:lnTo>
                  <a:cubicBezTo>
                    <a:pt x="4826" y="14354"/>
                    <a:pt x="4702" y="14501"/>
                    <a:pt x="4702" y="14648"/>
                  </a:cubicBezTo>
                  <a:cubicBezTo>
                    <a:pt x="4702" y="14795"/>
                    <a:pt x="4826" y="14942"/>
                    <a:pt x="4996" y="14942"/>
                  </a:cubicBezTo>
                  <a:lnTo>
                    <a:pt x="17075" y="14942"/>
                  </a:lnTo>
                  <a:cubicBezTo>
                    <a:pt x="18421" y="14942"/>
                    <a:pt x="19497" y="13843"/>
                    <a:pt x="19497" y="12520"/>
                  </a:cubicBezTo>
                  <a:cubicBezTo>
                    <a:pt x="19497" y="12079"/>
                    <a:pt x="19156" y="11732"/>
                    <a:pt x="18739" y="11732"/>
                  </a:cubicBezTo>
                  <a:lnTo>
                    <a:pt x="18274" y="11732"/>
                  </a:lnTo>
                  <a:cubicBezTo>
                    <a:pt x="18368" y="11586"/>
                    <a:pt x="18421" y="11392"/>
                    <a:pt x="18421" y="11168"/>
                  </a:cubicBezTo>
                  <a:lnTo>
                    <a:pt x="18421" y="1152"/>
                  </a:lnTo>
                  <a:cubicBezTo>
                    <a:pt x="18421" y="518"/>
                    <a:pt x="17904" y="0"/>
                    <a:pt x="17269" y="0"/>
                  </a:cubicBezTo>
                  <a:lnTo>
                    <a:pt x="14601" y="0"/>
                  </a:lnTo>
                  <a:cubicBezTo>
                    <a:pt x="14430" y="0"/>
                    <a:pt x="14307" y="124"/>
                    <a:pt x="14307" y="294"/>
                  </a:cubicBezTo>
                  <a:cubicBezTo>
                    <a:pt x="14307" y="441"/>
                    <a:pt x="14430" y="588"/>
                    <a:pt x="14601" y="588"/>
                  </a:cubicBezTo>
                  <a:lnTo>
                    <a:pt x="17269" y="588"/>
                  </a:lnTo>
                  <a:cubicBezTo>
                    <a:pt x="17586" y="588"/>
                    <a:pt x="17833" y="835"/>
                    <a:pt x="17833" y="1152"/>
                  </a:cubicBezTo>
                  <a:lnTo>
                    <a:pt x="17833" y="11168"/>
                  </a:lnTo>
                  <a:cubicBezTo>
                    <a:pt x="17833" y="11491"/>
                    <a:pt x="17586" y="11732"/>
                    <a:pt x="17269" y="11732"/>
                  </a:cubicBezTo>
                  <a:lnTo>
                    <a:pt x="2234" y="11732"/>
                  </a:lnTo>
                  <a:cubicBezTo>
                    <a:pt x="1910" y="11732"/>
                    <a:pt x="1669" y="11491"/>
                    <a:pt x="1669" y="11168"/>
                  </a:cubicBezTo>
                  <a:lnTo>
                    <a:pt x="1669" y="1152"/>
                  </a:lnTo>
                  <a:cubicBezTo>
                    <a:pt x="1669" y="835"/>
                    <a:pt x="1910" y="588"/>
                    <a:pt x="2234" y="588"/>
                  </a:cubicBezTo>
                  <a:lnTo>
                    <a:pt x="13255" y="588"/>
                  </a:lnTo>
                  <a:cubicBezTo>
                    <a:pt x="13425" y="588"/>
                    <a:pt x="13548" y="441"/>
                    <a:pt x="13548" y="294"/>
                  </a:cubicBezTo>
                  <a:cubicBezTo>
                    <a:pt x="13548" y="124"/>
                    <a:pt x="13425" y="0"/>
                    <a:pt x="1325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54"/>
            <p:cNvSpPr/>
            <p:nvPr/>
          </p:nvSpPr>
          <p:spPr>
            <a:xfrm>
              <a:off x="2442312" y="2879623"/>
              <a:ext cx="11006" cy="11006"/>
            </a:xfrm>
            <a:custGeom>
              <a:rect b="b" l="l" r="r" t="t"/>
              <a:pathLst>
                <a:path extrusionOk="0" h="565" w="565">
                  <a:moveTo>
                    <a:pt x="270" y="1"/>
                  </a:moveTo>
                  <a:cubicBezTo>
                    <a:pt x="123" y="1"/>
                    <a:pt x="0" y="124"/>
                    <a:pt x="0" y="271"/>
                  </a:cubicBezTo>
                  <a:cubicBezTo>
                    <a:pt x="0" y="441"/>
                    <a:pt x="123" y="565"/>
                    <a:pt x="270" y="565"/>
                  </a:cubicBezTo>
                  <a:cubicBezTo>
                    <a:pt x="441" y="565"/>
                    <a:pt x="564" y="441"/>
                    <a:pt x="564" y="271"/>
                  </a:cubicBezTo>
                  <a:cubicBezTo>
                    <a:pt x="564" y="124"/>
                    <a:pt x="441" y="1"/>
                    <a:pt x="27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54"/>
            <p:cNvSpPr/>
            <p:nvPr/>
          </p:nvSpPr>
          <p:spPr>
            <a:xfrm>
              <a:off x="2464285" y="2879623"/>
              <a:ext cx="11006" cy="11006"/>
            </a:xfrm>
            <a:custGeom>
              <a:rect b="b" l="l" r="r" t="t"/>
              <a:pathLst>
                <a:path extrusionOk="0" h="565" w="565">
                  <a:moveTo>
                    <a:pt x="271" y="1"/>
                  </a:moveTo>
                  <a:cubicBezTo>
                    <a:pt x="124" y="1"/>
                    <a:pt x="1" y="124"/>
                    <a:pt x="1" y="271"/>
                  </a:cubicBezTo>
                  <a:cubicBezTo>
                    <a:pt x="1" y="441"/>
                    <a:pt x="124" y="565"/>
                    <a:pt x="271" y="565"/>
                  </a:cubicBezTo>
                  <a:cubicBezTo>
                    <a:pt x="441" y="565"/>
                    <a:pt x="565" y="441"/>
                    <a:pt x="565" y="271"/>
                  </a:cubicBezTo>
                  <a:cubicBezTo>
                    <a:pt x="565" y="124"/>
                    <a:pt x="441" y="1"/>
                    <a:pt x="27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54"/>
            <p:cNvSpPr/>
            <p:nvPr/>
          </p:nvSpPr>
          <p:spPr>
            <a:xfrm>
              <a:off x="2486278" y="2879623"/>
              <a:ext cx="10889" cy="11006"/>
            </a:xfrm>
            <a:custGeom>
              <a:rect b="b" l="l" r="r" t="t"/>
              <a:pathLst>
                <a:path extrusionOk="0" h="565" w="559">
                  <a:moveTo>
                    <a:pt x="294" y="1"/>
                  </a:moveTo>
                  <a:cubicBezTo>
                    <a:pt x="118" y="1"/>
                    <a:pt x="0" y="124"/>
                    <a:pt x="0" y="271"/>
                  </a:cubicBezTo>
                  <a:cubicBezTo>
                    <a:pt x="0" y="441"/>
                    <a:pt x="118" y="565"/>
                    <a:pt x="294" y="565"/>
                  </a:cubicBezTo>
                  <a:cubicBezTo>
                    <a:pt x="441" y="565"/>
                    <a:pt x="559" y="441"/>
                    <a:pt x="559" y="271"/>
                  </a:cubicBezTo>
                  <a:cubicBezTo>
                    <a:pt x="559" y="124"/>
                    <a:pt x="441"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54"/>
            <p:cNvSpPr/>
            <p:nvPr/>
          </p:nvSpPr>
          <p:spPr>
            <a:xfrm>
              <a:off x="2410813" y="2858215"/>
              <a:ext cx="289590" cy="198910"/>
            </a:xfrm>
            <a:custGeom>
              <a:rect b="b" l="l" r="r" t="t"/>
              <a:pathLst>
                <a:path extrusionOk="0" h="10211" w="14866">
                  <a:moveTo>
                    <a:pt x="14254" y="559"/>
                  </a:moveTo>
                  <a:cubicBezTo>
                    <a:pt x="14278" y="559"/>
                    <a:pt x="14278" y="588"/>
                    <a:pt x="14278" y="588"/>
                  </a:cubicBezTo>
                  <a:lnTo>
                    <a:pt x="14278" y="2175"/>
                  </a:lnTo>
                  <a:lnTo>
                    <a:pt x="9846" y="2175"/>
                  </a:lnTo>
                  <a:cubicBezTo>
                    <a:pt x="9188" y="1640"/>
                    <a:pt x="8353" y="1323"/>
                    <a:pt x="7424" y="1323"/>
                  </a:cubicBezTo>
                  <a:cubicBezTo>
                    <a:pt x="6519" y="1323"/>
                    <a:pt x="5661" y="1640"/>
                    <a:pt x="5020" y="2175"/>
                  </a:cubicBezTo>
                  <a:lnTo>
                    <a:pt x="565" y="2175"/>
                  </a:lnTo>
                  <a:lnTo>
                    <a:pt x="565" y="588"/>
                  </a:lnTo>
                  <a:lnTo>
                    <a:pt x="588" y="559"/>
                  </a:lnTo>
                  <a:close/>
                  <a:moveTo>
                    <a:pt x="7424" y="1881"/>
                  </a:moveTo>
                  <a:cubicBezTo>
                    <a:pt x="9211" y="1881"/>
                    <a:pt x="10657" y="3327"/>
                    <a:pt x="10657" y="5114"/>
                  </a:cubicBezTo>
                  <a:cubicBezTo>
                    <a:pt x="10657" y="6877"/>
                    <a:pt x="9211" y="8323"/>
                    <a:pt x="7424" y="8323"/>
                  </a:cubicBezTo>
                  <a:cubicBezTo>
                    <a:pt x="5661" y="8323"/>
                    <a:pt x="4215" y="6877"/>
                    <a:pt x="4215" y="5114"/>
                  </a:cubicBezTo>
                  <a:cubicBezTo>
                    <a:pt x="4215" y="3327"/>
                    <a:pt x="5661" y="1881"/>
                    <a:pt x="7424" y="1881"/>
                  </a:cubicBezTo>
                  <a:close/>
                  <a:moveTo>
                    <a:pt x="14278" y="2763"/>
                  </a:moveTo>
                  <a:lnTo>
                    <a:pt x="14278" y="9622"/>
                  </a:lnTo>
                  <a:cubicBezTo>
                    <a:pt x="14278" y="9622"/>
                    <a:pt x="14278" y="9646"/>
                    <a:pt x="14254" y="9646"/>
                  </a:cubicBezTo>
                  <a:lnTo>
                    <a:pt x="588" y="9646"/>
                  </a:lnTo>
                  <a:lnTo>
                    <a:pt x="565" y="9622"/>
                  </a:lnTo>
                  <a:lnTo>
                    <a:pt x="565" y="2763"/>
                  </a:lnTo>
                  <a:lnTo>
                    <a:pt x="4462" y="2763"/>
                  </a:lnTo>
                  <a:cubicBezTo>
                    <a:pt x="3945" y="3404"/>
                    <a:pt x="3627" y="4209"/>
                    <a:pt x="3627" y="5114"/>
                  </a:cubicBezTo>
                  <a:cubicBezTo>
                    <a:pt x="3627" y="7201"/>
                    <a:pt x="5344" y="8888"/>
                    <a:pt x="7424" y="8888"/>
                  </a:cubicBezTo>
                  <a:cubicBezTo>
                    <a:pt x="9529" y="8888"/>
                    <a:pt x="11221" y="7201"/>
                    <a:pt x="11221" y="5114"/>
                  </a:cubicBezTo>
                  <a:cubicBezTo>
                    <a:pt x="11221" y="4209"/>
                    <a:pt x="10928" y="3404"/>
                    <a:pt x="10410" y="2763"/>
                  </a:cubicBezTo>
                  <a:close/>
                  <a:moveTo>
                    <a:pt x="588" y="0"/>
                  </a:moveTo>
                  <a:cubicBezTo>
                    <a:pt x="271" y="0"/>
                    <a:pt x="1" y="265"/>
                    <a:pt x="1" y="588"/>
                  </a:cubicBezTo>
                  <a:lnTo>
                    <a:pt x="1" y="9622"/>
                  </a:lnTo>
                  <a:cubicBezTo>
                    <a:pt x="1" y="9940"/>
                    <a:pt x="271" y="10210"/>
                    <a:pt x="588" y="10210"/>
                  </a:cubicBezTo>
                  <a:lnTo>
                    <a:pt x="14254" y="10210"/>
                  </a:lnTo>
                  <a:cubicBezTo>
                    <a:pt x="14601" y="10210"/>
                    <a:pt x="14866" y="9940"/>
                    <a:pt x="14866" y="9622"/>
                  </a:cubicBezTo>
                  <a:lnTo>
                    <a:pt x="14866" y="588"/>
                  </a:lnTo>
                  <a:cubicBezTo>
                    <a:pt x="14866" y="265"/>
                    <a:pt x="14601" y="0"/>
                    <a:pt x="1425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54"/>
            <p:cNvSpPr/>
            <p:nvPr/>
          </p:nvSpPr>
          <p:spPr>
            <a:xfrm>
              <a:off x="2520056" y="2911103"/>
              <a:ext cx="90699" cy="63466"/>
            </a:xfrm>
            <a:custGeom>
              <a:rect b="b" l="l" r="r" t="t"/>
              <a:pathLst>
                <a:path extrusionOk="0" h="3258" w="4656">
                  <a:moveTo>
                    <a:pt x="1763" y="1"/>
                  </a:moveTo>
                  <a:cubicBezTo>
                    <a:pt x="1152" y="1"/>
                    <a:pt x="564" y="248"/>
                    <a:pt x="124" y="665"/>
                  </a:cubicBezTo>
                  <a:cubicBezTo>
                    <a:pt x="29" y="783"/>
                    <a:pt x="0" y="959"/>
                    <a:pt x="124" y="1077"/>
                  </a:cubicBezTo>
                  <a:cubicBezTo>
                    <a:pt x="173" y="1138"/>
                    <a:pt x="247" y="1169"/>
                    <a:pt x="320" y="1169"/>
                  </a:cubicBezTo>
                  <a:cubicBezTo>
                    <a:pt x="394" y="1169"/>
                    <a:pt x="467" y="1138"/>
                    <a:pt x="517" y="1077"/>
                  </a:cubicBezTo>
                  <a:cubicBezTo>
                    <a:pt x="858" y="759"/>
                    <a:pt x="1299" y="589"/>
                    <a:pt x="1763" y="589"/>
                  </a:cubicBezTo>
                  <a:cubicBezTo>
                    <a:pt x="2675" y="589"/>
                    <a:pt x="3409" y="1276"/>
                    <a:pt x="3503" y="2158"/>
                  </a:cubicBezTo>
                  <a:lnTo>
                    <a:pt x="3409" y="2035"/>
                  </a:lnTo>
                  <a:cubicBezTo>
                    <a:pt x="3351" y="1963"/>
                    <a:pt x="3270" y="1925"/>
                    <a:pt x="3188" y="1925"/>
                  </a:cubicBezTo>
                  <a:cubicBezTo>
                    <a:pt x="3128" y="1925"/>
                    <a:pt x="3067" y="1945"/>
                    <a:pt x="3015" y="1988"/>
                  </a:cubicBezTo>
                  <a:cubicBezTo>
                    <a:pt x="2892" y="2082"/>
                    <a:pt x="2868" y="2252"/>
                    <a:pt x="2968" y="2376"/>
                  </a:cubicBezTo>
                  <a:lnTo>
                    <a:pt x="3527" y="3134"/>
                  </a:lnTo>
                  <a:cubicBezTo>
                    <a:pt x="3580" y="3210"/>
                    <a:pt x="3674" y="3257"/>
                    <a:pt x="3750" y="3257"/>
                  </a:cubicBezTo>
                  <a:cubicBezTo>
                    <a:pt x="3850" y="3257"/>
                    <a:pt x="3921" y="3210"/>
                    <a:pt x="3997" y="3134"/>
                  </a:cubicBezTo>
                  <a:lnTo>
                    <a:pt x="4555" y="2376"/>
                  </a:lnTo>
                  <a:cubicBezTo>
                    <a:pt x="4655" y="2252"/>
                    <a:pt x="4632" y="2082"/>
                    <a:pt x="4508" y="1988"/>
                  </a:cubicBezTo>
                  <a:cubicBezTo>
                    <a:pt x="4456" y="1945"/>
                    <a:pt x="4392" y="1925"/>
                    <a:pt x="4329" y="1925"/>
                  </a:cubicBezTo>
                  <a:cubicBezTo>
                    <a:pt x="4242" y="1925"/>
                    <a:pt x="4159" y="1963"/>
                    <a:pt x="4115" y="2035"/>
                  </a:cubicBezTo>
                  <a:lnTo>
                    <a:pt x="4068" y="2082"/>
                  </a:lnTo>
                  <a:cubicBezTo>
                    <a:pt x="3944" y="906"/>
                    <a:pt x="2939" y="1"/>
                    <a:pt x="176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54"/>
            <p:cNvSpPr/>
            <p:nvPr/>
          </p:nvSpPr>
          <p:spPr>
            <a:xfrm>
              <a:off x="2500011" y="2940654"/>
              <a:ext cx="90699" cy="63563"/>
            </a:xfrm>
            <a:custGeom>
              <a:rect b="b" l="l" r="r" t="t"/>
              <a:pathLst>
                <a:path extrusionOk="0" h="3263" w="4656">
                  <a:moveTo>
                    <a:pt x="912" y="0"/>
                  </a:moveTo>
                  <a:cubicBezTo>
                    <a:pt x="835" y="0"/>
                    <a:pt x="735" y="53"/>
                    <a:pt x="688" y="124"/>
                  </a:cubicBezTo>
                  <a:lnTo>
                    <a:pt x="100" y="882"/>
                  </a:lnTo>
                  <a:cubicBezTo>
                    <a:pt x="0" y="1005"/>
                    <a:pt x="30" y="1176"/>
                    <a:pt x="177" y="1276"/>
                  </a:cubicBezTo>
                  <a:cubicBezTo>
                    <a:pt x="224" y="1323"/>
                    <a:pt x="271" y="1352"/>
                    <a:pt x="347" y="1352"/>
                  </a:cubicBezTo>
                  <a:cubicBezTo>
                    <a:pt x="418" y="1352"/>
                    <a:pt x="518" y="1299"/>
                    <a:pt x="565" y="1229"/>
                  </a:cubicBezTo>
                  <a:lnTo>
                    <a:pt x="588" y="1176"/>
                  </a:lnTo>
                  <a:cubicBezTo>
                    <a:pt x="735" y="2352"/>
                    <a:pt x="1717" y="3263"/>
                    <a:pt x="2916" y="3263"/>
                  </a:cubicBezTo>
                  <a:cubicBezTo>
                    <a:pt x="3527" y="3263"/>
                    <a:pt x="4091" y="3016"/>
                    <a:pt x="4532" y="2598"/>
                  </a:cubicBezTo>
                  <a:cubicBezTo>
                    <a:pt x="4656" y="2475"/>
                    <a:pt x="4656" y="2304"/>
                    <a:pt x="4556" y="2181"/>
                  </a:cubicBezTo>
                  <a:cubicBezTo>
                    <a:pt x="4497" y="2119"/>
                    <a:pt x="4424" y="2088"/>
                    <a:pt x="4350" y="2088"/>
                  </a:cubicBezTo>
                  <a:cubicBezTo>
                    <a:pt x="4277" y="2088"/>
                    <a:pt x="4203" y="2119"/>
                    <a:pt x="4144" y="2181"/>
                  </a:cubicBezTo>
                  <a:cubicBezTo>
                    <a:pt x="3821" y="2498"/>
                    <a:pt x="3380" y="2675"/>
                    <a:pt x="2916" y="2675"/>
                  </a:cubicBezTo>
                  <a:cubicBezTo>
                    <a:pt x="2011" y="2675"/>
                    <a:pt x="1252" y="1987"/>
                    <a:pt x="1153" y="1105"/>
                  </a:cubicBezTo>
                  <a:lnTo>
                    <a:pt x="1153" y="1105"/>
                  </a:lnTo>
                  <a:lnTo>
                    <a:pt x="1252" y="1229"/>
                  </a:lnTo>
                  <a:cubicBezTo>
                    <a:pt x="1310" y="1300"/>
                    <a:pt x="1399" y="1338"/>
                    <a:pt x="1488" y="1338"/>
                  </a:cubicBezTo>
                  <a:cubicBezTo>
                    <a:pt x="1553" y="1338"/>
                    <a:pt x="1618" y="1318"/>
                    <a:pt x="1670" y="1276"/>
                  </a:cubicBezTo>
                  <a:cubicBezTo>
                    <a:pt x="1793" y="1176"/>
                    <a:pt x="1817" y="1005"/>
                    <a:pt x="1717" y="882"/>
                  </a:cubicBezTo>
                  <a:lnTo>
                    <a:pt x="1129" y="124"/>
                  </a:lnTo>
                  <a:cubicBezTo>
                    <a:pt x="1082" y="53"/>
                    <a:pt x="1006" y="0"/>
                    <a:pt x="91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254"/>
          <p:cNvGrpSpPr/>
          <p:nvPr/>
        </p:nvGrpSpPr>
        <p:grpSpPr>
          <a:xfrm>
            <a:off x="2746880" y="1629151"/>
            <a:ext cx="379821" cy="326329"/>
            <a:chOff x="1789660" y="2819976"/>
            <a:chExt cx="379821" cy="326329"/>
          </a:xfrm>
        </p:grpSpPr>
        <p:sp>
          <p:nvSpPr>
            <p:cNvPr id="3363" name="Google Shape;3363;p254"/>
            <p:cNvSpPr/>
            <p:nvPr/>
          </p:nvSpPr>
          <p:spPr>
            <a:xfrm>
              <a:off x="1794919" y="3035111"/>
              <a:ext cx="368834" cy="48232"/>
            </a:xfrm>
            <a:custGeom>
              <a:rect b="b" l="l" r="r" t="t"/>
              <a:pathLst>
                <a:path extrusionOk="0" h="2476" w="18934">
                  <a:moveTo>
                    <a:pt x="1" y="1"/>
                  </a:moveTo>
                  <a:lnTo>
                    <a:pt x="1" y="1499"/>
                  </a:lnTo>
                  <a:cubicBezTo>
                    <a:pt x="1" y="2034"/>
                    <a:pt x="442" y="2475"/>
                    <a:pt x="982" y="2475"/>
                  </a:cubicBezTo>
                  <a:lnTo>
                    <a:pt x="17975" y="2475"/>
                  </a:lnTo>
                  <a:cubicBezTo>
                    <a:pt x="18492" y="2475"/>
                    <a:pt x="18933" y="2034"/>
                    <a:pt x="18933" y="1499"/>
                  </a:cubicBezTo>
                  <a:lnTo>
                    <a:pt x="18933" y="1"/>
                  </a:ln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54"/>
            <p:cNvSpPr/>
            <p:nvPr/>
          </p:nvSpPr>
          <p:spPr>
            <a:xfrm>
              <a:off x="1794919" y="2825236"/>
              <a:ext cx="368834" cy="209897"/>
            </a:xfrm>
            <a:custGeom>
              <a:rect b="b" l="l" r="r" t="t"/>
              <a:pathLst>
                <a:path extrusionOk="0" h="10775" w="18934">
                  <a:moveTo>
                    <a:pt x="982" y="1"/>
                  </a:moveTo>
                  <a:cubicBezTo>
                    <a:pt x="442" y="1"/>
                    <a:pt x="1" y="441"/>
                    <a:pt x="1" y="982"/>
                  </a:cubicBezTo>
                  <a:lnTo>
                    <a:pt x="1" y="10775"/>
                  </a:lnTo>
                  <a:lnTo>
                    <a:pt x="18933" y="10775"/>
                  </a:lnTo>
                  <a:lnTo>
                    <a:pt x="18933" y="982"/>
                  </a:lnTo>
                  <a:cubicBezTo>
                    <a:pt x="18933" y="441"/>
                    <a:pt x="18492" y="1"/>
                    <a:pt x="17975"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54"/>
            <p:cNvSpPr/>
            <p:nvPr/>
          </p:nvSpPr>
          <p:spPr>
            <a:xfrm>
              <a:off x="1794919" y="2825236"/>
              <a:ext cx="368834" cy="209897"/>
            </a:xfrm>
            <a:custGeom>
              <a:rect b="b" l="l" r="r" t="t"/>
              <a:pathLst>
                <a:path extrusionOk="0" h="10775" w="18934">
                  <a:moveTo>
                    <a:pt x="982" y="1"/>
                  </a:moveTo>
                  <a:cubicBezTo>
                    <a:pt x="442" y="1"/>
                    <a:pt x="1" y="441"/>
                    <a:pt x="1" y="982"/>
                  </a:cubicBezTo>
                  <a:lnTo>
                    <a:pt x="1" y="10775"/>
                  </a:lnTo>
                  <a:lnTo>
                    <a:pt x="18933" y="10775"/>
                  </a:lnTo>
                  <a:lnTo>
                    <a:pt x="18933" y="982"/>
                  </a:lnTo>
                  <a:cubicBezTo>
                    <a:pt x="18933" y="441"/>
                    <a:pt x="18492" y="1"/>
                    <a:pt x="17975"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54"/>
            <p:cNvSpPr/>
            <p:nvPr/>
          </p:nvSpPr>
          <p:spPr>
            <a:xfrm>
              <a:off x="2129836" y="2825236"/>
              <a:ext cx="33915" cy="209897"/>
            </a:xfrm>
            <a:custGeom>
              <a:rect b="b" l="l" r="r" t="t"/>
              <a:pathLst>
                <a:path extrusionOk="0" h="10775" w="1741">
                  <a:moveTo>
                    <a:pt x="1" y="1"/>
                  </a:moveTo>
                  <a:cubicBezTo>
                    <a:pt x="541" y="1"/>
                    <a:pt x="982" y="441"/>
                    <a:pt x="982" y="982"/>
                  </a:cubicBezTo>
                  <a:lnTo>
                    <a:pt x="982" y="10775"/>
                  </a:lnTo>
                  <a:lnTo>
                    <a:pt x="1740" y="10775"/>
                  </a:lnTo>
                  <a:lnTo>
                    <a:pt x="1740" y="982"/>
                  </a:lnTo>
                  <a:cubicBezTo>
                    <a:pt x="1740" y="441"/>
                    <a:pt x="1299" y="1"/>
                    <a:pt x="782"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54"/>
            <p:cNvSpPr/>
            <p:nvPr/>
          </p:nvSpPr>
          <p:spPr>
            <a:xfrm>
              <a:off x="2129836" y="3035111"/>
              <a:ext cx="33915" cy="48232"/>
            </a:xfrm>
            <a:custGeom>
              <a:rect b="b" l="l" r="r" t="t"/>
              <a:pathLst>
                <a:path extrusionOk="0" h="2476" w="1741">
                  <a:moveTo>
                    <a:pt x="982" y="1"/>
                  </a:moveTo>
                  <a:lnTo>
                    <a:pt x="982" y="1499"/>
                  </a:lnTo>
                  <a:cubicBezTo>
                    <a:pt x="982" y="2034"/>
                    <a:pt x="541" y="2475"/>
                    <a:pt x="1" y="2475"/>
                  </a:cubicBezTo>
                  <a:lnTo>
                    <a:pt x="782" y="2475"/>
                  </a:lnTo>
                  <a:cubicBezTo>
                    <a:pt x="1299" y="2475"/>
                    <a:pt x="1740" y="2034"/>
                    <a:pt x="1740" y="1499"/>
                  </a:cubicBezTo>
                  <a:lnTo>
                    <a:pt x="1740" y="1"/>
                  </a:ln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54"/>
            <p:cNvSpPr/>
            <p:nvPr/>
          </p:nvSpPr>
          <p:spPr>
            <a:xfrm>
              <a:off x="1937590" y="3083324"/>
              <a:ext cx="83959" cy="57719"/>
            </a:xfrm>
            <a:custGeom>
              <a:rect b="b" l="l" r="r" t="t"/>
              <a:pathLst>
                <a:path extrusionOk="0" h="2963" w="4310">
                  <a:moveTo>
                    <a:pt x="295" y="0"/>
                  </a:moveTo>
                  <a:cubicBezTo>
                    <a:pt x="295" y="0"/>
                    <a:pt x="271" y="2157"/>
                    <a:pt x="1" y="2963"/>
                  </a:cubicBezTo>
                  <a:lnTo>
                    <a:pt x="4309" y="2963"/>
                  </a:lnTo>
                  <a:cubicBezTo>
                    <a:pt x="4015" y="2157"/>
                    <a:pt x="3992" y="0"/>
                    <a:pt x="3992"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54"/>
            <p:cNvSpPr/>
            <p:nvPr/>
          </p:nvSpPr>
          <p:spPr>
            <a:xfrm>
              <a:off x="1942869" y="3083324"/>
              <a:ext cx="72953" cy="14785"/>
            </a:xfrm>
            <a:custGeom>
              <a:rect b="b" l="l" r="r" t="t"/>
              <a:pathLst>
                <a:path extrusionOk="0" h="759" w="3745">
                  <a:moveTo>
                    <a:pt x="24" y="0"/>
                  </a:moveTo>
                  <a:cubicBezTo>
                    <a:pt x="24" y="0"/>
                    <a:pt x="24" y="318"/>
                    <a:pt x="0" y="758"/>
                  </a:cubicBezTo>
                  <a:lnTo>
                    <a:pt x="3744" y="758"/>
                  </a:lnTo>
                  <a:cubicBezTo>
                    <a:pt x="3721" y="318"/>
                    <a:pt x="3721" y="0"/>
                    <a:pt x="3721"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54"/>
            <p:cNvSpPr/>
            <p:nvPr/>
          </p:nvSpPr>
          <p:spPr>
            <a:xfrm>
              <a:off x="1942869" y="3083324"/>
              <a:ext cx="72953" cy="14785"/>
            </a:xfrm>
            <a:custGeom>
              <a:rect b="b" l="l" r="r" t="t"/>
              <a:pathLst>
                <a:path extrusionOk="0" h="759" w="3745">
                  <a:moveTo>
                    <a:pt x="24" y="0"/>
                  </a:moveTo>
                  <a:cubicBezTo>
                    <a:pt x="24" y="0"/>
                    <a:pt x="24" y="318"/>
                    <a:pt x="0" y="758"/>
                  </a:cubicBezTo>
                  <a:lnTo>
                    <a:pt x="3744" y="758"/>
                  </a:lnTo>
                  <a:cubicBezTo>
                    <a:pt x="3721" y="318"/>
                    <a:pt x="3721" y="0"/>
                    <a:pt x="372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54"/>
            <p:cNvSpPr/>
            <p:nvPr/>
          </p:nvSpPr>
          <p:spPr>
            <a:xfrm>
              <a:off x="1818276" y="2851008"/>
              <a:ext cx="322121" cy="184125"/>
            </a:xfrm>
            <a:custGeom>
              <a:rect b="b" l="l" r="r" t="t"/>
              <a:pathLst>
                <a:path extrusionOk="0" h="9452" w="16536">
                  <a:moveTo>
                    <a:pt x="418" y="0"/>
                  </a:moveTo>
                  <a:cubicBezTo>
                    <a:pt x="201" y="0"/>
                    <a:pt x="1" y="171"/>
                    <a:pt x="1" y="417"/>
                  </a:cubicBezTo>
                  <a:lnTo>
                    <a:pt x="1" y="9452"/>
                  </a:lnTo>
                  <a:lnTo>
                    <a:pt x="16535" y="9452"/>
                  </a:lnTo>
                  <a:lnTo>
                    <a:pt x="16535" y="417"/>
                  </a:lnTo>
                  <a:cubicBezTo>
                    <a:pt x="16535" y="171"/>
                    <a:pt x="16365" y="0"/>
                    <a:pt x="16118"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54"/>
            <p:cNvSpPr/>
            <p:nvPr/>
          </p:nvSpPr>
          <p:spPr>
            <a:xfrm>
              <a:off x="2117466" y="2851008"/>
              <a:ext cx="22928" cy="184125"/>
            </a:xfrm>
            <a:custGeom>
              <a:rect b="b" l="l" r="r" t="t"/>
              <a:pathLst>
                <a:path extrusionOk="0" h="9452" w="1177">
                  <a:moveTo>
                    <a:pt x="1" y="0"/>
                  </a:moveTo>
                  <a:cubicBezTo>
                    <a:pt x="218" y="0"/>
                    <a:pt x="418" y="171"/>
                    <a:pt x="418" y="417"/>
                  </a:cubicBezTo>
                  <a:lnTo>
                    <a:pt x="418" y="9452"/>
                  </a:lnTo>
                  <a:lnTo>
                    <a:pt x="1176" y="9452"/>
                  </a:lnTo>
                  <a:lnTo>
                    <a:pt x="1176" y="417"/>
                  </a:lnTo>
                  <a:cubicBezTo>
                    <a:pt x="1176" y="171"/>
                    <a:pt x="1006" y="0"/>
                    <a:pt x="759"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54"/>
            <p:cNvSpPr/>
            <p:nvPr/>
          </p:nvSpPr>
          <p:spPr>
            <a:xfrm>
              <a:off x="1997237" y="2887298"/>
              <a:ext cx="111659" cy="147834"/>
            </a:xfrm>
            <a:custGeom>
              <a:rect b="b" l="l" r="r" t="t"/>
              <a:pathLst>
                <a:path extrusionOk="0" h="7589" w="5732">
                  <a:moveTo>
                    <a:pt x="72" y="0"/>
                  </a:moveTo>
                  <a:cubicBezTo>
                    <a:pt x="48" y="0"/>
                    <a:pt x="1" y="47"/>
                    <a:pt x="1" y="71"/>
                  </a:cubicBezTo>
                  <a:lnTo>
                    <a:pt x="1" y="7589"/>
                  </a:lnTo>
                  <a:lnTo>
                    <a:pt x="5732" y="7589"/>
                  </a:lnTo>
                  <a:lnTo>
                    <a:pt x="5732" y="71"/>
                  </a:lnTo>
                  <a:cubicBezTo>
                    <a:pt x="5732" y="47"/>
                    <a:pt x="5708" y="0"/>
                    <a:pt x="5655" y="0"/>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54"/>
            <p:cNvSpPr/>
            <p:nvPr/>
          </p:nvSpPr>
          <p:spPr>
            <a:xfrm>
              <a:off x="1960946" y="3053773"/>
              <a:ext cx="36778" cy="11006"/>
            </a:xfrm>
            <a:custGeom>
              <a:rect b="b" l="l" r="r" t="t"/>
              <a:pathLst>
                <a:path extrusionOk="0" h="565" w="1888">
                  <a:moveTo>
                    <a:pt x="295" y="1"/>
                  </a:moveTo>
                  <a:cubicBezTo>
                    <a:pt x="148" y="1"/>
                    <a:pt x="1" y="124"/>
                    <a:pt x="1" y="271"/>
                  </a:cubicBezTo>
                  <a:cubicBezTo>
                    <a:pt x="1" y="441"/>
                    <a:pt x="148" y="565"/>
                    <a:pt x="295" y="565"/>
                  </a:cubicBezTo>
                  <a:lnTo>
                    <a:pt x="1594" y="565"/>
                  </a:lnTo>
                  <a:cubicBezTo>
                    <a:pt x="1764" y="565"/>
                    <a:pt x="1888" y="441"/>
                    <a:pt x="1888" y="271"/>
                  </a:cubicBezTo>
                  <a:cubicBezTo>
                    <a:pt x="1888" y="124"/>
                    <a:pt x="1764" y="1"/>
                    <a:pt x="15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54"/>
            <p:cNvSpPr/>
            <p:nvPr/>
          </p:nvSpPr>
          <p:spPr>
            <a:xfrm>
              <a:off x="1902779" y="2946946"/>
              <a:ext cx="11474" cy="10909"/>
            </a:xfrm>
            <a:custGeom>
              <a:rect b="b" l="l" r="r" t="t"/>
              <a:pathLst>
                <a:path extrusionOk="0" h="560" w="589">
                  <a:moveTo>
                    <a:pt x="295" y="1"/>
                  </a:moveTo>
                  <a:cubicBezTo>
                    <a:pt x="148" y="1"/>
                    <a:pt x="1" y="118"/>
                    <a:pt x="1" y="265"/>
                  </a:cubicBezTo>
                  <a:cubicBezTo>
                    <a:pt x="1" y="441"/>
                    <a:pt x="148" y="559"/>
                    <a:pt x="295" y="559"/>
                  </a:cubicBezTo>
                  <a:cubicBezTo>
                    <a:pt x="465" y="559"/>
                    <a:pt x="589" y="441"/>
                    <a:pt x="589" y="265"/>
                  </a:cubicBezTo>
                  <a:cubicBezTo>
                    <a:pt x="589" y="118"/>
                    <a:pt x="465" y="1"/>
                    <a:pt x="29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54"/>
            <p:cNvSpPr/>
            <p:nvPr/>
          </p:nvSpPr>
          <p:spPr>
            <a:xfrm>
              <a:off x="1886533" y="2922109"/>
              <a:ext cx="43869" cy="20084"/>
            </a:xfrm>
            <a:custGeom>
              <a:rect b="b" l="l" r="r" t="t"/>
              <a:pathLst>
                <a:path extrusionOk="0" h="1031" w="2252">
                  <a:moveTo>
                    <a:pt x="1129" y="0"/>
                  </a:moveTo>
                  <a:cubicBezTo>
                    <a:pt x="711" y="0"/>
                    <a:pt x="318" y="218"/>
                    <a:pt x="100" y="588"/>
                  </a:cubicBezTo>
                  <a:cubicBezTo>
                    <a:pt x="0" y="735"/>
                    <a:pt x="47" y="905"/>
                    <a:pt x="194" y="982"/>
                  </a:cubicBezTo>
                  <a:cubicBezTo>
                    <a:pt x="237" y="1015"/>
                    <a:pt x="287" y="1030"/>
                    <a:pt x="337" y="1030"/>
                  </a:cubicBezTo>
                  <a:cubicBezTo>
                    <a:pt x="429" y="1030"/>
                    <a:pt x="523" y="977"/>
                    <a:pt x="588" y="882"/>
                  </a:cubicBezTo>
                  <a:cubicBezTo>
                    <a:pt x="688" y="688"/>
                    <a:pt x="905" y="588"/>
                    <a:pt x="1129" y="588"/>
                  </a:cubicBezTo>
                  <a:cubicBezTo>
                    <a:pt x="1346" y="588"/>
                    <a:pt x="1570" y="688"/>
                    <a:pt x="1693" y="882"/>
                  </a:cubicBezTo>
                  <a:cubicBezTo>
                    <a:pt x="1740" y="982"/>
                    <a:pt x="1840" y="1029"/>
                    <a:pt x="1934" y="1029"/>
                  </a:cubicBezTo>
                  <a:cubicBezTo>
                    <a:pt x="1987" y="1029"/>
                    <a:pt x="2034" y="1005"/>
                    <a:pt x="2081" y="982"/>
                  </a:cubicBezTo>
                  <a:cubicBezTo>
                    <a:pt x="2204" y="905"/>
                    <a:pt x="2251" y="735"/>
                    <a:pt x="2181" y="588"/>
                  </a:cubicBezTo>
                  <a:cubicBezTo>
                    <a:pt x="1934" y="218"/>
                    <a:pt x="1570" y="0"/>
                    <a:pt x="112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54"/>
            <p:cNvSpPr/>
            <p:nvPr/>
          </p:nvSpPr>
          <p:spPr>
            <a:xfrm>
              <a:off x="1869800" y="2902064"/>
              <a:ext cx="77784" cy="29571"/>
            </a:xfrm>
            <a:custGeom>
              <a:rect b="b" l="l" r="r" t="t"/>
              <a:pathLst>
                <a:path extrusionOk="0" h="1518" w="3993">
                  <a:moveTo>
                    <a:pt x="1988" y="1"/>
                  </a:moveTo>
                  <a:cubicBezTo>
                    <a:pt x="1200" y="1"/>
                    <a:pt x="495" y="418"/>
                    <a:pt x="77" y="1076"/>
                  </a:cubicBezTo>
                  <a:cubicBezTo>
                    <a:pt x="1" y="1223"/>
                    <a:pt x="24" y="1394"/>
                    <a:pt x="171" y="1470"/>
                  </a:cubicBezTo>
                  <a:cubicBezTo>
                    <a:pt x="215" y="1495"/>
                    <a:pt x="269" y="1508"/>
                    <a:pt x="323" y="1508"/>
                  </a:cubicBezTo>
                  <a:cubicBezTo>
                    <a:pt x="421" y="1508"/>
                    <a:pt x="520" y="1465"/>
                    <a:pt x="565" y="1370"/>
                  </a:cubicBezTo>
                  <a:cubicBezTo>
                    <a:pt x="859" y="882"/>
                    <a:pt x="1400" y="565"/>
                    <a:pt x="1988" y="565"/>
                  </a:cubicBezTo>
                  <a:cubicBezTo>
                    <a:pt x="2575" y="565"/>
                    <a:pt x="3110" y="882"/>
                    <a:pt x="3404" y="1370"/>
                  </a:cubicBezTo>
                  <a:cubicBezTo>
                    <a:pt x="3481" y="1470"/>
                    <a:pt x="3551" y="1517"/>
                    <a:pt x="3651" y="1517"/>
                  </a:cubicBezTo>
                  <a:cubicBezTo>
                    <a:pt x="3698" y="1517"/>
                    <a:pt x="3751" y="1494"/>
                    <a:pt x="3798" y="1470"/>
                  </a:cubicBezTo>
                  <a:cubicBezTo>
                    <a:pt x="3945" y="1394"/>
                    <a:pt x="3992" y="1223"/>
                    <a:pt x="3898" y="1076"/>
                  </a:cubicBezTo>
                  <a:cubicBezTo>
                    <a:pt x="3504" y="418"/>
                    <a:pt x="2769" y="1"/>
                    <a:pt x="198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54"/>
            <p:cNvSpPr/>
            <p:nvPr/>
          </p:nvSpPr>
          <p:spPr>
            <a:xfrm>
              <a:off x="1854118" y="2882019"/>
              <a:ext cx="108796" cy="37889"/>
            </a:xfrm>
            <a:custGeom>
              <a:rect b="b" l="l" r="r" t="t"/>
              <a:pathLst>
                <a:path extrusionOk="0" h="1945" w="5585">
                  <a:moveTo>
                    <a:pt x="2793" y="1"/>
                  </a:moveTo>
                  <a:cubicBezTo>
                    <a:pt x="1688" y="1"/>
                    <a:pt x="659" y="565"/>
                    <a:pt x="95" y="1517"/>
                  </a:cubicBezTo>
                  <a:cubicBezTo>
                    <a:pt x="1" y="1641"/>
                    <a:pt x="48" y="1811"/>
                    <a:pt x="195" y="1911"/>
                  </a:cubicBezTo>
                  <a:cubicBezTo>
                    <a:pt x="234" y="1934"/>
                    <a:pt x="278" y="1944"/>
                    <a:pt x="323" y="1944"/>
                  </a:cubicBezTo>
                  <a:cubicBezTo>
                    <a:pt x="419" y="1944"/>
                    <a:pt x="520" y="1896"/>
                    <a:pt x="589" y="1811"/>
                  </a:cubicBezTo>
                  <a:cubicBezTo>
                    <a:pt x="1053" y="1030"/>
                    <a:pt x="1888" y="565"/>
                    <a:pt x="2793" y="565"/>
                  </a:cubicBezTo>
                  <a:cubicBezTo>
                    <a:pt x="3698" y="565"/>
                    <a:pt x="4533" y="1030"/>
                    <a:pt x="5020" y="1811"/>
                  </a:cubicBezTo>
                  <a:cubicBezTo>
                    <a:pt x="5067" y="1888"/>
                    <a:pt x="5167" y="1935"/>
                    <a:pt x="5267" y="1935"/>
                  </a:cubicBezTo>
                  <a:cubicBezTo>
                    <a:pt x="5314" y="1935"/>
                    <a:pt x="5361" y="1935"/>
                    <a:pt x="5414" y="1911"/>
                  </a:cubicBezTo>
                  <a:cubicBezTo>
                    <a:pt x="5532" y="1811"/>
                    <a:pt x="5585" y="1641"/>
                    <a:pt x="5508" y="1517"/>
                  </a:cubicBezTo>
                  <a:cubicBezTo>
                    <a:pt x="4920" y="565"/>
                    <a:pt x="3915" y="1"/>
                    <a:pt x="279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54"/>
            <p:cNvSpPr/>
            <p:nvPr/>
          </p:nvSpPr>
          <p:spPr>
            <a:xfrm>
              <a:off x="1789660" y="2819976"/>
              <a:ext cx="379821" cy="326329"/>
            </a:xfrm>
            <a:custGeom>
              <a:rect b="b" l="l" r="r" t="t"/>
              <a:pathLst>
                <a:path extrusionOk="0" h="16752" w="19498">
                  <a:moveTo>
                    <a:pt x="17587" y="1863"/>
                  </a:moveTo>
                  <a:cubicBezTo>
                    <a:pt x="17657" y="1863"/>
                    <a:pt x="17734" y="1934"/>
                    <a:pt x="17734" y="2010"/>
                  </a:cubicBezTo>
                  <a:lnTo>
                    <a:pt x="17734" y="10780"/>
                  </a:lnTo>
                  <a:lnTo>
                    <a:pt x="16682" y="10780"/>
                  </a:lnTo>
                  <a:lnTo>
                    <a:pt x="16682" y="3527"/>
                  </a:lnTo>
                  <a:cubicBezTo>
                    <a:pt x="16682" y="3333"/>
                    <a:pt x="16511" y="3186"/>
                    <a:pt x="16311" y="3186"/>
                  </a:cubicBezTo>
                  <a:lnTo>
                    <a:pt x="15259" y="3186"/>
                  </a:lnTo>
                  <a:cubicBezTo>
                    <a:pt x="15112" y="3186"/>
                    <a:pt x="14989" y="3309"/>
                    <a:pt x="14989" y="3456"/>
                  </a:cubicBezTo>
                  <a:cubicBezTo>
                    <a:pt x="14989" y="3627"/>
                    <a:pt x="15112" y="3750"/>
                    <a:pt x="15259" y="3750"/>
                  </a:cubicBezTo>
                  <a:lnTo>
                    <a:pt x="16117" y="3750"/>
                  </a:lnTo>
                  <a:lnTo>
                    <a:pt x="16117" y="10751"/>
                  </a:lnTo>
                  <a:lnTo>
                    <a:pt x="10951" y="10751"/>
                  </a:lnTo>
                  <a:lnTo>
                    <a:pt x="10951" y="3750"/>
                  </a:lnTo>
                  <a:lnTo>
                    <a:pt x="13960" y="3750"/>
                  </a:lnTo>
                  <a:cubicBezTo>
                    <a:pt x="14107" y="3750"/>
                    <a:pt x="14231" y="3627"/>
                    <a:pt x="14231" y="3456"/>
                  </a:cubicBezTo>
                  <a:cubicBezTo>
                    <a:pt x="14231" y="3309"/>
                    <a:pt x="14107" y="3186"/>
                    <a:pt x="13960" y="3186"/>
                  </a:cubicBezTo>
                  <a:lnTo>
                    <a:pt x="10728" y="3186"/>
                  </a:lnTo>
                  <a:cubicBezTo>
                    <a:pt x="10534" y="3186"/>
                    <a:pt x="10387" y="3333"/>
                    <a:pt x="10387" y="3527"/>
                  </a:cubicBezTo>
                  <a:lnTo>
                    <a:pt x="10387" y="10780"/>
                  </a:lnTo>
                  <a:lnTo>
                    <a:pt x="1764" y="10780"/>
                  </a:lnTo>
                  <a:lnTo>
                    <a:pt x="1764" y="2010"/>
                  </a:lnTo>
                  <a:cubicBezTo>
                    <a:pt x="1764" y="1934"/>
                    <a:pt x="1817" y="1863"/>
                    <a:pt x="1887" y="1863"/>
                  </a:cubicBezTo>
                  <a:close/>
                  <a:moveTo>
                    <a:pt x="18909" y="11338"/>
                  </a:moveTo>
                  <a:lnTo>
                    <a:pt x="18909" y="12543"/>
                  </a:lnTo>
                  <a:cubicBezTo>
                    <a:pt x="18909" y="12908"/>
                    <a:pt x="18616" y="13225"/>
                    <a:pt x="18245" y="13225"/>
                  </a:cubicBezTo>
                  <a:lnTo>
                    <a:pt x="1252" y="13225"/>
                  </a:lnTo>
                  <a:cubicBezTo>
                    <a:pt x="859" y="13225"/>
                    <a:pt x="565" y="12908"/>
                    <a:pt x="565" y="12543"/>
                  </a:cubicBezTo>
                  <a:lnTo>
                    <a:pt x="565" y="11338"/>
                  </a:lnTo>
                  <a:close/>
                  <a:moveTo>
                    <a:pt x="11315" y="13790"/>
                  </a:moveTo>
                  <a:cubicBezTo>
                    <a:pt x="11315" y="14330"/>
                    <a:pt x="11368" y="15453"/>
                    <a:pt x="11539" y="16188"/>
                  </a:cubicBezTo>
                  <a:lnTo>
                    <a:pt x="7959" y="16188"/>
                  </a:lnTo>
                  <a:cubicBezTo>
                    <a:pt x="8106" y="15453"/>
                    <a:pt x="8159" y="14330"/>
                    <a:pt x="8182" y="13790"/>
                  </a:cubicBezTo>
                  <a:close/>
                  <a:moveTo>
                    <a:pt x="1252" y="0"/>
                  </a:moveTo>
                  <a:cubicBezTo>
                    <a:pt x="565" y="0"/>
                    <a:pt x="1" y="541"/>
                    <a:pt x="1" y="1252"/>
                  </a:cubicBezTo>
                  <a:lnTo>
                    <a:pt x="1" y="7741"/>
                  </a:lnTo>
                  <a:cubicBezTo>
                    <a:pt x="1" y="7888"/>
                    <a:pt x="124" y="8012"/>
                    <a:pt x="271" y="8012"/>
                  </a:cubicBezTo>
                  <a:cubicBezTo>
                    <a:pt x="441" y="8012"/>
                    <a:pt x="565" y="7888"/>
                    <a:pt x="565" y="7741"/>
                  </a:cubicBezTo>
                  <a:lnTo>
                    <a:pt x="565" y="1252"/>
                  </a:lnTo>
                  <a:cubicBezTo>
                    <a:pt x="565" y="858"/>
                    <a:pt x="859" y="564"/>
                    <a:pt x="1252" y="564"/>
                  </a:cubicBezTo>
                  <a:lnTo>
                    <a:pt x="18245" y="564"/>
                  </a:lnTo>
                  <a:cubicBezTo>
                    <a:pt x="18616" y="564"/>
                    <a:pt x="18909" y="858"/>
                    <a:pt x="18909" y="1252"/>
                  </a:cubicBezTo>
                  <a:lnTo>
                    <a:pt x="18909" y="10780"/>
                  </a:lnTo>
                  <a:lnTo>
                    <a:pt x="18298" y="10780"/>
                  </a:lnTo>
                  <a:lnTo>
                    <a:pt x="18298" y="2010"/>
                  </a:lnTo>
                  <a:cubicBezTo>
                    <a:pt x="18298" y="1617"/>
                    <a:pt x="17981" y="1299"/>
                    <a:pt x="17587" y="1299"/>
                  </a:cubicBezTo>
                  <a:lnTo>
                    <a:pt x="1887" y="1299"/>
                  </a:lnTo>
                  <a:cubicBezTo>
                    <a:pt x="1493" y="1299"/>
                    <a:pt x="1176" y="1617"/>
                    <a:pt x="1176" y="2010"/>
                  </a:cubicBezTo>
                  <a:lnTo>
                    <a:pt x="1176" y="10780"/>
                  </a:lnTo>
                  <a:lnTo>
                    <a:pt x="565" y="10780"/>
                  </a:lnTo>
                  <a:lnTo>
                    <a:pt x="565" y="9064"/>
                  </a:lnTo>
                  <a:cubicBezTo>
                    <a:pt x="565" y="8893"/>
                    <a:pt x="441" y="8770"/>
                    <a:pt x="271" y="8770"/>
                  </a:cubicBezTo>
                  <a:cubicBezTo>
                    <a:pt x="124" y="8770"/>
                    <a:pt x="1" y="8893"/>
                    <a:pt x="1" y="9064"/>
                  </a:cubicBezTo>
                  <a:lnTo>
                    <a:pt x="1" y="12543"/>
                  </a:lnTo>
                  <a:cubicBezTo>
                    <a:pt x="1" y="13225"/>
                    <a:pt x="565" y="13790"/>
                    <a:pt x="1252" y="13790"/>
                  </a:cubicBezTo>
                  <a:lnTo>
                    <a:pt x="7595" y="13790"/>
                  </a:lnTo>
                  <a:cubicBezTo>
                    <a:pt x="7571" y="14454"/>
                    <a:pt x="7518" y="15576"/>
                    <a:pt x="7371" y="16188"/>
                  </a:cubicBezTo>
                  <a:lnTo>
                    <a:pt x="6372" y="16188"/>
                  </a:lnTo>
                  <a:cubicBezTo>
                    <a:pt x="6225" y="16188"/>
                    <a:pt x="6102" y="16311"/>
                    <a:pt x="6102" y="16482"/>
                  </a:cubicBezTo>
                  <a:cubicBezTo>
                    <a:pt x="6102" y="16628"/>
                    <a:pt x="6225" y="16752"/>
                    <a:pt x="6372" y="16752"/>
                  </a:cubicBezTo>
                  <a:lnTo>
                    <a:pt x="13102" y="16752"/>
                  </a:lnTo>
                  <a:cubicBezTo>
                    <a:pt x="13249" y="16752"/>
                    <a:pt x="13396" y="16628"/>
                    <a:pt x="13396" y="16482"/>
                  </a:cubicBezTo>
                  <a:cubicBezTo>
                    <a:pt x="13396" y="16311"/>
                    <a:pt x="13249" y="16188"/>
                    <a:pt x="13102" y="16188"/>
                  </a:cubicBezTo>
                  <a:lnTo>
                    <a:pt x="12103" y="16188"/>
                  </a:lnTo>
                  <a:cubicBezTo>
                    <a:pt x="11980" y="15576"/>
                    <a:pt x="11903" y="14454"/>
                    <a:pt x="11880" y="13790"/>
                  </a:cubicBezTo>
                  <a:lnTo>
                    <a:pt x="18245" y="13790"/>
                  </a:lnTo>
                  <a:cubicBezTo>
                    <a:pt x="18933" y="13790"/>
                    <a:pt x="19497" y="13225"/>
                    <a:pt x="19497" y="12543"/>
                  </a:cubicBezTo>
                  <a:lnTo>
                    <a:pt x="19497" y="1252"/>
                  </a:lnTo>
                  <a:cubicBezTo>
                    <a:pt x="19497" y="541"/>
                    <a:pt x="18933" y="0"/>
                    <a:pt x="1824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54"/>
            <p:cNvSpPr/>
            <p:nvPr/>
          </p:nvSpPr>
          <p:spPr>
            <a:xfrm>
              <a:off x="2013386" y="2912603"/>
              <a:ext cx="79264" cy="10889"/>
            </a:xfrm>
            <a:custGeom>
              <a:rect b="b" l="l" r="r" t="t"/>
              <a:pathLst>
                <a:path extrusionOk="0" h="559" w="4069">
                  <a:moveTo>
                    <a:pt x="295" y="0"/>
                  </a:moveTo>
                  <a:cubicBezTo>
                    <a:pt x="148" y="0"/>
                    <a:pt x="1" y="118"/>
                    <a:pt x="1" y="265"/>
                  </a:cubicBezTo>
                  <a:cubicBezTo>
                    <a:pt x="1" y="441"/>
                    <a:pt x="148" y="559"/>
                    <a:pt x="295" y="559"/>
                  </a:cubicBezTo>
                  <a:lnTo>
                    <a:pt x="3774" y="559"/>
                  </a:lnTo>
                  <a:cubicBezTo>
                    <a:pt x="3945" y="559"/>
                    <a:pt x="4068" y="441"/>
                    <a:pt x="4068" y="265"/>
                  </a:cubicBezTo>
                  <a:cubicBezTo>
                    <a:pt x="4068" y="118"/>
                    <a:pt x="3945" y="0"/>
                    <a:pt x="377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54"/>
            <p:cNvSpPr/>
            <p:nvPr/>
          </p:nvSpPr>
          <p:spPr>
            <a:xfrm>
              <a:off x="2013386" y="2941219"/>
              <a:ext cx="45369" cy="11474"/>
            </a:xfrm>
            <a:custGeom>
              <a:rect b="b" l="l" r="r" t="t"/>
              <a:pathLst>
                <a:path extrusionOk="0" h="589" w="2329">
                  <a:moveTo>
                    <a:pt x="295" y="1"/>
                  </a:moveTo>
                  <a:cubicBezTo>
                    <a:pt x="148" y="1"/>
                    <a:pt x="1" y="118"/>
                    <a:pt x="1" y="295"/>
                  </a:cubicBezTo>
                  <a:cubicBezTo>
                    <a:pt x="1" y="442"/>
                    <a:pt x="148" y="589"/>
                    <a:pt x="295" y="589"/>
                  </a:cubicBezTo>
                  <a:lnTo>
                    <a:pt x="2034" y="589"/>
                  </a:lnTo>
                  <a:cubicBezTo>
                    <a:pt x="2205" y="589"/>
                    <a:pt x="2328" y="442"/>
                    <a:pt x="2328" y="295"/>
                  </a:cubicBezTo>
                  <a:cubicBezTo>
                    <a:pt x="2328" y="118"/>
                    <a:pt x="2205" y="1"/>
                    <a:pt x="203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54"/>
            <p:cNvSpPr/>
            <p:nvPr/>
          </p:nvSpPr>
          <p:spPr>
            <a:xfrm>
              <a:off x="2013386" y="2970302"/>
              <a:ext cx="79264" cy="11006"/>
            </a:xfrm>
            <a:custGeom>
              <a:rect b="b" l="l" r="r" t="t"/>
              <a:pathLst>
                <a:path extrusionOk="0" h="565" w="4069">
                  <a:moveTo>
                    <a:pt x="295" y="1"/>
                  </a:moveTo>
                  <a:cubicBezTo>
                    <a:pt x="148" y="1"/>
                    <a:pt x="1" y="124"/>
                    <a:pt x="1" y="271"/>
                  </a:cubicBezTo>
                  <a:cubicBezTo>
                    <a:pt x="1" y="442"/>
                    <a:pt x="148" y="565"/>
                    <a:pt x="295" y="565"/>
                  </a:cubicBezTo>
                  <a:lnTo>
                    <a:pt x="3774" y="565"/>
                  </a:lnTo>
                  <a:cubicBezTo>
                    <a:pt x="3945" y="565"/>
                    <a:pt x="4068" y="442"/>
                    <a:pt x="4068" y="271"/>
                  </a:cubicBezTo>
                  <a:cubicBezTo>
                    <a:pt x="4068" y="124"/>
                    <a:pt x="3945" y="1"/>
                    <a:pt x="377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54"/>
            <p:cNvSpPr/>
            <p:nvPr/>
          </p:nvSpPr>
          <p:spPr>
            <a:xfrm>
              <a:off x="2013386" y="2998937"/>
              <a:ext cx="45369" cy="11454"/>
            </a:xfrm>
            <a:custGeom>
              <a:rect b="b" l="l" r="r" t="t"/>
              <a:pathLst>
                <a:path extrusionOk="0" h="588" w="2329">
                  <a:moveTo>
                    <a:pt x="295" y="0"/>
                  </a:moveTo>
                  <a:cubicBezTo>
                    <a:pt x="148" y="0"/>
                    <a:pt x="1" y="147"/>
                    <a:pt x="1" y="294"/>
                  </a:cubicBezTo>
                  <a:cubicBezTo>
                    <a:pt x="1" y="441"/>
                    <a:pt x="148" y="588"/>
                    <a:pt x="295" y="588"/>
                  </a:cubicBezTo>
                  <a:lnTo>
                    <a:pt x="2034" y="588"/>
                  </a:lnTo>
                  <a:cubicBezTo>
                    <a:pt x="2205" y="588"/>
                    <a:pt x="2328" y="441"/>
                    <a:pt x="2328" y="294"/>
                  </a:cubicBezTo>
                  <a:cubicBezTo>
                    <a:pt x="2328" y="147"/>
                    <a:pt x="2205" y="0"/>
                    <a:pt x="203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54"/>
            <p:cNvSpPr/>
            <p:nvPr/>
          </p:nvSpPr>
          <p:spPr>
            <a:xfrm>
              <a:off x="1854118" y="2970302"/>
              <a:ext cx="108796" cy="11006"/>
            </a:xfrm>
            <a:custGeom>
              <a:rect b="b" l="l" r="r" t="t"/>
              <a:pathLst>
                <a:path extrusionOk="0" h="565" w="5585">
                  <a:moveTo>
                    <a:pt x="295" y="1"/>
                  </a:moveTo>
                  <a:cubicBezTo>
                    <a:pt x="148" y="1"/>
                    <a:pt x="1" y="124"/>
                    <a:pt x="1" y="271"/>
                  </a:cubicBezTo>
                  <a:cubicBezTo>
                    <a:pt x="1" y="442"/>
                    <a:pt x="148" y="565"/>
                    <a:pt x="295" y="565"/>
                  </a:cubicBezTo>
                  <a:lnTo>
                    <a:pt x="5291" y="565"/>
                  </a:lnTo>
                  <a:cubicBezTo>
                    <a:pt x="5461" y="565"/>
                    <a:pt x="5585" y="442"/>
                    <a:pt x="5585" y="271"/>
                  </a:cubicBezTo>
                  <a:cubicBezTo>
                    <a:pt x="5585" y="124"/>
                    <a:pt x="5461" y="1"/>
                    <a:pt x="529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54"/>
            <p:cNvSpPr/>
            <p:nvPr/>
          </p:nvSpPr>
          <p:spPr>
            <a:xfrm>
              <a:off x="1854118" y="2998937"/>
              <a:ext cx="108796" cy="11454"/>
            </a:xfrm>
            <a:custGeom>
              <a:rect b="b" l="l" r="r" t="t"/>
              <a:pathLst>
                <a:path extrusionOk="0" h="588" w="5585">
                  <a:moveTo>
                    <a:pt x="295" y="0"/>
                  </a:moveTo>
                  <a:cubicBezTo>
                    <a:pt x="148" y="0"/>
                    <a:pt x="1" y="147"/>
                    <a:pt x="1" y="294"/>
                  </a:cubicBezTo>
                  <a:cubicBezTo>
                    <a:pt x="1" y="441"/>
                    <a:pt x="148" y="588"/>
                    <a:pt x="295" y="588"/>
                  </a:cubicBezTo>
                  <a:lnTo>
                    <a:pt x="5291" y="588"/>
                  </a:lnTo>
                  <a:cubicBezTo>
                    <a:pt x="5461" y="588"/>
                    <a:pt x="5585" y="441"/>
                    <a:pt x="5585" y="294"/>
                  </a:cubicBezTo>
                  <a:cubicBezTo>
                    <a:pt x="5585" y="147"/>
                    <a:pt x="5461" y="0"/>
                    <a:pt x="529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6" name="Google Shape;3386;p254"/>
          <p:cNvSpPr/>
          <p:nvPr/>
        </p:nvSpPr>
        <p:spPr>
          <a:xfrm>
            <a:off x="3830575" y="1870750"/>
            <a:ext cx="1478400" cy="32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 Physical Components</a:t>
            </a:r>
            <a:endParaRPr b="1">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6" name="Shape 6076"/>
        <p:cNvGrpSpPr/>
        <p:nvPr/>
      </p:nvGrpSpPr>
      <p:grpSpPr>
        <a:xfrm>
          <a:off x="0" y="0"/>
          <a:ext cx="0" cy="0"/>
          <a:chOff x="0" y="0"/>
          <a:chExt cx="0" cy="0"/>
        </a:xfrm>
      </p:grpSpPr>
      <p:sp>
        <p:nvSpPr>
          <p:cNvPr id="6077" name="Google Shape;6077;p299"/>
          <p:cNvSpPr txBox="1"/>
          <p:nvPr>
            <p:ph type="title"/>
          </p:nvPr>
        </p:nvSpPr>
        <p:spPr>
          <a:xfrm>
            <a:off x="713225" y="484200"/>
            <a:ext cx="3858900" cy="7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078" name="Google Shape;6078;p299"/>
          <p:cNvSpPr txBox="1"/>
          <p:nvPr/>
        </p:nvSpPr>
        <p:spPr>
          <a:xfrm>
            <a:off x="720000" y="4386750"/>
            <a:ext cx="3000000" cy="2547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100">
                <a:solidFill>
                  <a:schemeClr val="accent6"/>
                </a:solidFill>
                <a:latin typeface="Sora"/>
                <a:ea typeface="Sora"/>
                <a:cs typeface="Sora"/>
                <a:sym typeface="Sora"/>
              </a:rPr>
              <a:t>Please keep this slide for attribution</a:t>
            </a:r>
            <a:endParaRPr sz="1100">
              <a:solidFill>
                <a:schemeClr val="accent6"/>
              </a:solidFill>
              <a:latin typeface="Sora"/>
              <a:ea typeface="Sora"/>
              <a:cs typeface="Sora"/>
              <a:sym typeface="Sora"/>
            </a:endParaRPr>
          </a:p>
        </p:txBody>
      </p:sp>
      <p:grpSp>
        <p:nvGrpSpPr>
          <p:cNvPr id="6079" name="Google Shape;6079;p299"/>
          <p:cNvGrpSpPr/>
          <p:nvPr/>
        </p:nvGrpSpPr>
        <p:grpSpPr>
          <a:xfrm>
            <a:off x="5105666" y="521709"/>
            <a:ext cx="4551732" cy="5143454"/>
            <a:chOff x="5029600" y="439924"/>
            <a:chExt cx="4690089" cy="5299798"/>
          </a:xfrm>
        </p:grpSpPr>
        <p:grpSp>
          <p:nvGrpSpPr>
            <p:cNvPr id="6080" name="Google Shape;6080;p299"/>
            <p:cNvGrpSpPr/>
            <p:nvPr/>
          </p:nvGrpSpPr>
          <p:grpSpPr>
            <a:xfrm>
              <a:off x="5029600" y="439924"/>
              <a:ext cx="4690089" cy="5299798"/>
              <a:chOff x="5029600" y="439924"/>
              <a:chExt cx="4690089" cy="5299798"/>
            </a:xfrm>
          </p:grpSpPr>
          <p:sp>
            <p:nvSpPr>
              <p:cNvPr id="6081" name="Google Shape;6081;p299"/>
              <p:cNvSpPr/>
              <p:nvPr/>
            </p:nvSpPr>
            <p:spPr>
              <a:xfrm>
                <a:off x="6211466" y="2908532"/>
                <a:ext cx="649116" cy="781048"/>
              </a:xfrm>
              <a:custGeom>
                <a:rect b="b" l="l" r="r" t="t"/>
                <a:pathLst>
                  <a:path extrusionOk="0" h="12444" w="10342">
                    <a:moveTo>
                      <a:pt x="4871" y="1"/>
                    </a:moveTo>
                    <a:cubicBezTo>
                      <a:pt x="4871" y="1"/>
                      <a:pt x="5838" y="868"/>
                      <a:pt x="5071" y="3437"/>
                    </a:cubicBezTo>
                    <a:cubicBezTo>
                      <a:pt x="4337" y="6005"/>
                      <a:pt x="0" y="9174"/>
                      <a:pt x="0" y="9174"/>
                    </a:cubicBezTo>
                    <a:cubicBezTo>
                      <a:pt x="3703" y="9841"/>
                      <a:pt x="3670" y="10542"/>
                      <a:pt x="4337" y="12443"/>
                    </a:cubicBezTo>
                    <a:lnTo>
                      <a:pt x="10341" y="10075"/>
                    </a:lnTo>
                    <a:cubicBezTo>
                      <a:pt x="9407" y="8540"/>
                      <a:pt x="8807" y="6872"/>
                      <a:pt x="8540" y="5104"/>
                    </a:cubicBezTo>
                    <a:cubicBezTo>
                      <a:pt x="8173" y="2403"/>
                      <a:pt x="4871" y="1"/>
                      <a:pt x="4871" y="1"/>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99"/>
              <p:cNvSpPr/>
              <p:nvPr/>
            </p:nvSpPr>
            <p:spPr>
              <a:xfrm>
                <a:off x="5834625" y="2812188"/>
                <a:ext cx="833331" cy="683762"/>
              </a:xfrm>
              <a:custGeom>
                <a:rect b="b" l="l" r="r" t="t"/>
                <a:pathLst>
                  <a:path extrusionOk="0" h="10894" w="13277">
                    <a:moveTo>
                      <a:pt x="6233" y="1"/>
                    </a:moveTo>
                    <a:cubicBezTo>
                      <a:pt x="3574" y="1"/>
                      <a:pt x="1428" y="1539"/>
                      <a:pt x="801" y="4104"/>
                    </a:cubicBezTo>
                    <a:cubicBezTo>
                      <a:pt x="0" y="7240"/>
                      <a:pt x="1268" y="9775"/>
                      <a:pt x="4770" y="10676"/>
                    </a:cubicBezTo>
                    <a:cubicBezTo>
                      <a:pt x="5359" y="10823"/>
                      <a:pt x="5948" y="10893"/>
                      <a:pt x="6523" y="10893"/>
                    </a:cubicBezTo>
                    <a:cubicBezTo>
                      <a:pt x="9340" y="10893"/>
                      <a:pt x="11844" y="9210"/>
                      <a:pt x="12509" y="6606"/>
                    </a:cubicBezTo>
                    <a:cubicBezTo>
                      <a:pt x="13276" y="3470"/>
                      <a:pt x="11542" y="1135"/>
                      <a:pt x="8073" y="235"/>
                    </a:cubicBezTo>
                    <a:cubicBezTo>
                      <a:pt x="7441" y="77"/>
                      <a:pt x="6825" y="1"/>
                      <a:pt x="6233" y="1"/>
                    </a:cubicBezTo>
                    <a:close/>
                  </a:path>
                </a:pathLst>
              </a:custGeom>
              <a:solidFill>
                <a:srgbClr val="E0B2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99"/>
              <p:cNvSpPr/>
              <p:nvPr/>
            </p:nvSpPr>
            <p:spPr>
              <a:xfrm>
                <a:off x="5943459" y="2368377"/>
                <a:ext cx="584217" cy="1381897"/>
              </a:xfrm>
              <a:custGeom>
                <a:rect b="b" l="l" r="r" t="t"/>
                <a:pathLst>
                  <a:path extrusionOk="0" h="22017" w="9308">
                    <a:moveTo>
                      <a:pt x="4504" y="1"/>
                    </a:moveTo>
                    <a:lnTo>
                      <a:pt x="1" y="20982"/>
                    </a:lnTo>
                    <a:lnTo>
                      <a:pt x="4804" y="22016"/>
                    </a:lnTo>
                    <a:lnTo>
                      <a:pt x="9307" y="1035"/>
                    </a:lnTo>
                    <a:lnTo>
                      <a:pt x="45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99"/>
              <p:cNvSpPr/>
              <p:nvPr/>
            </p:nvSpPr>
            <p:spPr>
              <a:xfrm>
                <a:off x="5943459" y="2368377"/>
                <a:ext cx="584217" cy="1381897"/>
              </a:xfrm>
              <a:custGeom>
                <a:rect b="b" l="l" r="r" t="t"/>
                <a:pathLst>
                  <a:path extrusionOk="0" h="22017" w="9308">
                    <a:moveTo>
                      <a:pt x="1" y="20982"/>
                    </a:moveTo>
                    <a:lnTo>
                      <a:pt x="3070" y="21649"/>
                    </a:lnTo>
                    <a:lnTo>
                      <a:pt x="3071" y="21643"/>
                    </a:lnTo>
                    <a:lnTo>
                      <a:pt x="3071" y="21643"/>
                    </a:lnTo>
                    <a:lnTo>
                      <a:pt x="1" y="20982"/>
                    </a:lnTo>
                    <a:close/>
                    <a:moveTo>
                      <a:pt x="4504" y="1"/>
                    </a:moveTo>
                    <a:lnTo>
                      <a:pt x="3103" y="6572"/>
                    </a:lnTo>
                    <a:lnTo>
                      <a:pt x="6172" y="7272"/>
                    </a:lnTo>
                    <a:lnTo>
                      <a:pt x="3071" y="21643"/>
                    </a:lnTo>
                    <a:lnTo>
                      <a:pt x="3071" y="21643"/>
                    </a:lnTo>
                    <a:lnTo>
                      <a:pt x="4804" y="22016"/>
                    </a:lnTo>
                    <a:lnTo>
                      <a:pt x="9307" y="1035"/>
                    </a:lnTo>
                    <a:lnTo>
                      <a:pt x="45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99"/>
              <p:cNvSpPr/>
              <p:nvPr/>
            </p:nvSpPr>
            <p:spPr>
              <a:xfrm>
                <a:off x="5891113" y="3224679"/>
                <a:ext cx="376967" cy="253445"/>
              </a:xfrm>
              <a:custGeom>
                <a:rect b="b" l="l" r="r" t="t"/>
                <a:pathLst>
                  <a:path extrusionOk="0" h="4038" w="6006">
                    <a:moveTo>
                      <a:pt x="1902" y="1"/>
                    </a:moveTo>
                    <a:cubicBezTo>
                      <a:pt x="1168" y="1"/>
                      <a:pt x="1" y="1969"/>
                      <a:pt x="101" y="2603"/>
                    </a:cubicBezTo>
                    <a:cubicBezTo>
                      <a:pt x="232" y="3256"/>
                      <a:pt x="1067" y="4038"/>
                      <a:pt x="3077" y="4038"/>
                    </a:cubicBezTo>
                    <a:cubicBezTo>
                      <a:pt x="3118" y="4038"/>
                      <a:pt x="3160" y="4038"/>
                      <a:pt x="3203" y="4037"/>
                    </a:cubicBezTo>
                    <a:cubicBezTo>
                      <a:pt x="5338" y="3970"/>
                      <a:pt x="6005" y="3937"/>
                      <a:pt x="5972" y="3303"/>
                    </a:cubicBezTo>
                    <a:cubicBezTo>
                      <a:pt x="5905" y="2669"/>
                      <a:pt x="5338" y="2269"/>
                      <a:pt x="3737" y="1969"/>
                    </a:cubicBezTo>
                    <a:cubicBezTo>
                      <a:pt x="2136" y="1635"/>
                      <a:pt x="2202" y="1602"/>
                      <a:pt x="2369" y="968"/>
                    </a:cubicBezTo>
                    <a:cubicBezTo>
                      <a:pt x="2536" y="301"/>
                      <a:pt x="2636" y="34"/>
                      <a:pt x="1902" y="1"/>
                    </a:cubicBezTo>
                    <a:close/>
                  </a:path>
                </a:pathLst>
              </a:custGeom>
              <a:solidFill>
                <a:srgbClr val="DCAC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99"/>
              <p:cNvSpPr/>
              <p:nvPr/>
            </p:nvSpPr>
            <p:spPr>
              <a:xfrm>
                <a:off x="5815795" y="3080194"/>
                <a:ext cx="435526" cy="285330"/>
              </a:xfrm>
              <a:custGeom>
                <a:rect b="b" l="l" r="r" t="t"/>
                <a:pathLst>
                  <a:path extrusionOk="0" h="4546" w="6939">
                    <a:moveTo>
                      <a:pt x="2083" y="1"/>
                    </a:moveTo>
                    <a:cubicBezTo>
                      <a:pt x="1249" y="1"/>
                      <a:pt x="1" y="2275"/>
                      <a:pt x="133" y="3003"/>
                    </a:cubicBezTo>
                    <a:cubicBezTo>
                      <a:pt x="291" y="3730"/>
                      <a:pt x="1226" y="4546"/>
                      <a:pt x="3363" y="4546"/>
                    </a:cubicBezTo>
                    <a:cubicBezTo>
                      <a:pt x="3484" y="4546"/>
                      <a:pt x="3608" y="4543"/>
                      <a:pt x="3736" y="4538"/>
                    </a:cubicBezTo>
                    <a:cubicBezTo>
                      <a:pt x="6138" y="4404"/>
                      <a:pt x="6938" y="4338"/>
                      <a:pt x="6838" y="3637"/>
                    </a:cubicBezTo>
                    <a:cubicBezTo>
                      <a:pt x="6771" y="2903"/>
                      <a:pt x="6104" y="2470"/>
                      <a:pt x="4270" y="2136"/>
                    </a:cubicBezTo>
                    <a:cubicBezTo>
                      <a:pt x="2435" y="1836"/>
                      <a:pt x="2502" y="1802"/>
                      <a:pt x="2668" y="1035"/>
                    </a:cubicBezTo>
                    <a:cubicBezTo>
                      <a:pt x="2835" y="301"/>
                      <a:pt x="2935" y="1"/>
                      <a:pt x="2101" y="1"/>
                    </a:cubicBezTo>
                    <a:cubicBezTo>
                      <a:pt x="2095" y="1"/>
                      <a:pt x="2089" y="1"/>
                      <a:pt x="2083" y="1"/>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99"/>
              <p:cNvSpPr/>
              <p:nvPr/>
            </p:nvSpPr>
            <p:spPr>
              <a:xfrm>
                <a:off x="5845232" y="2948137"/>
                <a:ext cx="420714" cy="296690"/>
              </a:xfrm>
              <a:custGeom>
                <a:rect b="b" l="l" r="r" t="t"/>
                <a:pathLst>
                  <a:path extrusionOk="0" h="4727" w="6703">
                    <a:moveTo>
                      <a:pt x="2308" y="0"/>
                    </a:moveTo>
                    <a:cubicBezTo>
                      <a:pt x="1463" y="0"/>
                      <a:pt x="0" y="2056"/>
                      <a:pt x="98" y="2806"/>
                    </a:cubicBezTo>
                    <a:cubicBezTo>
                      <a:pt x="198" y="3573"/>
                      <a:pt x="1132" y="4540"/>
                      <a:pt x="3500" y="4674"/>
                    </a:cubicBezTo>
                    <a:cubicBezTo>
                      <a:pt x="4208" y="4703"/>
                      <a:pt x="4776" y="4727"/>
                      <a:pt x="5226" y="4727"/>
                    </a:cubicBezTo>
                    <a:cubicBezTo>
                      <a:pt x="6304" y="4727"/>
                      <a:pt x="6703" y="4591"/>
                      <a:pt x="6703" y="4073"/>
                    </a:cubicBezTo>
                    <a:cubicBezTo>
                      <a:pt x="6703" y="3373"/>
                      <a:pt x="6069" y="2872"/>
                      <a:pt x="4301" y="2372"/>
                    </a:cubicBezTo>
                    <a:cubicBezTo>
                      <a:pt x="2500" y="1872"/>
                      <a:pt x="2566" y="1838"/>
                      <a:pt x="2800" y="1104"/>
                    </a:cubicBezTo>
                    <a:cubicBezTo>
                      <a:pt x="3033" y="370"/>
                      <a:pt x="3167" y="104"/>
                      <a:pt x="2366" y="4"/>
                    </a:cubicBezTo>
                    <a:cubicBezTo>
                      <a:pt x="2347" y="1"/>
                      <a:pt x="2328" y="0"/>
                      <a:pt x="2308" y="0"/>
                    </a:cubicBezTo>
                    <a:close/>
                  </a:path>
                </a:pathLst>
              </a:custGeom>
              <a:solidFill>
                <a:srgbClr val="DCAC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99"/>
              <p:cNvSpPr/>
              <p:nvPr/>
            </p:nvSpPr>
            <p:spPr>
              <a:xfrm>
                <a:off x="6159120" y="2864534"/>
                <a:ext cx="573735" cy="578819"/>
              </a:xfrm>
              <a:custGeom>
                <a:rect b="b" l="l" r="r" t="t"/>
                <a:pathLst>
                  <a:path extrusionOk="0" h="9222" w="9141">
                    <a:moveTo>
                      <a:pt x="4180" y="0"/>
                    </a:moveTo>
                    <a:cubicBezTo>
                      <a:pt x="3173" y="0"/>
                      <a:pt x="2426" y="580"/>
                      <a:pt x="1368" y="668"/>
                    </a:cubicBezTo>
                    <a:cubicBezTo>
                      <a:pt x="167" y="768"/>
                      <a:pt x="0" y="1769"/>
                      <a:pt x="1235" y="2270"/>
                    </a:cubicBezTo>
                    <a:cubicBezTo>
                      <a:pt x="1492" y="2383"/>
                      <a:pt x="1784" y="2420"/>
                      <a:pt x="2088" y="2420"/>
                    </a:cubicBezTo>
                    <a:cubicBezTo>
                      <a:pt x="2661" y="2420"/>
                      <a:pt x="3276" y="2287"/>
                      <a:pt x="3773" y="2287"/>
                    </a:cubicBezTo>
                    <a:cubicBezTo>
                      <a:pt x="3865" y="2287"/>
                      <a:pt x="3953" y="2292"/>
                      <a:pt x="4037" y="2303"/>
                    </a:cubicBezTo>
                    <a:cubicBezTo>
                      <a:pt x="4437" y="2370"/>
                      <a:pt x="4670" y="2803"/>
                      <a:pt x="4804" y="2970"/>
                    </a:cubicBezTo>
                    <a:cubicBezTo>
                      <a:pt x="5171" y="3504"/>
                      <a:pt x="4137" y="3537"/>
                      <a:pt x="3770" y="4905"/>
                    </a:cubicBezTo>
                    <a:cubicBezTo>
                      <a:pt x="3436" y="6106"/>
                      <a:pt x="3603" y="7340"/>
                      <a:pt x="4203" y="8407"/>
                    </a:cubicBezTo>
                    <a:cubicBezTo>
                      <a:pt x="4502" y="8945"/>
                      <a:pt x="5420" y="9221"/>
                      <a:pt x="6225" y="9221"/>
                    </a:cubicBezTo>
                    <a:cubicBezTo>
                      <a:pt x="6767" y="9221"/>
                      <a:pt x="7258" y="9096"/>
                      <a:pt x="7472" y="8841"/>
                    </a:cubicBezTo>
                    <a:cubicBezTo>
                      <a:pt x="8040" y="8174"/>
                      <a:pt x="8840" y="5438"/>
                      <a:pt x="8840" y="5438"/>
                    </a:cubicBezTo>
                    <a:cubicBezTo>
                      <a:pt x="8873" y="4304"/>
                      <a:pt x="9140" y="2937"/>
                      <a:pt x="7573" y="1469"/>
                    </a:cubicBezTo>
                    <a:cubicBezTo>
                      <a:pt x="6005" y="35"/>
                      <a:pt x="5871" y="235"/>
                      <a:pt x="4604" y="35"/>
                    </a:cubicBezTo>
                    <a:cubicBezTo>
                      <a:pt x="4457" y="11"/>
                      <a:pt x="4316" y="0"/>
                      <a:pt x="4180" y="0"/>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99"/>
              <p:cNvSpPr/>
              <p:nvPr/>
            </p:nvSpPr>
            <p:spPr>
              <a:xfrm>
                <a:off x="5895318" y="2798003"/>
                <a:ext cx="404144" cy="336169"/>
              </a:xfrm>
              <a:custGeom>
                <a:rect b="b" l="l" r="r" t="t"/>
                <a:pathLst>
                  <a:path extrusionOk="0" h="5356" w="6439">
                    <a:moveTo>
                      <a:pt x="2658" y="0"/>
                    </a:moveTo>
                    <a:cubicBezTo>
                      <a:pt x="1785" y="0"/>
                      <a:pt x="129" y="1614"/>
                      <a:pt x="67" y="2329"/>
                    </a:cubicBezTo>
                    <a:cubicBezTo>
                      <a:pt x="0" y="3096"/>
                      <a:pt x="701" y="4230"/>
                      <a:pt x="3036" y="4831"/>
                    </a:cubicBezTo>
                    <a:cubicBezTo>
                      <a:pt x="4307" y="5157"/>
                      <a:pt x="5113" y="5356"/>
                      <a:pt x="5606" y="5356"/>
                    </a:cubicBezTo>
                    <a:cubicBezTo>
                      <a:pt x="6018" y="5356"/>
                      <a:pt x="6211" y="5217"/>
                      <a:pt x="6272" y="4897"/>
                    </a:cubicBezTo>
                    <a:cubicBezTo>
                      <a:pt x="6438" y="4197"/>
                      <a:pt x="5938" y="3563"/>
                      <a:pt x="4237" y="2729"/>
                    </a:cubicBezTo>
                    <a:cubicBezTo>
                      <a:pt x="2569" y="1895"/>
                      <a:pt x="2669" y="1895"/>
                      <a:pt x="3036" y="1195"/>
                    </a:cubicBezTo>
                    <a:cubicBezTo>
                      <a:pt x="3436" y="494"/>
                      <a:pt x="3636" y="261"/>
                      <a:pt x="2836" y="27"/>
                    </a:cubicBezTo>
                    <a:cubicBezTo>
                      <a:pt x="2781" y="9"/>
                      <a:pt x="2722" y="0"/>
                      <a:pt x="2658" y="0"/>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99"/>
              <p:cNvSpPr/>
              <p:nvPr/>
            </p:nvSpPr>
            <p:spPr>
              <a:xfrm>
                <a:off x="5029600" y="651065"/>
                <a:ext cx="788328" cy="1311224"/>
              </a:xfrm>
              <a:custGeom>
                <a:rect b="b" l="l" r="r" t="t"/>
                <a:pathLst>
                  <a:path extrusionOk="0" h="20891" w="12560">
                    <a:moveTo>
                      <a:pt x="6509" y="2923"/>
                    </a:moveTo>
                    <a:cubicBezTo>
                      <a:pt x="8259" y="2923"/>
                      <a:pt x="10098" y="4479"/>
                      <a:pt x="10458" y="6313"/>
                    </a:cubicBezTo>
                    <a:lnTo>
                      <a:pt x="9090" y="15887"/>
                    </a:lnTo>
                    <a:cubicBezTo>
                      <a:pt x="7322" y="11750"/>
                      <a:pt x="2519" y="10917"/>
                      <a:pt x="3353" y="6213"/>
                    </a:cubicBezTo>
                    <a:cubicBezTo>
                      <a:pt x="3887" y="3830"/>
                      <a:pt x="5172" y="2923"/>
                      <a:pt x="6509" y="2923"/>
                    </a:cubicBezTo>
                    <a:close/>
                    <a:moveTo>
                      <a:pt x="6211" y="1"/>
                    </a:moveTo>
                    <a:cubicBezTo>
                      <a:pt x="4058" y="1"/>
                      <a:pt x="1986" y="1465"/>
                      <a:pt x="1118" y="5312"/>
                    </a:cubicBezTo>
                    <a:cubicBezTo>
                      <a:pt x="0" y="11599"/>
                      <a:pt x="5248" y="13603"/>
                      <a:pt x="8648" y="18008"/>
                    </a:cubicBezTo>
                    <a:lnTo>
                      <a:pt x="8648" y="18008"/>
                    </a:lnTo>
                    <a:lnTo>
                      <a:pt x="10358" y="20890"/>
                    </a:lnTo>
                    <a:lnTo>
                      <a:pt x="12559" y="5446"/>
                    </a:lnTo>
                    <a:cubicBezTo>
                      <a:pt x="11974" y="2499"/>
                      <a:pt x="9023" y="1"/>
                      <a:pt x="62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99"/>
              <p:cNvSpPr/>
              <p:nvPr/>
            </p:nvSpPr>
            <p:spPr>
              <a:xfrm>
                <a:off x="5518477" y="666254"/>
                <a:ext cx="301523" cy="1296034"/>
              </a:xfrm>
              <a:custGeom>
                <a:rect b="b" l="l" r="r" t="t"/>
                <a:pathLst>
                  <a:path extrusionOk="0" h="20649" w="4804">
                    <a:moveTo>
                      <a:pt x="0" y="0"/>
                    </a:moveTo>
                    <a:lnTo>
                      <a:pt x="0" y="0"/>
                    </a:lnTo>
                    <a:cubicBezTo>
                      <a:pt x="1701" y="1001"/>
                      <a:pt x="2902" y="2635"/>
                      <a:pt x="3336" y="4537"/>
                    </a:cubicBezTo>
                    <a:lnTo>
                      <a:pt x="1334" y="18580"/>
                    </a:lnTo>
                    <a:lnTo>
                      <a:pt x="2602" y="20648"/>
                    </a:lnTo>
                    <a:lnTo>
                      <a:pt x="4804" y="5204"/>
                    </a:lnTo>
                    <a:cubicBezTo>
                      <a:pt x="4203" y="2735"/>
                      <a:pt x="2402" y="767"/>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99"/>
              <p:cNvSpPr/>
              <p:nvPr/>
            </p:nvSpPr>
            <p:spPr>
              <a:xfrm>
                <a:off x="5097637" y="793667"/>
                <a:ext cx="425045" cy="814752"/>
              </a:xfrm>
              <a:custGeom>
                <a:rect b="b" l="l" r="r" t="t"/>
                <a:pathLst>
                  <a:path extrusionOk="0" h="12981" w="6772">
                    <a:moveTo>
                      <a:pt x="4000" y="1"/>
                    </a:moveTo>
                    <a:cubicBezTo>
                      <a:pt x="2661" y="1"/>
                      <a:pt x="1373" y="918"/>
                      <a:pt x="834" y="3307"/>
                    </a:cubicBezTo>
                    <a:cubicBezTo>
                      <a:pt x="0" y="7977"/>
                      <a:pt x="4804" y="8845"/>
                      <a:pt x="6572" y="12981"/>
                    </a:cubicBezTo>
                    <a:lnTo>
                      <a:pt x="6772" y="11613"/>
                    </a:lnTo>
                    <a:cubicBezTo>
                      <a:pt x="4670" y="9045"/>
                      <a:pt x="1602" y="7744"/>
                      <a:pt x="2269" y="3941"/>
                    </a:cubicBezTo>
                    <a:cubicBezTo>
                      <a:pt x="2810" y="1549"/>
                      <a:pt x="4105" y="664"/>
                      <a:pt x="5447" y="664"/>
                    </a:cubicBezTo>
                    <a:cubicBezTo>
                      <a:pt x="5677" y="664"/>
                      <a:pt x="5909" y="690"/>
                      <a:pt x="6138" y="739"/>
                    </a:cubicBezTo>
                    <a:cubicBezTo>
                      <a:pt x="5488" y="278"/>
                      <a:pt x="4736" y="1"/>
                      <a:pt x="40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99"/>
              <p:cNvSpPr/>
              <p:nvPr/>
            </p:nvSpPr>
            <p:spPr>
              <a:xfrm>
                <a:off x="7205978" y="1172077"/>
                <a:ext cx="996206" cy="1118912"/>
              </a:xfrm>
              <a:custGeom>
                <a:rect b="b" l="l" r="r" t="t"/>
                <a:pathLst>
                  <a:path extrusionOk="0" h="17827" w="15872">
                    <a:moveTo>
                      <a:pt x="9458" y="2732"/>
                    </a:moveTo>
                    <a:cubicBezTo>
                      <a:pt x="11366" y="2732"/>
                      <a:pt x="13076" y="4062"/>
                      <a:pt x="12409" y="7319"/>
                    </a:cubicBezTo>
                    <a:cubicBezTo>
                      <a:pt x="11241" y="11922"/>
                      <a:pt x="6505" y="10755"/>
                      <a:pt x="3202" y="13790"/>
                    </a:cubicBezTo>
                    <a:lnTo>
                      <a:pt x="5904" y="4484"/>
                    </a:lnTo>
                    <a:cubicBezTo>
                      <a:pt x="6687" y="3384"/>
                      <a:pt x="8121" y="2732"/>
                      <a:pt x="9458" y="2732"/>
                    </a:cubicBezTo>
                    <a:close/>
                    <a:moveTo>
                      <a:pt x="10018" y="0"/>
                    </a:moveTo>
                    <a:cubicBezTo>
                      <a:pt x="7867" y="0"/>
                      <a:pt x="5564" y="1047"/>
                      <a:pt x="4303" y="2816"/>
                    </a:cubicBezTo>
                    <a:lnTo>
                      <a:pt x="0" y="17826"/>
                    </a:lnTo>
                    <a:cubicBezTo>
                      <a:pt x="5304" y="12923"/>
                      <a:pt x="12909" y="14824"/>
                      <a:pt x="14811" y="7419"/>
                    </a:cubicBezTo>
                    <a:cubicBezTo>
                      <a:pt x="15872" y="2153"/>
                      <a:pt x="13101" y="0"/>
                      <a:pt x="100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99"/>
              <p:cNvSpPr/>
              <p:nvPr/>
            </p:nvSpPr>
            <p:spPr>
              <a:xfrm>
                <a:off x="7205978" y="1175027"/>
                <a:ext cx="992440" cy="1115962"/>
              </a:xfrm>
              <a:custGeom>
                <a:rect b="b" l="l" r="r" t="t"/>
                <a:pathLst>
                  <a:path extrusionOk="0" h="17780" w="15812">
                    <a:moveTo>
                      <a:pt x="10608" y="0"/>
                    </a:moveTo>
                    <a:cubicBezTo>
                      <a:pt x="12542" y="901"/>
                      <a:pt x="13777" y="3069"/>
                      <a:pt x="13009" y="6905"/>
                    </a:cubicBezTo>
                    <a:cubicBezTo>
                      <a:pt x="11408" y="13243"/>
                      <a:pt x="5604" y="12776"/>
                      <a:pt x="634" y="15544"/>
                    </a:cubicBezTo>
                    <a:lnTo>
                      <a:pt x="0" y="17779"/>
                    </a:lnTo>
                    <a:cubicBezTo>
                      <a:pt x="5304" y="12876"/>
                      <a:pt x="12909" y="14777"/>
                      <a:pt x="14811" y="7372"/>
                    </a:cubicBezTo>
                    <a:cubicBezTo>
                      <a:pt x="15811" y="2435"/>
                      <a:pt x="13443" y="234"/>
                      <a:pt x="106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99"/>
              <p:cNvSpPr/>
              <p:nvPr/>
            </p:nvSpPr>
            <p:spPr>
              <a:xfrm>
                <a:off x="7293912" y="1313863"/>
                <a:ext cx="502497" cy="694495"/>
              </a:xfrm>
              <a:custGeom>
                <a:rect b="b" l="l" r="r" t="t"/>
                <a:pathLst>
                  <a:path extrusionOk="0" h="11065" w="8006">
                    <a:moveTo>
                      <a:pt x="6256" y="0"/>
                    </a:moveTo>
                    <a:cubicBezTo>
                      <a:pt x="4917" y="0"/>
                      <a:pt x="3472" y="648"/>
                      <a:pt x="2702" y="1758"/>
                    </a:cubicBezTo>
                    <a:lnTo>
                      <a:pt x="0" y="11064"/>
                    </a:lnTo>
                    <a:cubicBezTo>
                      <a:pt x="701" y="10430"/>
                      <a:pt x="1501" y="9930"/>
                      <a:pt x="2368" y="9563"/>
                    </a:cubicBezTo>
                    <a:lnTo>
                      <a:pt x="4503" y="2225"/>
                    </a:lnTo>
                    <a:cubicBezTo>
                      <a:pt x="5337" y="1124"/>
                      <a:pt x="6638" y="490"/>
                      <a:pt x="8006" y="457"/>
                    </a:cubicBezTo>
                    <a:cubicBezTo>
                      <a:pt x="7502" y="146"/>
                      <a:pt x="6891" y="0"/>
                      <a:pt x="62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99"/>
              <p:cNvSpPr/>
              <p:nvPr/>
            </p:nvSpPr>
            <p:spPr>
              <a:xfrm>
                <a:off x="5482889" y="530117"/>
                <a:ext cx="2342829" cy="1976784"/>
              </a:xfrm>
              <a:custGeom>
                <a:rect b="b" l="l" r="r" t="t"/>
                <a:pathLst>
                  <a:path extrusionOk="0" h="31495" w="37327">
                    <a:moveTo>
                      <a:pt x="2368" y="1"/>
                    </a:moveTo>
                    <a:lnTo>
                      <a:pt x="2368" y="1"/>
                    </a:lnTo>
                    <a:cubicBezTo>
                      <a:pt x="2835" y="3937"/>
                      <a:pt x="2635" y="7907"/>
                      <a:pt x="1835" y="11743"/>
                    </a:cubicBezTo>
                    <a:cubicBezTo>
                      <a:pt x="0" y="20349"/>
                      <a:pt x="4337" y="28988"/>
                      <a:pt x="14010" y="31090"/>
                    </a:cubicBezTo>
                    <a:cubicBezTo>
                      <a:pt x="15289" y="31364"/>
                      <a:pt x="16530" y="31495"/>
                      <a:pt x="17725" y="31495"/>
                    </a:cubicBezTo>
                    <a:cubicBezTo>
                      <a:pt x="25541" y="31495"/>
                      <a:pt x="31399" y="25912"/>
                      <a:pt x="32990" y="18448"/>
                    </a:cubicBezTo>
                    <a:cubicBezTo>
                      <a:pt x="33758" y="14545"/>
                      <a:pt x="35225" y="10842"/>
                      <a:pt x="37327" y="7506"/>
                    </a:cubicBezTo>
                    <a:lnTo>
                      <a:pt x="23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99"/>
              <p:cNvSpPr/>
              <p:nvPr/>
            </p:nvSpPr>
            <p:spPr>
              <a:xfrm>
                <a:off x="5623169" y="942608"/>
                <a:ext cx="2202549" cy="1564292"/>
              </a:xfrm>
              <a:custGeom>
                <a:rect b="b" l="l" r="r" t="t"/>
                <a:pathLst>
                  <a:path extrusionOk="0" h="24923" w="35092">
                    <a:moveTo>
                      <a:pt x="30789" y="0"/>
                    </a:moveTo>
                    <a:cubicBezTo>
                      <a:pt x="29721" y="2335"/>
                      <a:pt x="28921" y="4804"/>
                      <a:pt x="28387" y="7339"/>
                    </a:cubicBezTo>
                    <a:cubicBezTo>
                      <a:pt x="26796" y="14804"/>
                      <a:pt x="20938" y="20386"/>
                      <a:pt x="13122" y="20386"/>
                    </a:cubicBezTo>
                    <a:cubicBezTo>
                      <a:pt x="11926" y="20386"/>
                      <a:pt x="10685" y="20256"/>
                      <a:pt x="9407" y="19981"/>
                    </a:cubicBezTo>
                    <a:cubicBezTo>
                      <a:pt x="5270" y="19114"/>
                      <a:pt x="2135" y="17013"/>
                      <a:pt x="0" y="14277"/>
                    </a:cubicBezTo>
                    <a:lnTo>
                      <a:pt x="0" y="14277"/>
                    </a:lnTo>
                    <a:cubicBezTo>
                      <a:pt x="1635" y="19214"/>
                      <a:pt x="5604" y="23184"/>
                      <a:pt x="11775" y="24518"/>
                    </a:cubicBezTo>
                    <a:cubicBezTo>
                      <a:pt x="13054" y="24792"/>
                      <a:pt x="14295" y="24923"/>
                      <a:pt x="15490" y="24923"/>
                    </a:cubicBezTo>
                    <a:cubicBezTo>
                      <a:pt x="23306" y="24923"/>
                      <a:pt x="29164" y="19340"/>
                      <a:pt x="30755" y="11876"/>
                    </a:cubicBezTo>
                    <a:cubicBezTo>
                      <a:pt x="31523" y="7973"/>
                      <a:pt x="32990" y="4270"/>
                      <a:pt x="35092" y="934"/>
                    </a:cubicBezTo>
                    <a:lnTo>
                      <a:pt x="307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99"/>
              <p:cNvSpPr/>
              <p:nvPr/>
            </p:nvSpPr>
            <p:spPr>
              <a:xfrm>
                <a:off x="5474479" y="439924"/>
                <a:ext cx="2487314" cy="708115"/>
              </a:xfrm>
              <a:custGeom>
                <a:rect b="b" l="l" r="r" t="t"/>
                <a:pathLst>
                  <a:path extrusionOk="0" h="11282" w="39629">
                    <a:moveTo>
                      <a:pt x="1998" y="0"/>
                    </a:moveTo>
                    <a:cubicBezTo>
                      <a:pt x="1139" y="0"/>
                      <a:pt x="376" y="591"/>
                      <a:pt x="201" y="1438"/>
                    </a:cubicBezTo>
                    <a:cubicBezTo>
                      <a:pt x="1" y="2405"/>
                      <a:pt x="601" y="3373"/>
                      <a:pt x="1602" y="3573"/>
                    </a:cubicBezTo>
                    <a:lnTo>
                      <a:pt x="37261" y="11245"/>
                    </a:lnTo>
                    <a:cubicBezTo>
                      <a:pt x="37381" y="11270"/>
                      <a:pt x="37502" y="11282"/>
                      <a:pt x="37621" y="11282"/>
                    </a:cubicBezTo>
                    <a:cubicBezTo>
                      <a:pt x="38457" y="11282"/>
                      <a:pt x="39220" y="10691"/>
                      <a:pt x="39395" y="9844"/>
                    </a:cubicBezTo>
                    <a:cubicBezTo>
                      <a:pt x="39629" y="8877"/>
                      <a:pt x="38995" y="7909"/>
                      <a:pt x="38028" y="7709"/>
                    </a:cubicBezTo>
                    <a:lnTo>
                      <a:pt x="2369" y="37"/>
                    </a:lnTo>
                    <a:cubicBezTo>
                      <a:pt x="2244" y="12"/>
                      <a:pt x="2120" y="0"/>
                      <a:pt x="19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99"/>
              <p:cNvSpPr/>
              <p:nvPr/>
            </p:nvSpPr>
            <p:spPr>
              <a:xfrm>
                <a:off x="5484961" y="561563"/>
                <a:ext cx="2474761" cy="586476"/>
              </a:xfrm>
              <a:custGeom>
                <a:rect b="b" l="l" r="r" t="t"/>
                <a:pathLst>
                  <a:path extrusionOk="0" h="9344" w="39429">
                    <a:moveTo>
                      <a:pt x="0" y="0"/>
                    </a:moveTo>
                    <a:lnTo>
                      <a:pt x="0" y="0"/>
                    </a:lnTo>
                    <a:cubicBezTo>
                      <a:pt x="34" y="801"/>
                      <a:pt x="634" y="1468"/>
                      <a:pt x="1401" y="1635"/>
                    </a:cubicBezTo>
                    <a:lnTo>
                      <a:pt x="37094" y="9307"/>
                    </a:lnTo>
                    <a:cubicBezTo>
                      <a:pt x="37214" y="9332"/>
                      <a:pt x="37335" y="9344"/>
                      <a:pt x="37454" y="9344"/>
                    </a:cubicBezTo>
                    <a:cubicBezTo>
                      <a:pt x="38290" y="9344"/>
                      <a:pt x="39053" y="8753"/>
                      <a:pt x="39228" y="7906"/>
                    </a:cubicBezTo>
                    <a:cubicBezTo>
                      <a:pt x="39429" y="6939"/>
                      <a:pt x="38828" y="5971"/>
                      <a:pt x="37861" y="5771"/>
                    </a:cubicBezTo>
                    <a:lnTo>
                      <a:pt x="37627" y="5704"/>
                    </a:lnTo>
                    <a:cubicBezTo>
                      <a:pt x="37627" y="5871"/>
                      <a:pt x="37627" y="6038"/>
                      <a:pt x="37594" y="6205"/>
                    </a:cubicBezTo>
                    <a:cubicBezTo>
                      <a:pt x="37390" y="7052"/>
                      <a:pt x="36623" y="7643"/>
                      <a:pt x="35786" y="7643"/>
                    </a:cubicBezTo>
                    <a:cubicBezTo>
                      <a:pt x="35667" y="7643"/>
                      <a:pt x="35546" y="7631"/>
                      <a:pt x="35426" y="7606"/>
                    </a:cubicBez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99"/>
              <p:cNvSpPr/>
              <p:nvPr/>
            </p:nvSpPr>
            <p:spPr>
              <a:xfrm>
                <a:off x="5979047" y="2382436"/>
                <a:ext cx="724496" cy="357196"/>
              </a:xfrm>
              <a:custGeom>
                <a:rect b="b" l="l" r="r" t="t"/>
                <a:pathLst>
                  <a:path extrusionOk="0" h="5691" w="11543">
                    <a:moveTo>
                      <a:pt x="2279" y="0"/>
                    </a:moveTo>
                    <a:cubicBezTo>
                      <a:pt x="1306" y="0"/>
                      <a:pt x="438" y="682"/>
                      <a:pt x="234" y="1645"/>
                    </a:cubicBezTo>
                    <a:cubicBezTo>
                      <a:pt x="1" y="2779"/>
                      <a:pt x="701" y="3880"/>
                      <a:pt x="1835" y="4146"/>
                    </a:cubicBezTo>
                    <a:lnTo>
                      <a:pt x="8840" y="5647"/>
                    </a:lnTo>
                    <a:cubicBezTo>
                      <a:pt x="8983" y="5677"/>
                      <a:pt x="9125" y="5691"/>
                      <a:pt x="9264" y="5691"/>
                    </a:cubicBezTo>
                    <a:cubicBezTo>
                      <a:pt x="10237" y="5691"/>
                      <a:pt x="11105" y="5009"/>
                      <a:pt x="11309" y="4046"/>
                    </a:cubicBezTo>
                    <a:cubicBezTo>
                      <a:pt x="11542" y="2912"/>
                      <a:pt x="10842" y="1811"/>
                      <a:pt x="9708" y="1545"/>
                    </a:cubicBezTo>
                    <a:lnTo>
                      <a:pt x="2703" y="43"/>
                    </a:lnTo>
                    <a:cubicBezTo>
                      <a:pt x="2560" y="14"/>
                      <a:pt x="2418" y="0"/>
                      <a:pt x="22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99"/>
              <p:cNvSpPr/>
              <p:nvPr/>
            </p:nvSpPr>
            <p:spPr>
              <a:xfrm>
                <a:off x="5989529" y="2500309"/>
                <a:ext cx="755753" cy="239762"/>
              </a:xfrm>
              <a:custGeom>
                <a:rect b="b" l="l" r="r" t="t"/>
                <a:pathLst>
                  <a:path extrusionOk="0" h="3820" w="12041">
                    <a:moveTo>
                      <a:pt x="10308" y="0"/>
                    </a:moveTo>
                    <a:cubicBezTo>
                      <a:pt x="10308" y="167"/>
                      <a:pt x="10275" y="334"/>
                      <a:pt x="10275" y="467"/>
                    </a:cubicBezTo>
                    <a:cubicBezTo>
                      <a:pt x="10045" y="1443"/>
                      <a:pt x="9197" y="2123"/>
                      <a:pt x="8242" y="2123"/>
                    </a:cubicBezTo>
                    <a:cubicBezTo>
                      <a:pt x="8088" y="2123"/>
                      <a:pt x="7931" y="2105"/>
                      <a:pt x="7773" y="2068"/>
                    </a:cubicBezTo>
                    <a:lnTo>
                      <a:pt x="768" y="567"/>
                    </a:lnTo>
                    <a:cubicBezTo>
                      <a:pt x="501" y="500"/>
                      <a:pt x="234" y="400"/>
                      <a:pt x="1" y="234"/>
                    </a:cubicBezTo>
                    <a:lnTo>
                      <a:pt x="1" y="234"/>
                    </a:lnTo>
                    <a:cubicBezTo>
                      <a:pt x="1" y="1201"/>
                      <a:pt x="701" y="2035"/>
                      <a:pt x="1668" y="2268"/>
                    </a:cubicBezTo>
                    <a:lnTo>
                      <a:pt x="8673" y="3769"/>
                    </a:lnTo>
                    <a:cubicBezTo>
                      <a:pt x="8835" y="3803"/>
                      <a:pt x="8992" y="3819"/>
                      <a:pt x="9144" y="3819"/>
                    </a:cubicBezTo>
                    <a:cubicBezTo>
                      <a:pt x="11076" y="3819"/>
                      <a:pt x="12040" y="1207"/>
                      <a:pt x="103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99"/>
              <p:cNvSpPr/>
              <p:nvPr/>
            </p:nvSpPr>
            <p:spPr>
              <a:xfrm>
                <a:off x="5181366" y="3578548"/>
                <a:ext cx="1758738" cy="667380"/>
              </a:xfrm>
              <a:custGeom>
                <a:rect b="b" l="l" r="r" t="t"/>
                <a:pathLst>
                  <a:path extrusionOk="0" h="10633" w="28021">
                    <a:moveTo>
                      <a:pt x="5410" y="0"/>
                    </a:moveTo>
                    <a:cubicBezTo>
                      <a:pt x="2886" y="0"/>
                      <a:pt x="616" y="1773"/>
                      <a:pt x="67" y="4370"/>
                    </a:cubicBezTo>
                    <a:cubicBezTo>
                      <a:pt x="1" y="4570"/>
                      <a:pt x="134" y="4737"/>
                      <a:pt x="334" y="4770"/>
                    </a:cubicBezTo>
                    <a:cubicBezTo>
                      <a:pt x="5186" y="7644"/>
                      <a:pt x="18282" y="10632"/>
                      <a:pt x="25647" y="10632"/>
                    </a:cubicBezTo>
                    <a:cubicBezTo>
                      <a:pt x="26232" y="10632"/>
                      <a:pt x="26781" y="10614"/>
                      <a:pt x="27287" y="10574"/>
                    </a:cubicBezTo>
                    <a:lnTo>
                      <a:pt x="27387" y="10241"/>
                    </a:lnTo>
                    <a:cubicBezTo>
                      <a:pt x="28021" y="7239"/>
                      <a:pt x="26119" y="4303"/>
                      <a:pt x="23151" y="3669"/>
                    </a:cubicBezTo>
                    <a:lnTo>
                      <a:pt x="6605" y="134"/>
                    </a:lnTo>
                    <a:cubicBezTo>
                      <a:pt x="6204" y="43"/>
                      <a:pt x="5804" y="0"/>
                      <a:pt x="54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99"/>
              <p:cNvSpPr/>
              <p:nvPr/>
            </p:nvSpPr>
            <p:spPr>
              <a:xfrm>
                <a:off x="5181366" y="3802556"/>
                <a:ext cx="1758738" cy="443811"/>
              </a:xfrm>
              <a:custGeom>
                <a:rect b="b" l="l" r="r" t="t"/>
                <a:pathLst>
                  <a:path extrusionOk="0" h="7071" w="28021">
                    <a:moveTo>
                      <a:pt x="22583" y="0"/>
                    </a:moveTo>
                    <a:lnTo>
                      <a:pt x="22583" y="0"/>
                    </a:lnTo>
                    <a:cubicBezTo>
                      <a:pt x="23184" y="1134"/>
                      <a:pt x="23384" y="2469"/>
                      <a:pt x="23084" y="3736"/>
                    </a:cubicBezTo>
                    <a:lnTo>
                      <a:pt x="23017" y="4070"/>
                    </a:lnTo>
                    <a:cubicBezTo>
                      <a:pt x="22474" y="4116"/>
                      <a:pt x="21881" y="4138"/>
                      <a:pt x="21247" y="4138"/>
                    </a:cubicBezTo>
                    <a:cubicBezTo>
                      <a:pt x="15463" y="4138"/>
                      <a:pt x="6277" y="2302"/>
                      <a:pt x="234" y="167"/>
                    </a:cubicBezTo>
                    <a:cubicBezTo>
                      <a:pt x="167" y="367"/>
                      <a:pt x="101" y="601"/>
                      <a:pt x="67" y="801"/>
                    </a:cubicBezTo>
                    <a:cubicBezTo>
                      <a:pt x="1" y="1001"/>
                      <a:pt x="134" y="1168"/>
                      <a:pt x="334" y="1235"/>
                    </a:cubicBezTo>
                    <a:cubicBezTo>
                      <a:pt x="5164" y="4096"/>
                      <a:pt x="18167" y="7070"/>
                      <a:pt x="25549" y="7070"/>
                    </a:cubicBezTo>
                    <a:cubicBezTo>
                      <a:pt x="26171" y="7070"/>
                      <a:pt x="26753" y="7049"/>
                      <a:pt x="27287" y="7005"/>
                    </a:cubicBezTo>
                    <a:lnTo>
                      <a:pt x="27354" y="6672"/>
                    </a:lnTo>
                    <a:cubicBezTo>
                      <a:pt x="28021" y="3670"/>
                      <a:pt x="26119" y="734"/>
                      <a:pt x="23151" y="100"/>
                    </a:cubicBezTo>
                    <a:lnTo>
                      <a:pt x="22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99"/>
              <p:cNvSpPr/>
              <p:nvPr/>
            </p:nvSpPr>
            <p:spPr>
              <a:xfrm>
                <a:off x="5817866" y="1099646"/>
                <a:ext cx="345521" cy="430317"/>
              </a:xfrm>
              <a:custGeom>
                <a:rect b="b" l="l" r="r" t="t"/>
                <a:pathLst>
                  <a:path extrusionOk="0" h="6856" w="5505">
                    <a:moveTo>
                      <a:pt x="1034" y="0"/>
                    </a:moveTo>
                    <a:lnTo>
                      <a:pt x="67" y="4670"/>
                    </a:lnTo>
                    <a:cubicBezTo>
                      <a:pt x="34" y="4770"/>
                      <a:pt x="34" y="4870"/>
                      <a:pt x="34" y="4970"/>
                    </a:cubicBezTo>
                    <a:cubicBezTo>
                      <a:pt x="0" y="5070"/>
                      <a:pt x="0" y="5171"/>
                      <a:pt x="34" y="5304"/>
                    </a:cubicBezTo>
                    <a:cubicBezTo>
                      <a:pt x="34" y="5371"/>
                      <a:pt x="34" y="5471"/>
                      <a:pt x="67" y="5571"/>
                    </a:cubicBezTo>
                    <a:cubicBezTo>
                      <a:pt x="100" y="5671"/>
                      <a:pt x="134" y="5738"/>
                      <a:pt x="167" y="5838"/>
                    </a:cubicBezTo>
                    <a:cubicBezTo>
                      <a:pt x="300" y="5971"/>
                      <a:pt x="434" y="6105"/>
                      <a:pt x="567" y="6205"/>
                    </a:cubicBezTo>
                    <a:cubicBezTo>
                      <a:pt x="806" y="6390"/>
                      <a:pt x="1087" y="6492"/>
                      <a:pt x="1394" y="6492"/>
                    </a:cubicBezTo>
                    <a:cubicBezTo>
                      <a:pt x="1473" y="6492"/>
                      <a:pt x="1553" y="6485"/>
                      <a:pt x="1635" y="6471"/>
                    </a:cubicBezTo>
                    <a:cubicBezTo>
                      <a:pt x="1768" y="6471"/>
                      <a:pt x="1902" y="6438"/>
                      <a:pt x="2035" y="6371"/>
                    </a:cubicBezTo>
                    <a:cubicBezTo>
                      <a:pt x="2135" y="6471"/>
                      <a:pt x="2269" y="6572"/>
                      <a:pt x="2402" y="6638"/>
                    </a:cubicBezTo>
                    <a:cubicBezTo>
                      <a:pt x="2535" y="6738"/>
                      <a:pt x="2669" y="6772"/>
                      <a:pt x="2802" y="6805"/>
                    </a:cubicBezTo>
                    <a:cubicBezTo>
                      <a:pt x="2919" y="6838"/>
                      <a:pt x="3036" y="6855"/>
                      <a:pt x="3152" y="6855"/>
                    </a:cubicBezTo>
                    <a:cubicBezTo>
                      <a:pt x="3269" y="6855"/>
                      <a:pt x="3386" y="6838"/>
                      <a:pt x="3503" y="6805"/>
                    </a:cubicBezTo>
                    <a:cubicBezTo>
                      <a:pt x="3569" y="6805"/>
                      <a:pt x="3670" y="6772"/>
                      <a:pt x="3736" y="6738"/>
                    </a:cubicBezTo>
                    <a:cubicBezTo>
                      <a:pt x="3836" y="6705"/>
                      <a:pt x="3903" y="6672"/>
                      <a:pt x="3970" y="6605"/>
                    </a:cubicBezTo>
                    <a:cubicBezTo>
                      <a:pt x="4036" y="6572"/>
                      <a:pt x="4103" y="6505"/>
                      <a:pt x="4170" y="6438"/>
                    </a:cubicBezTo>
                    <a:cubicBezTo>
                      <a:pt x="4237" y="6371"/>
                      <a:pt x="4270" y="6271"/>
                      <a:pt x="4337" y="6205"/>
                    </a:cubicBezTo>
                    <a:cubicBezTo>
                      <a:pt x="4370" y="6105"/>
                      <a:pt x="4437" y="6004"/>
                      <a:pt x="4470" y="5904"/>
                    </a:cubicBezTo>
                    <a:cubicBezTo>
                      <a:pt x="4503" y="5804"/>
                      <a:pt x="4537" y="5704"/>
                      <a:pt x="4537" y="5604"/>
                    </a:cubicBezTo>
                    <a:lnTo>
                      <a:pt x="5504" y="934"/>
                    </a:lnTo>
                    <a:lnTo>
                      <a:pt x="4403" y="701"/>
                    </a:lnTo>
                    <a:lnTo>
                      <a:pt x="3436" y="5371"/>
                    </a:lnTo>
                    <a:cubicBezTo>
                      <a:pt x="3403" y="5537"/>
                      <a:pt x="3336" y="5704"/>
                      <a:pt x="3269" y="5838"/>
                    </a:cubicBezTo>
                    <a:cubicBezTo>
                      <a:pt x="3203" y="5971"/>
                      <a:pt x="3136" y="6071"/>
                      <a:pt x="3036" y="6138"/>
                    </a:cubicBezTo>
                    <a:lnTo>
                      <a:pt x="2969" y="6171"/>
                    </a:lnTo>
                    <a:lnTo>
                      <a:pt x="2936" y="6105"/>
                    </a:lnTo>
                    <a:cubicBezTo>
                      <a:pt x="2869" y="6004"/>
                      <a:pt x="2836" y="5904"/>
                      <a:pt x="2836" y="5771"/>
                    </a:cubicBezTo>
                    <a:cubicBezTo>
                      <a:pt x="2836" y="5604"/>
                      <a:pt x="2836" y="5404"/>
                      <a:pt x="2869" y="5237"/>
                    </a:cubicBezTo>
                    <a:lnTo>
                      <a:pt x="3836" y="601"/>
                    </a:lnTo>
                    <a:lnTo>
                      <a:pt x="2702" y="367"/>
                    </a:lnTo>
                    <a:lnTo>
                      <a:pt x="1768" y="5004"/>
                    </a:lnTo>
                    <a:cubicBezTo>
                      <a:pt x="1735" y="5171"/>
                      <a:pt x="1668" y="5337"/>
                      <a:pt x="1568" y="5504"/>
                    </a:cubicBezTo>
                    <a:cubicBezTo>
                      <a:pt x="1535" y="5604"/>
                      <a:pt x="1468" y="5704"/>
                      <a:pt x="1368" y="5804"/>
                    </a:cubicBezTo>
                    <a:lnTo>
                      <a:pt x="1301" y="5838"/>
                    </a:lnTo>
                    <a:lnTo>
                      <a:pt x="1234" y="5771"/>
                    </a:lnTo>
                    <a:cubicBezTo>
                      <a:pt x="1201" y="5671"/>
                      <a:pt x="1168" y="5537"/>
                      <a:pt x="1168" y="5404"/>
                    </a:cubicBezTo>
                    <a:cubicBezTo>
                      <a:pt x="1134" y="5237"/>
                      <a:pt x="1134" y="5070"/>
                      <a:pt x="1201" y="4904"/>
                    </a:cubicBezTo>
                    <a:lnTo>
                      <a:pt x="2135" y="234"/>
                    </a:lnTo>
                    <a:lnTo>
                      <a:pt x="1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99"/>
              <p:cNvSpPr/>
              <p:nvPr/>
            </p:nvSpPr>
            <p:spPr>
              <a:xfrm>
                <a:off x="6113050" y="1164545"/>
                <a:ext cx="222000" cy="416697"/>
              </a:xfrm>
              <a:custGeom>
                <a:rect b="b" l="l" r="r" t="t"/>
                <a:pathLst>
                  <a:path extrusionOk="0" h="6639" w="3537">
                    <a:moveTo>
                      <a:pt x="1268" y="0"/>
                    </a:moveTo>
                    <a:lnTo>
                      <a:pt x="1168" y="567"/>
                    </a:lnTo>
                    <a:lnTo>
                      <a:pt x="1735" y="701"/>
                    </a:lnTo>
                    <a:lnTo>
                      <a:pt x="701" y="5738"/>
                    </a:lnTo>
                    <a:lnTo>
                      <a:pt x="134" y="5638"/>
                    </a:lnTo>
                    <a:lnTo>
                      <a:pt x="1" y="6171"/>
                    </a:lnTo>
                    <a:lnTo>
                      <a:pt x="2269" y="6638"/>
                    </a:lnTo>
                    <a:lnTo>
                      <a:pt x="2369" y="6105"/>
                    </a:lnTo>
                    <a:lnTo>
                      <a:pt x="1835" y="5971"/>
                    </a:lnTo>
                    <a:lnTo>
                      <a:pt x="2903" y="934"/>
                    </a:lnTo>
                    <a:lnTo>
                      <a:pt x="3436" y="1034"/>
                    </a:lnTo>
                    <a:lnTo>
                      <a:pt x="3536" y="467"/>
                    </a:lnTo>
                    <a:lnTo>
                      <a:pt x="12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99"/>
              <p:cNvSpPr/>
              <p:nvPr/>
            </p:nvSpPr>
            <p:spPr>
              <a:xfrm>
                <a:off x="6284713" y="1221034"/>
                <a:ext cx="278551" cy="410420"/>
              </a:xfrm>
              <a:custGeom>
                <a:rect b="b" l="l" r="r" t="t"/>
                <a:pathLst>
                  <a:path extrusionOk="0" h="6539" w="4438">
                    <a:moveTo>
                      <a:pt x="2202" y="1"/>
                    </a:moveTo>
                    <a:cubicBezTo>
                      <a:pt x="2069" y="1"/>
                      <a:pt x="1936" y="34"/>
                      <a:pt x="1836" y="68"/>
                    </a:cubicBezTo>
                    <a:cubicBezTo>
                      <a:pt x="1735" y="101"/>
                      <a:pt x="1635" y="134"/>
                      <a:pt x="1569" y="201"/>
                    </a:cubicBezTo>
                    <a:cubicBezTo>
                      <a:pt x="1469" y="234"/>
                      <a:pt x="1402" y="301"/>
                      <a:pt x="1369" y="368"/>
                    </a:cubicBezTo>
                    <a:cubicBezTo>
                      <a:pt x="1302" y="435"/>
                      <a:pt x="1235" y="535"/>
                      <a:pt x="1202" y="601"/>
                    </a:cubicBezTo>
                    <a:cubicBezTo>
                      <a:pt x="1135" y="701"/>
                      <a:pt x="1102" y="801"/>
                      <a:pt x="1068" y="902"/>
                    </a:cubicBezTo>
                    <a:cubicBezTo>
                      <a:pt x="1035" y="1002"/>
                      <a:pt x="1002" y="1102"/>
                      <a:pt x="1002" y="1202"/>
                    </a:cubicBezTo>
                    <a:lnTo>
                      <a:pt x="1" y="5872"/>
                    </a:lnTo>
                    <a:lnTo>
                      <a:pt x="1135" y="6105"/>
                    </a:lnTo>
                    <a:lnTo>
                      <a:pt x="2102" y="1435"/>
                    </a:lnTo>
                    <a:cubicBezTo>
                      <a:pt x="2136" y="1268"/>
                      <a:pt x="2202" y="1102"/>
                      <a:pt x="2269" y="935"/>
                    </a:cubicBezTo>
                    <a:cubicBezTo>
                      <a:pt x="2336" y="835"/>
                      <a:pt x="2403" y="735"/>
                      <a:pt x="2469" y="668"/>
                    </a:cubicBezTo>
                    <a:cubicBezTo>
                      <a:pt x="2536" y="635"/>
                      <a:pt x="2603" y="601"/>
                      <a:pt x="2669" y="601"/>
                    </a:cubicBezTo>
                    <a:lnTo>
                      <a:pt x="2870" y="601"/>
                    </a:lnTo>
                    <a:cubicBezTo>
                      <a:pt x="2936" y="601"/>
                      <a:pt x="2970" y="635"/>
                      <a:pt x="3036" y="668"/>
                    </a:cubicBezTo>
                    <a:cubicBezTo>
                      <a:pt x="3103" y="701"/>
                      <a:pt x="3136" y="768"/>
                      <a:pt x="3170" y="801"/>
                    </a:cubicBezTo>
                    <a:cubicBezTo>
                      <a:pt x="3237" y="902"/>
                      <a:pt x="3270" y="1035"/>
                      <a:pt x="3270" y="1135"/>
                    </a:cubicBezTo>
                    <a:cubicBezTo>
                      <a:pt x="3270" y="1302"/>
                      <a:pt x="3270" y="1502"/>
                      <a:pt x="3237" y="1669"/>
                    </a:cubicBezTo>
                    <a:lnTo>
                      <a:pt x="2269" y="6305"/>
                    </a:lnTo>
                    <a:lnTo>
                      <a:pt x="3403" y="6539"/>
                    </a:lnTo>
                    <a:lnTo>
                      <a:pt x="4404" y="1902"/>
                    </a:lnTo>
                    <a:cubicBezTo>
                      <a:pt x="4404" y="1802"/>
                      <a:pt x="4437" y="1702"/>
                      <a:pt x="4437" y="1602"/>
                    </a:cubicBezTo>
                    <a:cubicBezTo>
                      <a:pt x="4437" y="1502"/>
                      <a:pt x="4437" y="1402"/>
                      <a:pt x="4437" y="1268"/>
                    </a:cubicBezTo>
                    <a:cubicBezTo>
                      <a:pt x="4437" y="1168"/>
                      <a:pt x="4404" y="1102"/>
                      <a:pt x="4371" y="1002"/>
                    </a:cubicBezTo>
                    <a:cubicBezTo>
                      <a:pt x="4371" y="902"/>
                      <a:pt x="4337" y="835"/>
                      <a:pt x="4271" y="768"/>
                    </a:cubicBezTo>
                    <a:cubicBezTo>
                      <a:pt x="4237" y="668"/>
                      <a:pt x="4171" y="601"/>
                      <a:pt x="4070" y="535"/>
                    </a:cubicBezTo>
                    <a:cubicBezTo>
                      <a:pt x="3970" y="468"/>
                      <a:pt x="3870" y="401"/>
                      <a:pt x="3770" y="334"/>
                    </a:cubicBezTo>
                    <a:cubicBezTo>
                      <a:pt x="3670" y="268"/>
                      <a:pt x="3537" y="201"/>
                      <a:pt x="3403" y="168"/>
                    </a:cubicBezTo>
                    <a:cubicBezTo>
                      <a:pt x="3270" y="101"/>
                      <a:pt x="3170" y="68"/>
                      <a:pt x="3036" y="34"/>
                    </a:cubicBezTo>
                    <a:cubicBezTo>
                      <a:pt x="2903" y="1"/>
                      <a:pt x="2736" y="1"/>
                      <a:pt x="26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99"/>
              <p:cNvSpPr/>
              <p:nvPr/>
            </p:nvSpPr>
            <p:spPr>
              <a:xfrm>
                <a:off x="6527614" y="1271308"/>
                <a:ext cx="278488" cy="410420"/>
              </a:xfrm>
              <a:custGeom>
                <a:rect b="b" l="l" r="r" t="t"/>
                <a:pathLst>
                  <a:path extrusionOk="0" h="6539" w="4437">
                    <a:moveTo>
                      <a:pt x="2169" y="0"/>
                    </a:moveTo>
                    <a:cubicBezTo>
                      <a:pt x="2035" y="0"/>
                      <a:pt x="1935" y="34"/>
                      <a:pt x="1802" y="67"/>
                    </a:cubicBezTo>
                    <a:cubicBezTo>
                      <a:pt x="1702" y="101"/>
                      <a:pt x="1635" y="134"/>
                      <a:pt x="1535" y="201"/>
                    </a:cubicBezTo>
                    <a:cubicBezTo>
                      <a:pt x="1468" y="234"/>
                      <a:pt x="1401" y="301"/>
                      <a:pt x="1335" y="367"/>
                    </a:cubicBezTo>
                    <a:cubicBezTo>
                      <a:pt x="1268" y="434"/>
                      <a:pt x="1235" y="534"/>
                      <a:pt x="1168" y="601"/>
                    </a:cubicBezTo>
                    <a:cubicBezTo>
                      <a:pt x="1134" y="701"/>
                      <a:pt x="1101" y="801"/>
                      <a:pt x="1034" y="901"/>
                    </a:cubicBezTo>
                    <a:cubicBezTo>
                      <a:pt x="1001" y="1001"/>
                      <a:pt x="1001" y="1101"/>
                      <a:pt x="968" y="1201"/>
                    </a:cubicBezTo>
                    <a:lnTo>
                      <a:pt x="0" y="5838"/>
                    </a:lnTo>
                    <a:lnTo>
                      <a:pt x="1134" y="6071"/>
                    </a:lnTo>
                    <a:lnTo>
                      <a:pt x="2102" y="1401"/>
                    </a:lnTo>
                    <a:cubicBezTo>
                      <a:pt x="2135" y="1235"/>
                      <a:pt x="2202" y="1068"/>
                      <a:pt x="2269" y="934"/>
                    </a:cubicBezTo>
                    <a:cubicBezTo>
                      <a:pt x="2335" y="834"/>
                      <a:pt x="2402" y="734"/>
                      <a:pt x="2469" y="634"/>
                    </a:cubicBezTo>
                    <a:cubicBezTo>
                      <a:pt x="2535" y="601"/>
                      <a:pt x="2602" y="601"/>
                      <a:pt x="2669" y="568"/>
                    </a:cubicBezTo>
                    <a:lnTo>
                      <a:pt x="2869" y="568"/>
                    </a:lnTo>
                    <a:cubicBezTo>
                      <a:pt x="2936" y="601"/>
                      <a:pt x="2969" y="634"/>
                      <a:pt x="3036" y="668"/>
                    </a:cubicBezTo>
                    <a:cubicBezTo>
                      <a:pt x="3103" y="701"/>
                      <a:pt x="3136" y="734"/>
                      <a:pt x="3169" y="801"/>
                    </a:cubicBezTo>
                    <a:cubicBezTo>
                      <a:pt x="3236" y="901"/>
                      <a:pt x="3236" y="1001"/>
                      <a:pt x="3236" y="1135"/>
                    </a:cubicBezTo>
                    <a:cubicBezTo>
                      <a:pt x="3269" y="1301"/>
                      <a:pt x="3269" y="1468"/>
                      <a:pt x="3236" y="1668"/>
                    </a:cubicBezTo>
                    <a:lnTo>
                      <a:pt x="2269" y="6305"/>
                    </a:lnTo>
                    <a:lnTo>
                      <a:pt x="3403" y="6538"/>
                    </a:lnTo>
                    <a:lnTo>
                      <a:pt x="4370" y="1902"/>
                    </a:lnTo>
                    <a:cubicBezTo>
                      <a:pt x="4403" y="1802"/>
                      <a:pt x="4403" y="1702"/>
                      <a:pt x="4403" y="1602"/>
                    </a:cubicBezTo>
                    <a:cubicBezTo>
                      <a:pt x="4437" y="1502"/>
                      <a:pt x="4437" y="1401"/>
                      <a:pt x="4403" y="1301"/>
                    </a:cubicBezTo>
                    <a:cubicBezTo>
                      <a:pt x="4403" y="1201"/>
                      <a:pt x="4403" y="1101"/>
                      <a:pt x="4370" y="1001"/>
                    </a:cubicBezTo>
                    <a:cubicBezTo>
                      <a:pt x="4337" y="901"/>
                      <a:pt x="4303" y="834"/>
                      <a:pt x="4270" y="768"/>
                    </a:cubicBezTo>
                    <a:cubicBezTo>
                      <a:pt x="4203" y="668"/>
                      <a:pt x="4137" y="601"/>
                      <a:pt x="4070" y="534"/>
                    </a:cubicBezTo>
                    <a:cubicBezTo>
                      <a:pt x="3970" y="467"/>
                      <a:pt x="3870" y="401"/>
                      <a:pt x="3736" y="334"/>
                    </a:cubicBezTo>
                    <a:cubicBezTo>
                      <a:pt x="3636" y="267"/>
                      <a:pt x="3503" y="201"/>
                      <a:pt x="3403" y="167"/>
                    </a:cubicBezTo>
                    <a:cubicBezTo>
                      <a:pt x="3269" y="101"/>
                      <a:pt x="3136" y="67"/>
                      <a:pt x="3002" y="34"/>
                    </a:cubicBezTo>
                    <a:cubicBezTo>
                      <a:pt x="2869" y="34"/>
                      <a:pt x="2736" y="0"/>
                      <a:pt x="25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99"/>
              <p:cNvSpPr/>
              <p:nvPr/>
            </p:nvSpPr>
            <p:spPr>
              <a:xfrm>
                <a:off x="6780933" y="1314428"/>
                <a:ext cx="270141" cy="399499"/>
              </a:xfrm>
              <a:custGeom>
                <a:rect b="b" l="l" r="r" t="t"/>
                <a:pathLst>
                  <a:path extrusionOk="0" h="6365" w="4304">
                    <a:moveTo>
                      <a:pt x="1982" y="0"/>
                    </a:moveTo>
                    <a:cubicBezTo>
                      <a:pt x="1933" y="0"/>
                      <a:pt x="1884" y="4"/>
                      <a:pt x="1835" y="14"/>
                    </a:cubicBezTo>
                    <a:cubicBezTo>
                      <a:pt x="1702" y="14"/>
                      <a:pt x="1535" y="47"/>
                      <a:pt x="1402" y="114"/>
                    </a:cubicBezTo>
                    <a:cubicBezTo>
                      <a:pt x="1301" y="181"/>
                      <a:pt x="1168" y="247"/>
                      <a:pt x="1101" y="381"/>
                    </a:cubicBezTo>
                    <a:cubicBezTo>
                      <a:pt x="1001" y="481"/>
                      <a:pt x="935" y="614"/>
                      <a:pt x="935" y="748"/>
                    </a:cubicBezTo>
                    <a:lnTo>
                      <a:pt x="34" y="4984"/>
                    </a:lnTo>
                    <a:cubicBezTo>
                      <a:pt x="1" y="5118"/>
                      <a:pt x="1" y="5284"/>
                      <a:pt x="34" y="5418"/>
                    </a:cubicBezTo>
                    <a:cubicBezTo>
                      <a:pt x="67" y="5551"/>
                      <a:pt x="134" y="5651"/>
                      <a:pt x="234" y="5785"/>
                    </a:cubicBezTo>
                    <a:cubicBezTo>
                      <a:pt x="334" y="5885"/>
                      <a:pt x="468" y="5985"/>
                      <a:pt x="601" y="6052"/>
                    </a:cubicBezTo>
                    <a:cubicBezTo>
                      <a:pt x="734" y="6118"/>
                      <a:pt x="901" y="6185"/>
                      <a:pt x="1068" y="6218"/>
                    </a:cubicBezTo>
                    <a:lnTo>
                      <a:pt x="1402" y="6285"/>
                    </a:lnTo>
                    <a:cubicBezTo>
                      <a:pt x="1621" y="6334"/>
                      <a:pt x="1841" y="6365"/>
                      <a:pt x="2061" y="6365"/>
                    </a:cubicBezTo>
                    <a:cubicBezTo>
                      <a:pt x="2141" y="6365"/>
                      <a:pt x="2222" y="6361"/>
                      <a:pt x="2302" y="6352"/>
                    </a:cubicBezTo>
                    <a:cubicBezTo>
                      <a:pt x="2536" y="6318"/>
                      <a:pt x="2769" y="6285"/>
                      <a:pt x="2969" y="6152"/>
                    </a:cubicBezTo>
                    <a:lnTo>
                      <a:pt x="3303" y="5952"/>
                    </a:lnTo>
                    <a:lnTo>
                      <a:pt x="2336" y="5418"/>
                    </a:lnTo>
                    <a:lnTo>
                      <a:pt x="2002" y="5651"/>
                    </a:lnTo>
                    <a:cubicBezTo>
                      <a:pt x="1969" y="5685"/>
                      <a:pt x="1902" y="5685"/>
                      <a:pt x="1802" y="5685"/>
                    </a:cubicBezTo>
                    <a:cubicBezTo>
                      <a:pt x="1768" y="5701"/>
                      <a:pt x="1727" y="5710"/>
                      <a:pt x="1681" y="5710"/>
                    </a:cubicBezTo>
                    <a:cubicBezTo>
                      <a:pt x="1635" y="5710"/>
                      <a:pt x="1585" y="5701"/>
                      <a:pt x="1535" y="5685"/>
                    </a:cubicBezTo>
                    <a:lnTo>
                      <a:pt x="1268" y="5651"/>
                    </a:lnTo>
                    <a:cubicBezTo>
                      <a:pt x="1235" y="5585"/>
                      <a:pt x="1201" y="5518"/>
                      <a:pt x="1168" y="5451"/>
                    </a:cubicBezTo>
                    <a:cubicBezTo>
                      <a:pt x="1135" y="5384"/>
                      <a:pt x="1135" y="5284"/>
                      <a:pt x="1168" y="5218"/>
                    </a:cubicBezTo>
                    <a:lnTo>
                      <a:pt x="1668" y="2816"/>
                    </a:lnTo>
                    <a:lnTo>
                      <a:pt x="2235" y="2916"/>
                    </a:lnTo>
                    <a:lnTo>
                      <a:pt x="2336" y="2349"/>
                    </a:lnTo>
                    <a:lnTo>
                      <a:pt x="1802" y="2249"/>
                    </a:lnTo>
                    <a:lnTo>
                      <a:pt x="2069" y="948"/>
                    </a:lnTo>
                    <a:cubicBezTo>
                      <a:pt x="2069" y="881"/>
                      <a:pt x="2102" y="815"/>
                      <a:pt x="2135" y="748"/>
                    </a:cubicBezTo>
                    <a:cubicBezTo>
                      <a:pt x="2202" y="681"/>
                      <a:pt x="2235" y="614"/>
                      <a:pt x="2336" y="581"/>
                    </a:cubicBezTo>
                    <a:lnTo>
                      <a:pt x="2602" y="648"/>
                    </a:lnTo>
                    <a:cubicBezTo>
                      <a:pt x="2736" y="681"/>
                      <a:pt x="2903" y="748"/>
                      <a:pt x="3003" y="881"/>
                    </a:cubicBezTo>
                    <a:lnTo>
                      <a:pt x="3236" y="1215"/>
                    </a:lnTo>
                    <a:lnTo>
                      <a:pt x="4304" y="1181"/>
                    </a:lnTo>
                    <a:lnTo>
                      <a:pt x="4070" y="815"/>
                    </a:lnTo>
                    <a:cubicBezTo>
                      <a:pt x="3903" y="648"/>
                      <a:pt x="3737" y="514"/>
                      <a:pt x="3536" y="414"/>
                    </a:cubicBezTo>
                    <a:cubicBezTo>
                      <a:pt x="3270" y="281"/>
                      <a:pt x="2969" y="147"/>
                      <a:pt x="2702" y="114"/>
                    </a:cubicBezTo>
                    <a:lnTo>
                      <a:pt x="2336" y="47"/>
                    </a:lnTo>
                    <a:cubicBezTo>
                      <a:pt x="2218" y="24"/>
                      <a:pt x="2100" y="0"/>
                      <a:pt x="19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99"/>
              <p:cNvSpPr/>
              <p:nvPr/>
            </p:nvSpPr>
            <p:spPr>
              <a:xfrm>
                <a:off x="7009147" y="1364640"/>
                <a:ext cx="276417" cy="417576"/>
              </a:xfrm>
              <a:custGeom>
                <a:rect b="b" l="l" r="r" t="t"/>
                <a:pathLst>
                  <a:path extrusionOk="0" h="6653" w="4404">
                    <a:moveTo>
                      <a:pt x="2502" y="615"/>
                    </a:moveTo>
                    <a:lnTo>
                      <a:pt x="2769" y="682"/>
                    </a:lnTo>
                    <a:cubicBezTo>
                      <a:pt x="2903" y="682"/>
                      <a:pt x="3069" y="748"/>
                      <a:pt x="3169" y="882"/>
                    </a:cubicBezTo>
                    <a:cubicBezTo>
                      <a:pt x="3203" y="982"/>
                      <a:pt x="3236" y="1082"/>
                      <a:pt x="3269" y="1215"/>
                    </a:cubicBezTo>
                    <a:cubicBezTo>
                      <a:pt x="3303" y="1416"/>
                      <a:pt x="3269" y="1649"/>
                      <a:pt x="3169" y="1849"/>
                    </a:cubicBezTo>
                    <a:cubicBezTo>
                      <a:pt x="3136" y="1916"/>
                      <a:pt x="3136" y="1983"/>
                      <a:pt x="3103" y="2049"/>
                    </a:cubicBezTo>
                    <a:cubicBezTo>
                      <a:pt x="3069" y="2116"/>
                      <a:pt x="3003" y="2183"/>
                      <a:pt x="2969" y="2216"/>
                    </a:cubicBezTo>
                    <a:cubicBezTo>
                      <a:pt x="2936" y="2249"/>
                      <a:pt x="2936" y="2283"/>
                      <a:pt x="2903" y="2316"/>
                    </a:cubicBezTo>
                    <a:cubicBezTo>
                      <a:pt x="2836" y="2350"/>
                      <a:pt x="2736" y="2350"/>
                      <a:pt x="2669" y="2350"/>
                    </a:cubicBezTo>
                    <a:lnTo>
                      <a:pt x="2669" y="2383"/>
                    </a:lnTo>
                    <a:cubicBezTo>
                      <a:pt x="2569" y="2383"/>
                      <a:pt x="2502" y="2350"/>
                      <a:pt x="2402" y="2350"/>
                    </a:cubicBezTo>
                    <a:lnTo>
                      <a:pt x="1969" y="2249"/>
                    </a:lnTo>
                    <a:lnTo>
                      <a:pt x="2235" y="982"/>
                    </a:lnTo>
                    <a:cubicBezTo>
                      <a:pt x="2235" y="882"/>
                      <a:pt x="2269" y="815"/>
                      <a:pt x="2302" y="782"/>
                    </a:cubicBezTo>
                    <a:cubicBezTo>
                      <a:pt x="2369" y="715"/>
                      <a:pt x="2402" y="648"/>
                      <a:pt x="2502" y="615"/>
                    </a:cubicBezTo>
                    <a:close/>
                    <a:moveTo>
                      <a:pt x="2148" y="1"/>
                    </a:moveTo>
                    <a:cubicBezTo>
                      <a:pt x="2100" y="1"/>
                      <a:pt x="2051" y="5"/>
                      <a:pt x="2002" y="15"/>
                    </a:cubicBezTo>
                    <a:cubicBezTo>
                      <a:pt x="1835" y="15"/>
                      <a:pt x="1702" y="48"/>
                      <a:pt x="1568" y="115"/>
                    </a:cubicBezTo>
                    <a:cubicBezTo>
                      <a:pt x="1435" y="181"/>
                      <a:pt x="1335" y="281"/>
                      <a:pt x="1235" y="381"/>
                    </a:cubicBezTo>
                    <a:cubicBezTo>
                      <a:pt x="1168" y="482"/>
                      <a:pt x="1101" y="615"/>
                      <a:pt x="1068" y="748"/>
                    </a:cubicBezTo>
                    <a:lnTo>
                      <a:pt x="0" y="5952"/>
                    </a:lnTo>
                    <a:lnTo>
                      <a:pt x="1135" y="6186"/>
                    </a:lnTo>
                    <a:lnTo>
                      <a:pt x="1835" y="2817"/>
                    </a:lnTo>
                    <a:lnTo>
                      <a:pt x="2302" y="2917"/>
                    </a:lnTo>
                    <a:cubicBezTo>
                      <a:pt x="2436" y="2950"/>
                      <a:pt x="2602" y="3017"/>
                      <a:pt x="2702" y="3150"/>
                    </a:cubicBezTo>
                    <a:cubicBezTo>
                      <a:pt x="2736" y="3183"/>
                      <a:pt x="2736" y="3217"/>
                      <a:pt x="2769" y="3284"/>
                    </a:cubicBezTo>
                    <a:cubicBezTo>
                      <a:pt x="2769" y="3350"/>
                      <a:pt x="2769" y="3417"/>
                      <a:pt x="2802" y="3484"/>
                    </a:cubicBezTo>
                    <a:cubicBezTo>
                      <a:pt x="2802" y="3650"/>
                      <a:pt x="2802" y="3851"/>
                      <a:pt x="2769" y="4017"/>
                    </a:cubicBezTo>
                    <a:lnTo>
                      <a:pt x="2269" y="6419"/>
                    </a:lnTo>
                    <a:lnTo>
                      <a:pt x="3403" y="6653"/>
                    </a:lnTo>
                    <a:lnTo>
                      <a:pt x="3903" y="4251"/>
                    </a:lnTo>
                    <a:cubicBezTo>
                      <a:pt x="3937" y="4051"/>
                      <a:pt x="3937" y="3817"/>
                      <a:pt x="3937" y="3617"/>
                    </a:cubicBezTo>
                    <a:cubicBezTo>
                      <a:pt x="3903" y="3417"/>
                      <a:pt x="3870" y="3250"/>
                      <a:pt x="3770" y="3083"/>
                    </a:cubicBezTo>
                    <a:cubicBezTo>
                      <a:pt x="3736" y="3017"/>
                      <a:pt x="3670" y="2950"/>
                      <a:pt x="3603" y="2883"/>
                    </a:cubicBezTo>
                    <a:cubicBezTo>
                      <a:pt x="3670" y="2883"/>
                      <a:pt x="3770" y="2817"/>
                      <a:pt x="3837" y="2783"/>
                    </a:cubicBezTo>
                    <a:cubicBezTo>
                      <a:pt x="3903" y="2750"/>
                      <a:pt x="3970" y="2683"/>
                      <a:pt x="4037" y="2616"/>
                    </a:cubicBezTo>
                    <a:cubicBezTo>
                      <a:pt x="4103" y="2550"/>
                      <a:pt x="4137" y="2483"/>
                      <a:pt x="4203" y="2383"/>
                    </a:cubicBezTo>
                    <a:cubicBezTo>
                      <a:pt x="4237" y="2316"/>
                      <a:pt x="4270" y="2216"/>
                      <a:pt x="4304" y="2149"/>
                    </a:cubicBezTo>
                    <a:cubicBezTo>
                      <a:pt x="4337" y="2049"/>
                      <a:pt x="4370" y="1983"/>
                      <a:pt x="4404" y="1883"/>
                    </a:cubicBezTo>
                    <a:cubicBezTo>
                      <a:pt x="4404" y="1716"/>
                      <a:pt x="4404" y="1516"/>
                      <a:pt x="4404" y="1349"/>
                    </a:cubicBezTo>
                    <a:cubicBezTo>
                      <a:pt x="4370" y="1182"/>
                      <a:pt x="4304" y="1015"/>
                      <a:pt x="4237" y="848"/>
                    </a:cubicBezTo>
                    <a:cubicBezTo>
                      <a:pt x="4070" y="682"/>
                      <a:pt x="3903" y="515"/>
                      <a:pt x="3670" y="415"/>
                    </a:cubicBezTo>
                    <a:cubicBezTo>
                      <a:pt x="3436" y="281"/>
                      <a:pt x="3136" y="181"/>
                      <a:pt x="2836" y="115"/>
                    </a:cubicBezTo>
                    <a:lnTo>
                      <a:pt x="2502" y="48"/>
                    </a:lnTo>
                    <a:cubicBezTo>
                      <a:pt x="2384" y="24"/>
                      <a:pt x="2266" y="1"/>
                      <a:pt x="2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99"/>
              <p:cNvSpPr/>
              <p:nvPr/>
            </p:nvSpPr>
            <p:spPr>
              <a:xfrm flipH="1" rot="2850461">
                <a:off x="6630604" y="2818526"/>
                <a:ext cx="2669954" cy="2311919"/>
              </a:xfrm>
              <a:custGeom>
                <a:rect b="b" l="l" r="r" t="t"/>
                <a:pathLst>
                  <a:path extrusionOk="0" h="39058" w="45108">
                    <a:moveTo>
                      <a:pt x="8045" y="0"/>
                    </a:moveTo>
                    <a:cubicBezTo>
                      <a:pt x="7986" y="0"/>
                      <a:pt x="7929" y="4"/>
                      <a:pt x="7873" y="12"/>
                    </a:cubicBezTo>
                    <a:cubicBezTo>
                      <a:pt x="5775" y="285"/>
                      <a:pt x="3648" y="893"/>
                      <a:pt x="2219" y="2383"/>
                    </a:cubicBezTo>
                    <a:cubicBezTo>
                      <a:pt x="821" y="3750"/>
                      <a:pt x="31" y="5604"/>
                      <a:pt x="0" y="7550"/>
                    </a:cubicBezTo>
                    <a:cubicBezTo>
                      <a:pt x="61" y="11410"/>
                      <a:pt x="2493" y="14693"/>
                      <a:pt x="4408" y="18067"/>
                    </a:cubicBezTo>
                    <a:cubicBezTo>
                      <a:pt x="5319" y="19678"/>
                      <a:pt x="5927" y="21380"/>
                      <a:pt x="6839" y="22991"/>
                    </a:cubicBezTo>
                    <a:cubicBezTo>
                      <a:pt x="6961" y="22960"/>
                      <a:pt x="7052" y="22930"/>
                      <a:pt x="7174" y="22930"/>
                    </a:cubicBezTo>
                    <a:cubicBezTo>
                      <a:pt x="7204" y="22991"/>
                      <a:pt x="7234" y="23052"/>
                      <a:pt x="7265" y="23112"/>
                    </a:cubicBezTo>
                    <a:cubicBezTo>
                      <a:pt x="8633" y="25818"/>
                      <a:pt x="11915" y="32444"/>
                      <a:pt x="13526" y="34997"/>
                    </a:cubicBezTo>
                    <a:cubicBezTo>
                      <a:pt x="14408" y="36365"/>
                      <a:pt x="15472" y="37702"/>
                      <a:pt x="16931" y="38340"/>
                    </a:cubicBezTo>
                    <a:cubicBezTo>
                      <a:pt x="17478" y="38736"/>
                      <a:pt x="18116" y="38948"/>
                      <a:pt x="18754" y="39040"/>
                    </a:cubicBezTo>
                    <a:cubicBezTo>
                      <a:pt x="18897" y="39052"/>
                      <a:pt x="19035" y="39058"/>
                      <a:pt x="19170" y="39058"/>
                    </a:cubicBezTo>
                    <a:cubicBezTo>
                      <a:pt x="20334" y="39058"/>
                      <a:pt x="21264" y="38632"/>
                      <a:pt x="22463" y="38523"/>
                    </a:cubicBezTo>
                    <a:cubicBezTo>
                      <a:pt x="26870" y="38067"/>
                      <a:pt x="40730" y="37611"/>
                      <a:pt x="45107" y="35635"/>
                    </a:cubicBezTo>
                    <a:cubicBezTo>
                      <a:pt x="45047" y="33538"/>
                      <a:pt x="44651" y="29313"/>
                      <a:pt x="40426" y="26000"/>
                    </a:cubicBezTo>
                    <a:cubicBezTo>
                      <a:pt x="36749" y="26577"/>
                      <a:pt x="25229" y="27824"/>
                      <a:pt x="22189" y="28432"/>
                    </a:cubicBezTo>
                    <a:cubicBezTo>
                      <a:pt x="21733" y="27368"/>
                      <a:pt x="19909" y="24541"/>
                      <a:pt x="19423" y="23477"/>
                    </a:cubicBezTo>
                    <a:cubicBezTo>
                      <a:pt x="19058" y="22656"/>
                      <a:pt x="17630" y="19252"/>
                      <a:pt x="17356" y="18523"/>
                    </a:cubicBezTo>
                    <a:cubicBezTo>
                      <a:pt x="17356" y="18492"/>
                      <a:pt x="16353" y="15513"/>
                      <a:pt x="16353" y="15513"/>
                    </a:cubicBezTo>
                    <a:cubicBezTo>
                      <a:pt x="16505" y="15392"/>
                      <a:pt x="16110" y="14662"/>
                      <a:pt x="15988" y="14267"/>
                    </a:cubicBezTo>
                    <a:cubicBezTo>
                      <a:pt x="15624" y="13082"/>
                      <a:pt x="15289" y="11866"/>
                      <a:pt x="14924" y="10681"/>
                    </a:cubicBezTo>
                    <a:cubicBezTo>
                      <a:pt x="14013" y="7793"/>
                      <a:pt x="12918" y="4814"/>
                      <a:pt x="11307" y="2200"/>
                    </a:cubicBezTo>
                    <a:cubicBezTo>
                      <a:pt x="10759" y="1334"/>
                      <a:pt x="9167" y="0"/>
                      <a:pt x="8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1" name="Google Shape;6111;p299"/>
              <p:cNvGrpSpPr/>
              <p:nvPr/>
            </p:nvGrpSpPr>
            <p:grpSpPr>
              <a:xfrm rot="691039">
                <a:off x="6318192" y="1706464"/>
                <a:ext cx="311610" cy="201655"/>
                <a:chOff x="1190625" y="1167600"/>
                <a:chExt cx="5228350" cy="3383475"/>
              </a:xfrm>
            </p:grpSpPr>
            <p:sp>
              <p:nvSpPr>
                <p:cNvPr id="6112" name="Google Shape;6112;p299"/>
                <p:cNvSpPr/>
                <p:nvPr/>
              </p:nvSpPr>
              <p:spPr>
                <a:xfrm>
                  <a:off x="1190625" y="3012500"/>
                  <a:ext cx="1538550" cy="1538575"/>
                </a:xfrm>
                <a:custGeom>
                  <a:rect b="b" l="l" r="r" t="t"/>
                  <a:pathLst>
                    <a:path extrusionOk="0" h="61543" w="61542">
                      <a:moveTo>
                        <a:pt x="35231" y="11508"/>
                      </a:moveTo>
                      <a:cubicBezTo>
                        <a:pt x="36800" y="11508"/>
                        <a:pt x="38368" y="12108"/>
                        <a:pt x="39557" y="13309"/>
                      </a:cubicBezTo>
                      <a:cubicBezTo>
                        <a:pt x="41959" y="15711"/>
                        <a:pt x="41959" y="19583"/>
                        <a:pt x="39557" y="21985"/>
                      </a:cubicBezTo>
                      <a:lnTo>
                        <a:pt x="30783" y="30759"/>
                      </a:lnTo>
                      <a:lnTo>
                        <a:pt x="39557" y="39558"/>
                      </a:lnTo>
                      <a:cubicBezTo>
                        <a:pt x="41959" y="41960"/>
                        <a:pt x="41959" y="45832"/>
                        <a:pt x="39557" y="48234"/>
                      </a:cubicBezTo>
                      <a:cubicBezTo>
                        <a:pt x="38368" y="49423"/>
                        <a:pt x="36800" y="50017"/>
                        <a:pt x="35231" y="50017"/>
                      </a:cubicBezTo>
                      <a:cubicBezTo>
                        <a:pt x="33663" y="50017"/>
                        <a:pt x="32094" y="49423"/>
                        <a:pt x="30906" y="48234"/>
                      </a:cubicBezTo>
                      <a:lnTo>
                        <a:pt x="17769" y="35097"/>
                      </a:lnTo>
                      <a:cubicBezTo>
                        <a:pt x="15392" y="32720"/>
                        <a:pt x="15392" y="28823"/>
                        <a:pt x="17769" y="26446"/>
                      </a:cubicBezTo>
                      <a:lnTo>
                        <a:pt x="30906" y="13309"/>
                      </a:lnTo>
                      <a:cubicBezTo>
                        <a:pt x="32094" y="12108"/>
                        <a:pt x="33663" y="11508"/>
                        <a:pt x="35231" y="11508"/>
                      </a:cubicBezTo>
                      <a:close/>
                      <a:moveTo>
                        <a:pt x="6127" y="1"/>
                      </a:moveTo>
                      <a:cubicBezTo>
                        <a:pt x="2745" y="1"/>
                        <a:pt x="0" y="2746"/>
                        <a:pt x="0" y="6128"/>
                      </a:cubicBezTo>
                      <a:lnTo>
                        <a:pt x="0" y="55415"/>
                      </a:lnTo>
                      <a:cubicBezTo>
                        <a:pt x="0" y="58797"/>
                        <a:pt x="2745" y="61542"/>
                        <a:pt x="6127" y="61542"/>
                      </a:cubicBezTo>
                      <a:lnTo>
                        <a:pt x="55414" y="61542"/>
                      </a:lnTo>
                      <a:cubicBezTo>
                        <a:pt x="58797" y="61542"/>
                        <a:pt x="61542" y="58797"/>
                        <a:pt x="61542" y="55415"/>
                      </a:cubicBezTo>
                      <a:lnTo>
                        <a:pt x="61542" y="6128"/>
                      </a:lnTo>
                      <a:cubicBezTo>
                        <a:pt x="61542" y="2746"/>
                        <a:pt x="58797" y="1"/>
                        <a:pt x="5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99"/>
                <p:cNvSpPr/>
                <p:nvPr/>
              </p:nvSpPr>
              <p:spPr>
                <a:xfrm>
                  <a:off x="3035500" y="3012500"/>
                  <a:ext cx="1538575" cy="1538575"/>
                </a:xfrm>
                <a:custGeom>
                  <a:rect b="b" l="l" r="r" t="t"/>
                  <a:pathLst>
                    <a:path extrusionOk="0" h="61543" w="61543">
                      <a:moveTo>
                        <a:pt x="43896" y="20184"/>
                      </a:moveTo>
                      <a:cubicBezTo>
                        <a:pt x="45465" y="20184"/>
                        <a:pt x="47033" y="20784"/>
                        <a:pt x="48234" y="21985"/>
                      </a:cubicBezTo>
                      <a:cubicBezTo>
                        <a:pt x="50636" y="24362"/>
                        <a:pt x="50636" y="28259"/>
                        <a:pt x="48234" y="30637"/>
                      </a:cubicBezTo>
                      <a:lnTo>
                        <a:pt x="35097" y="43773"/>
                      </a:lnTo>
                      <a:cubicBezTo>
                        <a:pt x="33909" y="44962"/>
                        <a:pt x="32346" y="45556"/>
                        <a:pt x="30781" y="45556"/>
                      </a:cubicBezTo>
                      <a:cubicBezTo>
                        <a:pt x="29215" y="45556"/>
                        <a:pt x="27647" y="44962"/>
                        <a:pt x="26446" y="43773"/>
                      </a:cubicBezTo>
                      <a:lnTo>
                        <a:pt x="13309" y="30637"/>
                      </a:lnTo>
                      <a:cubicBezTo>
                        <a:pt x="10932" y="28235"/>
                        <a:pt x="10932" y="24362"/>
                        <a:pt x="13309" y="21985"/>
                      </a:cubicBezTo>
                      <a:cubicBezTo>
                        <a:pt x="14510" y="20784"/>
                        <a:pt x="16079" y="20184"/>
                        <a:pt x="17647" y="20184"/>
                      </a:cubicBezTo>
                      <a:cubicBezTo>
                        <a:pt x="19216" y="20184"/>
                        <a:pt x="20784" y="20784"/>
                        <a:pt x="21985" y="21985"/>
                      </a:cubicBezTo>
                      <a:lnTo>
                        <a:pt x="30784" y="30759"/>
                      </a:lnTo>
                      <a:lnTo>
                        <a:pt x="39558" y="21985"/>
                      </a:lnTo>
                      <a:cubicBezTo>
                        <a:pt x="40759" y="20784"/>
                        <a:pt x="42328" y="20184"/>
                        <a:pt x="43896" y="20184"/>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99"/>
                <p:cNvSpPr/>
                <p:nvPr/>
              </p:nvSpPr>
              <p:spPr>
                <a:xfrm>
                  <a:off x="3035500" y="1167600"/>
                  <a:ext cx="1538575" cy="1538575"/>
                </a:xfrm>
                <a:custGeom>
                  <a:rect b="b" l="l" r="r" t="t"/>
                  <a:pathLst>
                    <a:path extrusionOk="0" h="61543" w="61543">
                      <a:moveTo>
                        <a:pt x="30781" y="15968"/>
                      </a:moveTo>
                      <a:cubicBezTo>
                        <a:pt x="32346" y="15968"/>
                        <a:pt x="33909" y="16569"/>
                        <a:pt x="35097" y="17770"/>
                      </a:cubicBezTo>
                      <a:lnTo>
                        <a:pt x="48234" y="30882"/>
                      </a:lnTo>
                      <a:cubicBezTo>
                        <a:pt x="50636" y="33284"/>
                        <a:pt x="50636" y="37156"/>
                        <a:pt x="48234" y="39558"/>
                      </a:cubicBezTo>
                      <a:cubicBezTo>
                        <a:pt x="47033" y="40759"/>
                        <a:pt x="45465" y="41359"/>
                        <a:pt x="43896" y="41359"/>
                      </a:cubicBezTo>
                      <a:cubicBezTo>
                        <a:pt x="42328" y="41359"/>
                        <a:pt x="40759" y="40759"/>
                        <a:pt x="39558" y="39558"/>
                      </a:cubicBezTo>
                      <a:lnTo>
                        <a:pt x="30784" y="30759"/>
                      </a:lnTo>
                      <a:lnTo>
                        <a:pt x="21985" y="39558"/>
                      </a:lnTo>
                      <a:cubicBezTo>
                        <a:pt x="20784" y="40759"/>
                        <a:pt x="19216" y="41359"/>
                        <a:pt x="17647" y="41359"/>
                      </a:cubicBezTo>
                      <a:cubicBezTo>
                        <a:pt x="16079" y="41359"/>
                        <a:pt x="14510" y="40759"/>
                        <a:pt x="13309" y="39558"/>
                      </a:cubicBezTo>
                      <a:cubicBezTo>
                        <a:pt x="10932" y="37156"/>
                        <a:pt x="10932" y="33284"/>
                        <a:pt x="13309" y="30882"/>
                      </a:cubicBezTo>
                      <a:lnTo>
                        <a:pt x="26446" y="17770"/>
                      </a:lnTo>
                      <a:cubicBezTo>
                        <a:pt x="27647" y="16569"/>
                        <a:pt x="29215" y="15968"/>
                        <a:pt x="30781" y="1596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99"/>
                <p:cNvSpPr/>
                <p:nvPr/>
              </p:nvSpPr>
              <p:spPr>
                <a:xfrm>
                  <a:off x="4880400" y="3012500"/>
                  <a:ext cx="1538575" cy="1538575"/>
                </a:xfrm>
                <a:custGeom>
                  <a:rect b="b" l="l" r="r" t="t"/>
                  <a:pathLst>
                    <a:path extrusionOk="0" h="61543" w="61543">
                      <a:moveTo>
                        <a:pt x="26323" y="11508"/>
                      </a:moveTo>
                      <a:cubicBezTo>
                        <a:pt x="27892" y="11508"/>
                        <a:pt x="29460" y="12108"/>
                        <a:pt x="30661" y="13309"/>
                      </a:cubicBezTo>
                      <a:lnTo>
                        <a:pt x="43773" y="26446"/>
                      </a:lnTo>
                      <a:cubicBezTo>
                        <a:pt x="46175" y="28823"/>
                        <a:pt x="46175" y="32720"/>
                        <a:pt x="43773" y="35097"/>
                      </a:cubicBezTo>
                      <a:lnTo>
                        <a:pt x="30661" y="48234"/>
                      </a:lnTo>
                      <a:cubicBezTo>
                        <a:pt x="29460" y="49423"/>
                        <a:pt x="27892" y="50017"/>
                        <a:pt x="26323" y="50017"/>
                      </a:cubicBezTo>
                      <a:cubicBezTo>
                        <a:pt x="24755" y="50017"/>
                        <a:pt x="23186" y="49423"/>
                        <a:pt x="21985" y="48234"/>
                      </a:cubicBezTo>
                      <a:cubicBezTo>
                        <a:pt x="19583" y="45832"/>
                        <a:pt x="19583" y="41960"/>
                        <a:pt x="21985" y="39558"/>
                      </a:cubicBezTo>
                      <a:lnTo>
                        <a:pt x="30784" y="30759"/>
                      </a:lnTo>
                      <a:lnTo>
                        <a:pt x="21985" y="21985"/>
                      </a:lnTo>
                      <a:cubicBezTo>
                        <a:pt x="19583" y="19583"/>
                        <a:pt x="19583" y="15711"/>
                        <a:pt x="21985" y="13309"/>
                      </a:cubicBezTo>
                      <a:cubicBezTo>
                        <a:pt x="23186" y="12108"/>
                        <a:pt x="24755" y="11508"/>
                        <a:pt x="26323" y="1150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16" name="Google Shape;6116;p299"/>
            <p:cNvSpPr/>
            <p:nvPr/>
          </p:nvSpPr>
          <p:spPr>
            <a:xfrm>
              <a:off x="7615675" y="4738650"/>
              <a:ext cx="842400" cy="250475"/>
            </a:xfrm>
            <a:custGeom>
              <a:rect b="b" l="l" r="r" t="t"/>
              <a:pathLst>
                <a:path extrusionOk="0" h="10019" w="33696">
                  <a:moveTo>
                    <a:pt x="33696" y="2240"/>
                  </a:moveTo>
                  <a:lnTo>
                    <a:pt x="0" y="10019"/>
                  </a:lnTo>
                  <a:lnTo>
                    <a:pt x="30851" y="0"/>
                  </a:lnTo>
                  <a:close/>
                </a:path>
              </a:pathLst>
            </a:custGeom>
            <a:solidFill>
              <a:schemeClr val="accent1"/>
            </a:solidFill>
            <a:ln>
              <a:noFill/>
            </a:ln>
          </p:spPr>
        </p:sp>
      </p:grpSp>
      <p:cxnSp>
        <p:nvCxnSpPr>
          <p:cNvPr id="6117" name="Google Shape;6117;p299"/>
          <p:cNvCxnSpPr/>
          <p:nvPr/>
        </p:nvCxnSpPr>
        <p:spPr>
          <a:xfrm rot="10800000">
            <a:off x="-21287" y="1433400"/>
            <a:ext cx="3556800" cy="0"/>
          </a:xfrm>
          <a:prstGeom prst="straightConnector1">
            <a:avLst/>
          </a:prstGeom>
          <a:noFill/>
          <a:ln cap="flat" cmpd="sng" w="19050">
            <a:solidFill>
              <a:schemeClr val="accent1"/>
            </a:solidFill>
            <a:prstDash val="solid"/>
            <a:round/>
            <a:headEnd len="med" w="med" type="none"/>
            <a:tailEnd len="med" w="med" type="none"/>
          </a:ln>
        </p:spPr>
      </p:cxnSp>
      <p:sp>
        <p:nvSpPr>
          <p:cNvPr id="6118" name="Google Shape;6118;p299"/>
          <p:cNvSpPr/>
          <p:nvPr/>
        </p:nvSpPr>
        <p:spPr>
          <a:xfrm flipH="1" rot="10800000">
            <a:off x="3535525" y="13593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9" name="Google Shape;6119;p299"/>
          <p:cNvGrpSpPr/>
          <p:nvPr/>
        </p:nvGrpSpPr>
        <p:grpSpPr>
          <a:xfrm>
            <a:off x="351325" y="539500"/>
            <a:ext cx="7785475" cy="4284469"/>
            <a:chOff x="351325" y="539500"/>
            <a:chExt cx="7785475" cy="4284469"/>
          </a:xfrm>
        </p:grpSpPr>
        <p:sp>
          <p:nvSpPr>
            <p:cNvPr id="6120" name="Google Shape;6120;p299"/>
            <p:cNvSpPr/>
            <p:nvPr/>
          </p:nvSpPr>
          <p:spPr>
            <a:xfrm>
              <a:off x="3290475" y="23190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1" name="Google Shape;6121;p299"/>
            <p:cNvGrpSpPr/>
            <p:nvPr/>
          </p:nvGrpSpPr>
          <p:grpSpPr>
            <a:xfrm>
              <a:off x="351325" y="539500"/>
              <a:ext cx="7785475" cy="4284469"/>
              <a:chOff x="351325" y="539500"/>
              <a:chExt cx="7785475" cy="4284469"/>
            </a:xfrm>
          </p:grpSpPr>
          <p:sp>
            <p:nvSpPr>
              <p:cNvPr id="6122" name="Google Shape;6122;p299"/>
              <p:cNvSpPr/>
              <p:nvPr/>
            </p:nvSpPr>
            <p:spPr>
              <a:xfrm flipH="1" rot="10800000">
                <a:off x="4346638" y="46414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99"/>
              <p:cNvSpPr/>
              <p:nvPr/>
            </p:nvSpPr>
            <p:spPr>
              <a:xfrm>
                <a:off x="7349500" y="273526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99"/>
              <p:cNvSpPr/>
              <p:nvPr/>
            </p:nvSpPr>
            <p:spPr>
              <a:xfrm>
                <a:off x="7947200" y="5395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99"/>
              <p:cNvSpPr/>
              <p:nvPr/>
            </p:nvSpPr>
            <p:spPr>
              <a:xfrm>
                <a:off x="4712075" y="325826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99"/>
              <p:cNvSpPr/>
              <p:nvPr/>
            </p:nvSpPr>
            <p:spPr>
              <a:xfrm>
                <a:off x="351325" y="33732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7" name="Google Shape;6127;p299"/>
              <p:cNvGrpSpPr/>
              <p:nvPr/>
            </p:nvGrpSpPr>
            <p:grpSpPr>
              <a:xfrm rot="-7546048">
                <a:off x="5203709" y="4249756"/>
                <a:ext cx="161701" cy="641985"/>
                <a:chOff x="7004550" y="3676293"/>
                <a:chExt cx="161700" cy="641982"/>
              </a:xfrm>
            </p:grpSpPr>
            <p:sp>
              <p:nvSpPr>
                <p:cNvPr id="6128" name="Google Shape;6128;p299"/>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99"/>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99"/>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99"/>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132" name="Google Shape;6132;p299"/>
          <p:cNvSpPr txBox="1"/>
          <p:nvPr/>
        </p:nvSpPr>
        <p:spPr>
          <a:xfrm>
            <a:off x="137250" y="1500675"/>
            <a:ext cx="41655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accent6"/>
                </a:solidFill>
                <a:latin typeface="Inter"/>
                <a:ea typeface="Inter"/>
                <a:cs typeface="Inter"/>
                <a:sym typeface="Inter"/>
              </a:rPr>
              <a:t>Group Members :</a:t>
            </a:r>
            <a:endParaRPr sz="1600">
              <a:solidFill>
                <a:schemeClr val="accent6"/>
              </a:solidFill>
              <a:latin typeface="Inter"/>
              <a:ea typeface="Inter"/>
              <a:cs typeface="Inter"/>
              <a:sym typeface="Inter"/>
            </a:endParaRPr>
          </a:p>
          <a:p>
            <a:pPr indent="0" lvl="0" marL="0" rtl="0" algn="l">
              <a:lnSpc>
                <a:spcPct val="115000"/>
              </a:lnSpc>
              <a:spcBef>
                <a:spcPts val="0"/>
              </a:spcBef>
              <a:spcAft>
                <a:spcPts val="0"/>
              </a:spcAft>
              <a:buNone/>
            </a:pPr>
            <a:r>
              <a:rPr lang="en" sz="1600">
                <a:solidFill>
                  <a:schemeClr val="accent6"/>
                </a:solidFill>
                <a:latin typeface="Inter"/>
                <a:ea typeface="Inter"/>
                <a:cs typeface="Inter"/>
                <a:sym typeface="Inter"/>
              </a:rPr>
              <a:t>● Hammam Abdulllah Saeed (12)</a:t>
            </a:r>
            <a:endParaRPr sz="1600">
              <a:solidFill>
                <a:schemeClr val="accent6"/>
              </a:solidFill>
              <a:latin typeface="Inter"/>
              <a:ea typeface="Inter"/>
              <a:cs typeface="Inter"/>
              <a:sym typeface="Inter"/>
            </a:endParaRPr>
          </a:p>
          <a:p>
            <a:pPr indent="0" lvl="0" marL="0" rtl="0" algn="l">
              <a:lnSpc>
                <a:spcPct val="115000"/>
              </a:lnSpc>
              <a:spcBef>
                <a:spcPts val="0"/>
              </a:spcBef>
              <a:spcAft>
                <a:spcPts val="0"/>
              </a:spcAft>
              <a:buNone/>
            </a:pPr>
            <a:r>
              <a:rPr lang="en" sz="1600">
                <a:solidFill>
                  <a:schemeClr val="accent6"/>
                </a:solidFill>
                <a:latin typeface="Inter"/>
                <a:ea typeface="Inter"/>
                <a:cs typeface="Inter"/>
                <a:sym typeface="Inter"/>
              </a:rPr>
              <a:t>● Faiz Atho’illah M. (17)</a:t>
            </a:r>
            <a:endParaRPr sz="1600">
              <a:solidFill>
                <a:schemeClr val="accent6"/>
              </a:solidFill>
              <a:latin typeface="Inter"/>
              <a:ea typeface="Inter"/>
              <a:cs typeface="Inter"/>
              <a:sym typeface="Inter"/>
            </a:endParaRPr>
          </a:p>
          <a:p>
            <a:pPr indent="0" lvl="0" marL="0" rtl="0" algn="l">
              <a:lnSpc>
                <a:spcPct val="115000"/>
              </a:lnSpc>
              <a:spcBef>
                <a:spcPts val="0"/>
              </a:spcBef>
              <a:spcAft>
                <a:spcPts val="0"/>
              </a:spcAft>
              <a:buNone/>
            </a:pPr>
            <a:r>
              <a:rPr lang="en" sz="1600">
                <a:solidFill>
                  <a:schemeClr val="accent6"/>
                </a:solidFill>
                <a:latin typeface="Inter"/>
                <a:ea typeface="Inter"/>
                <a:cs typeface="Inter"/>
                <a:sym typeface="Inter"/>
              </a:rPr>
              <a:t>● Ahmad Adzin B. L. K. (2)</a:t>
            </a:r>
            <a:endParaRPr sz="1600">
              <a:solidFill>
                <a:schemeClr val="accent6"/>
              </a:solidFill>
              <a:latin typeface="Inter"/>
              <a:ea typeface="Inter"/>
              <a:cs typeface="Inter"/>
              <a:sym typeface="Inter"/>
            </a:endParaRPr>
          </a:p>
          <a:p>
            <a:pPr indent="0" lvl="0" marL="0" rtl="0" algn="l">
              <a:lnSpc>
                <a:spcPct val="115000"/>
              </a:lnSpc>
              <a:spcBef>
                <a:spcPts val="0"/>
              </a:spcBef>
              <a:spcAft>
                <a:spcPts val="0"/>
              </a:spcAft>
              <a:buNone/>
            </a:pPr>
            <a:r>
              <a:rPr lang="en" sz="1600">
                <a:solidFill>
                  <a:schemeClr val="accent6"/>
                </a:solidFill>
                <a:latin typeface="Inter"/>
                <a:ea typeface="Inter"/>
                <a:cs typeface="Inter"/>
                <a:sym typeface="Inter"/>
              </a:rPr>
              <a:t>● M.Taqqiyuddin tsaqif (20)</a:t>
            </a:r>
            <a:endParaRPr sz="1600">
              <a:solidFill>
                <a:schemeClr val="accent6"/>
              </a:solidFill>
              <a:latin typeface="Inter"/>
              <a:ea typeface="Inter"/>
              <a:cs typeface="Inter"/>
              <a:sym typeface="Inter"/>
            </a:endParaRPr>
          </a:p>
          <a:p>
            <a:pPr indent="0" lvl="0" marL="0" rtl="0" algn="l">
              <a:lnSpc>
                <a:spcPct val="115000"/>
              </a:lnSpc>
              <a:spcBef>
                <a:spcPts val="0"/>
              </a:spcBef>
              <a:spcAft>
                <a:spcPts val="0"/>
              </a:spcAft>
              <a:buNone/>
            </a:pPr>
            <a:r>
              <a:rPr lang="en" sz="1600">
                <a:solidFill>
                  <a:schemeClr val="accent6"/>
                </a:solidFill>
                <a:latin typeface="Inter"/>
                <a:ea typeface="Inter"/>
                <a:cs typeface="Inter"/>
                <a:sym typeface="Inter"/>
              </a:rPr>
              <a:t>● Ridho Anfa’al (23)</a:t>
            </a:r>
            <a:endParaRPr sz="1600">
              <a:solidFill>
                <a:schemeClr val="accent6"/>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0" name="Shape 3390"/>
        <p:cNvGrpSpPr/>
        <p:nvPr/>
      </p:nvGrpSpPr>
      <p:grpSpPr>
        <a:xfrm>
          <a:off x="0" y="0"/>
          <a:ext cx="0" cy="0"/>
          <a:chOff x="0" y="0"/>
          <a:chExt cx="0" cy="0"/>
        </a:xfrm>
      </p:grpSpPr>
      <p:sp>
        <p:nvSpPr>
          <p:cNvPr id="3391" name="Google Shape;3391;p25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Speed and perfomance</a:t>
            </a:r>
            <a:endParaRPr/>
          </a:p>
        </p:txBody>
      </p:sp>
      <p:sp>
        <p:nvSpPr>
          <p:cNvPr id="3392" name="Google Shape;3392;p255"/>
          <p:cNvSpPr txBox="1"/>
          <p:nvPr>
            <p:ph idx="1" type="subTitle"/>
          </p:nvPr>
        </p:nvSpPr>
        <p:spPr>
          <a:xfrm>
            <a:off x="2266925" y="2027675"/>
            <a:ext cx="55077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HDD performance is limited by the speed at which the platters rotate, which usually ranges from 5,400 to 7,200 RPM (rotations per minute). This results in slower access times</a:t>
            </a:r>
            <a:endParaRPr/>
          </a:p>
        </p:txBody>
      </p:sp>
      <p:sp>
        <p:nvSpPr>
          <p:cNvPr id="3393" name="Google Shape;3393;p255"/>
          <p:cNvSpPr txBox="1"/>
          <p:nvPr>
            <p:ph idx="2" type="subTitle"/>
          </p:nvPr>
        </p:nvSpPr>
        <p:spPr>
          <a:xfrm>
            <a:off x="2266925" y="3483400"/>
            <a:ext cx="5507700" cy="6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SSD is much faster in terms of speed because there are no moving parts. They have very fast access times and higher data transfer rates.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94" name="Google Shape;3394;p255"/>
          <p:cNvSpPr txBox="1"/>
          <p:nvPr>
            <p:ph idx="3" type="subTitle"/>
          </p:nvPr>
        </p:nvSpPr>
        <p:spPr>
          <a:xfrm>
            <a:off x="2266925" y="1613950"/>
            <a:ext cx="5507700" cy="48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HDD</a:t>
            </a:r>
            <a:endParaRPr/>
          </a:p>
        </p:txBody>
      </p:sp>
      <p:sp>
        <p:nvSpPr>
          <p:cNvPr id="3395" name="Google Shape;3395;p255"/>
          <p:cNvSpPr txBox="1"/>
          <p:nvPr>
            <p:ph idx="4" type="subTitle"/>
          </p:nvPr>
        </p:nvSpPr>
        <p:spPr>
          <a:xfrm>
            <a:off x="2266925" y="3072700"/>
            <a:ext cx="5507700" cy="48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SSD</a:t>
            </a:r>
            <a:endParaRPr/>
          </a:p>
        </p:txBody>
      </p:sp>
      <p:sp>
        <p:nvSpPr>
          <p:cNvPr id="3396" name="Google Shape;3396;p255"/>
          <p:cNvSpPr/>
          <p:nvPr/>
        </p:nvSpPr>
        <p:spPr>
          <a:xfrm>
            <a:off x="1369375" y="1716613"/>
            <a:ext cx="616800" cy="616800"/>
          </a:xfrm>
          <a:prstGeom prst="ellipse">
            <a:avLst/>
          </a:prstGeom>
          <a:solidFill>
            <a:srgbClr val="AEE2F4">
              <a:alpha val="3082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55"/>
          <p:cNvSpPr/>
          <p:nvPr/>
        </p:nvSpPr>
        <p:spPr>
          <a:xfrm>
            <a:off x="1369375" y="3172338"/>
            <a:ext cx="616800" cy="616800"/>
          </a:xfrm>
          <a:prstGeom prst="ellipse">
            <a:avLst/>
          </a:prstGeom>
          <a:solidFill>
            <a:srgbClr val="AEE2F4">
              <a:alpha val="3082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8" name="Google Shape;3398;p255"/>
          <p:cNvGrpSpPr/>
          <p:nvPr/>
        </p:nvGrpSpPr>
        <p:grpSpPr>
          <a:xfrm>
            <a:off x="1487925" y="1835343"/>
            <a:ext cx="379704" cy="379354"/>
            <a:chOff x="6974625" y="1969818"/>
            <a:chExt cx="379704" cy="379354"/>
          </a:xfrm>
        </p:grpSpPr>
        <p:sp>
          <p:nvSpPr>
            <p:cNvPr id="3399" name="Google Shape;3399;p255"/>
            <p:cNvSpPr/>
            <p:nvPr/>
          </p:nvSpPr>
          <p:spPr>
            <a:xfrm>
              <a:off x="7047557" y="2313306"/>
              <a:ext cx="233838" cy="19597"/>
            </a:xfrm>
            <a:custGeom>
              <a:rect b="b" l="l" r="r" t="t"/>
              <a:pathLst>
                <a:path extrusionOk="0" h="1006" w="12004">
                  <a:moveTo>
                    <a:pt x="124" y="1"/>
                  </a:moveTo>
                  <a:cubicBezTo>
                    <a:pt x="48" y="1"/>
                    <a:pt x="1" y="54"/>
                    <a:pt x="1" y="124"/>
                  </a:cubicBezTo>
                  <a:lnTo>
                    <a:pt x="1" y="859"/>
                  </a:lnTo>
                  <a:cubicBezTo>
                    <a:pt x="1" y="935"/>
                    <a:pt x="48" y="1006"/>
                    <a:pt x="124" y="1006"/>
                  </a:cubicBezTo>
                  <a:lnTo>
                    <a:pt x="11880" y="1006"/>
                  </a:lnTo>
                  <a:cubicBezTo>
                    <a:pt x="11950" y="1006"/>
                    <a:pt x="12003" y="935"/>
                    <a:pt x="12003" y="859"/>
                  </a:cubicBezTo>
                  <a:lnTo>
                    <a:pt x="12003" y="124"/>
                  </a:lnTo>
                  <a:cubicBezTo>
                    <a:pt x="12003" y="54"/>
                    <a:pt x="11950" y="1"/>
                    <a:pt x="11880"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55"/>
            <p:cNvSpPr/>
            <p:nvPr/>
          </p:nvSpPr>
          <p:spPr>
            <a:xfrm>
              <a:off x="7266588" y="2313306"/>
              <a:ext cx="14805" cy="19597"/>
            </a:xfrm>
            <a:custGeom>
              <a:rect b="b" l="l" r="r" t="t"/>
              <a:pathLst>
                <a:path extrusionOk="0" h="1006" w="760">
                  <a:moveTo>
                    <a:pt x="1" y="1"/>
                  </a:moveTo>
                  <a:lnTo>
                    <a:pt x="1" y="1006"/>
                  </a:lnTo>
                  <a:lnTo>
                    <a:pt x="636" y="1006"/>
                  </a:lnTo>
                  <a:cubicBezTo>
                    <a:pt x="706" y="1006"/>
                    <a:pt x="759" y="935"/>
                    <a:pt x="759" y="859"/>
                  </a:cubicBezTo>
                  <a:lnTo>
                    <a:pt x="759" y="124"/>
                  </a:lnTo>
                  <a:cubicBezTo>
                    <a:pt x="759" y="54"/>
                    <a:pt x="706" y="1"/>
                    <a:pt x="636"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55"/>
            <p:cNvSpPr/>
            <p:nvPr/>
          </p:nvSpPr>
          <p:spPr>
            <a:xfrm>
              <a:off x="7154385" y="2047095"/>
              <a:ext cx="20064" cy="31051"/>
            </a:xfrm>
            <a:custGeom>
              <a:rect b="b" l="l" r="r" t="t"/>
              <a:pathLst>
                <a:path extrusionOk="0" h="1594" w="1030">
                  <a:moveTo>
                    <a:pt x="1" y="1"/>
                  </a:moveTo>
                  <a:lnTo>
                    <a:pt x="1" y="1594"/>
                  </a:lnTo>
                  <a:lnTo>
                    <a:pt x="1029" y="1594"/>
                  </a:lnTo>
                  <a:lnTo>
                    <a:pt x="1029" y="1"/>
                  </a:ln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55"/>
            <p:cNvSpPr/>
            <p:nvPr/>
          </p:nvSpPr>
          <p:spPr>
            <a:xfrm>
              <a:off x="7154385" y="2150143"/>
              <a:ext cx="20064" cy="31051"/>
            </a:xfrm>
            <a:custGeom>
              <a:rect b="b" l="l" r="r" t="t"/>
              <a:pathLst>
                <a:path extrusionOk="0" h="1594" w="1030">
                  <a:moveTo>
                    <a:pt x="1" y="1"/>
                  </a:moveTo>
                  <a:lnTo>
                    <a:pt x="1" y="1594"/>
                  </a:lnTo>
                  <a:lnTo>
                    <a:pt x="1029" y="1594"/>
                  </a:lnTo>
                  <a:lnTo>
                    <a:pt x="1029" y="1"/>
                  </a:ln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55"/>
            <p:cNvSpPr/>
            <p:nvPr/>
          </p:nvSpPr>
          <p:spPr>
            <a:xfrm>
              <a:off x="7154385" y="2253191"/>
              <a:ext cx="20064" cy="60135"/>
            </a:xfrm>
            <a:custGeom>
              <a:rect b="b" l="l" r="r" t="t"/>
              <a:pathLst>
                <a:path extrusionOk="0" h="3087" w="1030">
                  <a:moveTo>
                    <a:pt x="1" y="1"/>
                  </a:moveTo>
                  <a:lnTo>
                    <a:pt x="1" y="3087"/>
                  </a:lnTo>
                  <a:lnTo>
                    <a:pt x="1029" y="3087"/>
                  </a:lnTo>
                  <a:lnTo>
                    <a:pt x="1029" y="1"/>
                  </a:ln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55"/>
            <p:cNvSpPr/>
            <p:nvPr/>
          </p:nvSpPr>
          <p:spPr>
            <a:xfrm>
              <a:off x="7164456" y="2047095"/>
              <a:ext cx="9993" cy="31051"/>
            </a:xfrm>
            <a:custGeom>
              <a:rect b="b" l="l" r="r" t="t"/>
              <a:pathLst>
                <a:path extrusionOk="0" h="1594" w="513">
                  <a:moveTo>
                    <a:pt x="1" y="1"/>
                  </a:moveTo>
                  <a:lnTo>
                    <a:pt x="1" y="1594"/>
                  </a:lnTo>
                  <a:lnTo>
                    <a:pt x="512" y="1594"/>
                  </a:lnTo>
                  <a:lnTo>
                    <a:pt x="512" y="1"/>
                  </a:ln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55"/>
            <p:cNvSpPr/>
            <p:nvPr/>
          </p:nvSpPr>
          <p:spPr>
            <a:xfrm>
              <a:off x="7164456" y="2150143"/>
              <a:ext cx="9993" cy="31051"/>
            </a:xfrm>
            <a:custGeom>
              <a:rect b="b" l="l" r="r" t="t"/>
              <a:pathLst>
                <a:path extrusionOk="0" h="1594" w="513">
                  <a:moveTo>
                    <a:pt x="1" y="1"/>
                  </a:moveTo>
                  <a:lnTo>
                    <a:pt x="1" y="1594"/>
                  </a:lnTo>
                  <a:lnTo>
                    <a:pt x="512" y="1594"/>
                  </a:lnTo>
                  <a:lnTo>
                    <a:pt x="512" y="1"/>
                  </a:ln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55"/>
            <p:cNvSpPr/>
            <p:nvPr/>
          </p:nvSpPr>
          <p:spPr>
            <a:xfrm>
              <a:off x="7164456" y="2253191"/>
              <a:ext cx="9993" cy="60135"/>
            </a:xfrm>
            <a:custGeom>
              <a:rect b="b" l="l" r="r" t="t"/>
              <a:pathLst>
                <a:path extrusionOk="0" h="3087" w="513">
                  <a:moveTo>
                    <a:pt x="1" y="1"/>
                  </a:moveTo>
                  <a:lnTo>
                    <a:pt x="1" y="3087"/>
                  </a:lnTo>
                  <a:lnTo>
                    <a:pt x="512" y="3087"/>
                  </a:lnTo>
                  <a:lnTo>
                    <a:pt x="512" y="1"/>
                  </a:ln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55"/>
            <p:cNvSpPr/>
            <p:nvPr/>
          </p:nvSpPr>
          <p:spPr>
            <a:xfrm>
              <a:off x="6980352" y="2078126"/>
              <a:ext cx="368250" cy="72037"/>
            </a:xfrm>
            <a:custGeom>
              <a:rect b="b" l="l" r="r" t="t"/>
              <a:pathLst>
                <a:path extrusionOk="0" h="3698" w="18904">
                  <a:moveTo>
                    <a:pt x="241" y="1"/>
                  </a:moveTo>
                  <a:cubicBezTo>
                    <a:pt x="94" y="1"/>
                    <a:pt x="0" y="101"/>
                    <a:pt x="0" y="248"/>
                  </a:cubicBezTo>
                  <a:lnTo>
                    <a:pt x="0" y="3457"/>
                  </a:lnTo>
                  <a:cubicBezTo>
                    <a:pt x="0" y="3604"/>
                    <a:pt x="94" y="3698"/>
                    <a:pt x="241" y="3698"/>
                  </a:cubicBezTo>
                  <a:lnTo>
                    <a:pt x="18662" y="3698"/>
                  </a:lnTo>
                  <a:cubicBezTo>
                    <a:pt x="18809" y="3698"/>
                    <a:pt x="18903" y="3604"/>
                    <a:pt x="18903" y="3457"/>
                  </a:cubicBezTo>
                  <a:lnTo>
                    <a:pt x="18903" y="248"/>
                  </a:lnTo>
                  <a:cubicBezTo>
                    <a:pt x="18903" y="101"/>
                    <a:pt x="18809" y="1"/>
                    <a:pt x="18662" y="1"/>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55"/>
            <p:cNvSpPr/>
            <p:nvPr/>
          </p:nvSpPr>
          <p:spPr>
            <a:xfrm>
              <a:off x="6980352" y="1975078"/>
              <a:ext cx="368250" cy="72037"/>
            </a:xfrm>
            <a:custGeom>
              <a:rect b="b" l="l" r="r" t="t"/>
              <a:pathLst>
                <a:path extrusionOk="0" h="3698" w="18904">
                  <a:moveTo>
                    <a:pt x="241" y="1"/>
                  </a:moveTo>
                  <a:cubicBezTo>
                    <a:pt x="94" y="1"/>
                    <a:pt x="0" y="124"/>
                    <a:pt x="0" y="248"/>
                  </a:cubicBezTo>
                  <a:lnTo>
                    <a:pt x="0" y="3457"/>
                  </a:lnTo>
                  <a:cubicBezTo>
                    <a:pt x="0" y="3604"/>
                    <a:pt x="94" y="3698"/>
                    <a:pt x="241" y="3698"/>
                  </a:cubicBezTo>
                  <a:lnTo>
                    <a:pt x="18662" y="3698"/>
                  </a:lnTo>
                  <a:cubicBezTo>
                    <a:pt x="18809" y="3698"/>
                    <a:pt x="18903" y="3604"/>
                    <a:pt x="18903" y="3457"/>
                  </a:cubicBezTo>
                  <a:lnTo>
                    <a:pt x="18903" y="248"/>
                  </a:lnTo>
                  <a:cubicBezTo>
                    <a:pt x="18903" y="124"/>
                    <a:pt x="18809" y="1"/>
                    <a:pt x="18662"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55"/>
            <p:cNvSpPr/>
            <p:nvPr/>
          </p:nvSpPr>
          <p:spPr>
            <a:xfrm>
              <a:off x="6980352" y="2181174"/>
              <a:ext cx="368250" cy="72037"/>
            </a:xfrm>
            <a:custGeom>
              <a:rect b="b" l="l" r="r" t="t"/>
              <a:pathLst>
                <a:path extrusionOk="0" h="3698" w="18904">
                  <a:moveTo>
                    <a:pt x="241" y="1"/>
                  </a:moveTo>
                  <a:cubicBezTo>
                    <a:pt x="94" y="1"/>
                    <a:pt x="0" y="101"/>
                    <a:pt x="0" y="248"/>
                  </a:cubicBezTo>
                  <a:lnTo>
                    <a:pt x="0" y="3457"/>
                  </a:lnTo>
                  <a:cubicBezTo>
                    <a:pt x="0" y="3575"/>
                    <a:pt x="94" y="3698"/>
                    <a:pt x="241" y="3698"/>
                  </a:cubicBezTo>
                  <a:lnTo>
                    <a:pt x="18662" y="3698"/>
                  </a:lnTo>
                  <a:cubicBezTo>
                    <a:pt x="18809" y="3698"/>
                    <a:pt x="18903" y="3575"/>
                    <a:pt x="18903" y="3457"/>
                  </a:cubicBezTo>
                  <a:lnTo>
                    <a:pt x="18903" y="248"/>
                  </a:lnTo>
                  <a:cubicBezTo>
                    <a:pt x="18903" y="101"/>
                    <a:pt x="18809" y="1"/>
                    <a:pt x="18662"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55"/>
            <p:cNvSpPr/>
            <p:nvPr/>
          </p:nvSpPr>
          <p:spPr>
            <a:xfrm>
              <a:off x="7329002" y="1975078"/>
              <a:ext cx="19597" cy="72037"/>
            </a:xfrm>
            <a:custGeom>
              <a:rect b="b" l="l" r="r" t="t"/>
              <a:pathLst>
                <a:path extrusionOk="0" h="3698" w="1006">
                  <a:moveTo>
                    <a:pt x="0" y="1"/>
                  </a:moveTo>
                  <a:cubicBezTo>
                    <a:pt x="147" y="1"/>
                    <a:pt x="247" y="124"/>
                    <a:pt x="247" y="248"/>
                  </a:cubicBezTo>
                  <a:lnTo>
                    <a:pt x="247" y="3457"/>
                  </a:lnTo>
                  <a:cubicBezTo>
                    <a:pt x="247" y="3604"/>
                    <a:pt x="147" y="3698"/>
                    <a:pt x="0" y="3698"/>
                  </a:cubicBezTo>
                  <a:lnTo>
                    <a:pt x="764" y="3698"/>
                  </a:lnTo>
                  <a:cubicBezTo>
                    <a:pt x="911" y="3698"/>
                    <a:pt x="1005" y="3604"/>
                    <a:pt x="1005" y="3457"/>
                  </a:cubicBezTo>
                  <a:lnTo>
                    <a:pt x="1005" y="248"/>
                  </a:lnTo>
                  <a:cubicBezTo>
                    <a:pt x="1005" y="124"/>
                    <a:pt x="911" y="1"/>
                    <a:pt x="76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55"/>
            <p:cNvSpPr/>
            <p:nvPr/>
          </p:nvSpPr>
          <p:spPr>
            <a:xfrm>
              <a:off x="7329002" y="2181174"/>
              <a:ext cx="19597" cy="72037"/>
            </a:xfrm>
            <a:custGeom>
              <a:rect b="b" l="l" r="r" t="t"/>
              <a:pathLst>
                <a:path extrusionOk="0" h="3698" w="1006">
                  <a:moveTo>
                    <a:pt x="0" y="1"/>
                  </a:moveTo>
                  <a:cubicBezTo>
                    <a:pt x="147" y="1"/>
                    <a:pt x="247" y="101"/>
                    <a:pt x="247" y="248"/>
                  </a:cubicBezTo>
                  <a:lnTo>
                    <a:pt x="247" y="3457"/>
                  </a:lnTo>
                  <a:cubicBezTo>
                    <a:pt x="247" y="3575"/>
                    <a:pt x="147" y="3698"/>
                    <a:pt x="0" y="3698"/>
                  </a:cubicBezTo>
                  <a:lnTo>
                    <a:pt x="764" y="3698"/>
                  </a:lnTo>
                  <a:cubicBezTo>
                    <a:pt x="911" y="3698"/>
                    <a:pt x="1005" y="3575"/>
                    <a:pt x="1005" y="3457"/>
                  </a:cubicBezTo>
                  <a:lnTo>
                    <a:pt x="1005" y="248"/>
                  </a:lnTo>
                  <a:cubicBezTo>
                    <a:pt x="1005" y="101"/>
                    <a:pt x="911" y="1"/>
                    <a:pt x="76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55"/>
            <p:cNvSpPr/>
            <p:nvPr/>
          </p:nvSpPr>
          <p:spPr>
            <a:xfrm>
              <a:off x="7037603" y="1997986"/>
              <a:ext cx="133516" cy="26688"/>
            </a:xfrm>
            <a:custGeom>
              <a:rect b="b" l="l" r="r" t="t"/>
              <a:pathLst>
                <a:path extrusionOk="0" h="1370" w="6854">
                  <a:moveTo>
                    <a:pt x="94" y="0"/>
                  </a:moveTo>
                  <a:cubicBezTo>
                    <a:pt x="47" y="0"/>
                    <a:pt x="0" y="24"/>
                    <a:pt x="0" y="77"/>
                  </a:cubicBezTo>
                  <a:lnTo>
                    <a:pt x="0" y="1276"/>
                  </a:lnTo>
                  <a:cubicBezTo>
                    <a:pt x="0" y="1323"/>
                    <a:pt x="47" y="1370"/>
                    <a:pt x="94" y="1370"/>
                  </a:cubicBezTo>
                  <a:lnTo>
                    <a:pt x="6783" y="1370"/>
                  </a:lnTo>
                  <a:cubicBezTo>
                    <a:pt x="6830" y="1370"/>
                    <a:pt x="6854" y="1323"/>
                    <a:pt x="6854" y="1276"/>
                  </a:cubicBezTo>
                  <a:lnTo>
                    <a:pt x="6854" y="77"/>
                  </a:lnTo>
                  <a:cubicBezTo>
                    <a:pt x="6854" y="24"/>
                    <a:pt x="6830" y="0"/>
                    <a:pt x="6783" y="0"/>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55"/>
            <p:cNvSpPr/>
            <p:nvPr/>
          </p:nvSpPr>
          <p:spPr>
            <a:xfrm>
              <a:off x="7141567" y="1997986"/>
              <a:ext cx="29551" cy="26688"/>
            </a:xfrm>
            <a:custGeom>
              <a:rect b="b" l="l" r="r" t="t"/>
              <a:pathLst>
                <a:path extrusionOk="0" h="1370" w="1517">
                  <a:moveTo>
                    <a:pt x="0" y="0"/>
                  </a:moveTo>
                  <a:lnTo>
                    <a:pt x="0" y="1370"/>
                  </a:lnTo>
                  <a:lnTo>
                    <a:pt x="1446" y="1370"/>
                  </a:lnTo>
                  <a:cubicBezTo>
                    <a:pt x="1493" y="1370"/>
                    <a:pt x="1517" y="1323"/>
                    <a:pt x="1517" y="1276"/>
                  </a:cubicBezTo>
                  <a:lnTo>
                    <a:pt x="1517" y="77"/>
                  </a:lnTo>
                  <a:cubicBezTo>
                    <a:pt x="1517" y="24"/>
                    <a:pt x="1493" y="0"/>
                    <a:pt x="1446"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55"/>
            <p:cNvSpPr/>
            <p:nvPr/>
          </p:nvSpPr>
          <p:spPr>
            <a:xfrm>
              <a:off x="7154969" y="1997986"/>
              <a:ext cx="16149" cy="26688"/>
            </a:xfrm>
            <a:custGeom>
              <a:rect b="b" l="l" r="r" t="t"/>
              <a:pathLst>
                <a:path extrusionOk="0" h="1370" w="829">
                  <a:moveTo>
                    <a:pt x="0" y="0"/>
                  </a:moveTo>
                  <a:cubicBezTo>
                    <a:pt x="24" y="0"/>
                    <a:pt x="71" y="24"/>
                    <a:pt x="71" y="77"/>
                  </a:cubicBezTo>
                  <a:lnTo>
                    <a:pt x="71" y="1276"/>
                  </a:lnTo>
                  <a:cubicBezTo>
                    <a:pt x="71" y="1323"/>
                    <a:pt x="24" y="1370"/>
                    <a:pt x="0" y="1370"/>
                  </a:cubicBezTo>
                  <a:lnTo>
                    <a:pt x="758" y="1370"/>
                  </a:lnTo>
                  <a:cubicBezTo>
                    <a:pt x="805" y="1370"/>
                    <a:pt x="829" y="1323"/>
                    <a:pt x="829" y="1276"/>
                  </a:cubicBezTo>
                  <a:lnTo>
                    <a:pt x="829" y="77"/>
                  </a:lnTo>
                  <a:cubicBezTo>
                    <a:pt x="829" y="24"/>
                    <a:pt x="805" y="0"/>
                    <a:pt x="758"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55"/>
            <p:cNvSpPr/>
            <p:nvPr/>
          </p:nvSpPr>
          <p:spPr>
            <a:xfrm>
              <a:off x="7037603" y="2101034"/>
              <a:ext cx="133516" cy="26240"/>
            </a:xfrm>
            <a:custGeom>
              <a:rect b="b" l="l" r="r" t="t"/>
              <a:pathLst>
                <a:path extrusionOk="0" h="1347" w="6854">
                  <a:moveTo>
                    <a:pt x="94" y="0"/>
                  </a:moveTo>
                  <a:cubicBezTo>
                    <a:pt x="47" y="0"/>
                    <a:pt x="0" y="24"/>
                    <a:pt x="0" y="77"/>
                  </a:cubicBezTo>
                  <a:lnTo>
                    <a:pt x="0" y="1276"/>
                  </a:lnTo>
                  <a:cubicBezTo>
                    <a:pt x="0" y="1323"/>
                    <a:pt x="47" y="1346"/>
                    <a:pt x="94" y="1346"/>
                  </a:cubicBezTo>
                  <a:lnTo>
                    <a:pt x="6783" y="1346"/>
                  </a:lnTo>
                  <a:cubicBezTo>
                    <a:pt x="6830" y="1346"/>
                    <a:pt x="6854" y="1323"/>
                    <a:pt x="6854" y="1276"/>
                  </a:cubicBezTo>
                  <a:lnTo>
                    <a:pt x="6854" y="77"/>
                  </a:lnTo>
                  <a:cubicBezTo>
                    <a:pt x="6854" y="24"/>
                    <a:pt x="6830" y="0"/>
                    <a:pt x="6783" y="0"/>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55"/>
            <p:cNvSpPr/>
            <p:nvPr/>
          </p:nvSpPr>
          <p:spPr>
            <a:xfrm>
              <a:off x="7141567" y="2101034"/>
              <a:ext cx="29551" cy="26240"/>
            </a:xfrm>
            <a:custGeom>
              <a:rect b="b" l="l" r="r" t="t"/>
              <a:pathLst>
                <a:path extrusionOk="0" h="1347" w="1517">
                  <a:moveTo>
                    <a:pt x="0" y="0"/>
                  </a:moveTo>
                  <a:lnTo>
                    <a:pt x="0" y="1346"/>
                  </a:lnTo>
                  <a:lnTo>
                    <a:pt x="1446" y="1346"/>
                  </a:lnTo>
                  <a:cubicBezTo>
                    <a:pt x="1493" y="1346"/>
                    <a:pt x="1517" y="1323"/>
                    <a:pt x="1517" y="1276"/>
                  </a:cubicBezTo>
                  <a:lnTo>
                    <a:pt x="1517" y="77"/>
                  </a:lnTo>
                  <a:cubicBezTo>
                    <a:pt x="1517" y="24"/>
                    <a:pt x="1493" y="0"/>
                    <a:pt x="1446"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55"/>
            <p:cNvSpPr/>
            <p:nvPr/>
          </p:nvSpPr>
          <p:spPr>
            <a:xfrm>
              <a:off x="7154969" y="2101034"/>
              <a:ext cx="16149" cy="26240"/>
            </a:xfrm>
            <a:custGeom>
              <a:rect b="b" l="l" r="r" t="t"/>
              <a:pathLst>
                <a:path extrusionOk="0" h="1347" w="829">
                  <a:moveTo>
                    <a:pt x="0" y="0"/>
                  </a:moveTo>
                  <a:cubicBezTo>
                    <a:pt x="24" y="0"/>
                    <a:pt x="71" y="24"/>
                    <a:pt x="71" y="77"/>
                  </a:cubicBezTo>
                  <a:lnTo>
                    <a:pt x="71" y="1276"/>
                  </a:lnTo>
                  <a:cubicBezTo>
                    <a:pt x="71" y="1323"/>
                    <a:pt x="24" y="1346"/>
                    <a:pt x="0" y="1346"/>
                  </a:cubicBezTo>
                  <a:lnTo>
                    <a:pt x="758" y="1346"/>
                  </a:lnTo>
                  <a:cubicBezTo>
                    <a:pt x="805" y="1346"/>
                    <a:pt x="829" y="1323"/>
                    <a:pt x="829" y="1276"/>
                  </a:cubicBezTo>
                  <a:lnTo>
                    <a:pt x="829" y="77"/>
                  </a:lnTo>
                  <a:cubicBezTo>
                    <a:pt x="829" y="24"/>
                    <a:pt x="805" y="0"/>
                    <a:pt x="758"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55"/>
            <p:cNvSpPr/>
            <p:nvPr/>
          </p:nvSpPr>
          <p:spPr>
            <a:xfrm>
              <a:off x="7037603" y="2204083"/>
              <a:ext cx="133516" cy="26240"/>
            </a:xfrm>
            <a:custGeom>
              <a:rect b="b" l="l" r="r" t="t"/>
              <a:pathLst>
                <a:path extrusionOk="0" h="1347" w="6854">
                  <a:moveTo>
                    <a:pt x="94" y="0"/>
                  </a:moveTo>
                  <a:cubicBezTo>
                    <a:pt x="47" y="0"/>
                    <a:pt x="0" y="24"/>
                    <a:pt x="0" y="77"/>
                  </a:cubicBezTo>
                  <a:lnTo>
                    <a:pt x="0" y="1276"/>
                  </a:lnTo>
                  <a:cubicBezTo>
                    <a:pt x="0" y="1323"/>
                    <a:pt x="47" y="1346"/>
                    <a:pt x="94" y="1346"/>
                  </a:cubicBezTo>
                  <a:lnTo>
                    <a:pt x="6783" y="1346"/>
                  </a:lnTo>
                  <a:cubicBezTo>
                    <a:pt x="6830" y="1346"/>
                    <a:pt x="6854" y="1323"/>
                    <a:pt x="6854" y="1276"/>
                  </a:cubicBezTo>
                  <a:lnTo>
                    <a:pt x="6854" y="77"/>
                  </a:lnTo>
                  <a:cubicBezTo>
                    <a:pt x="6854" y="24"/>
                    <a:pt x="6830" y="0"/>
                    <a:pt x="6783" y="0"/>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55"/>
            <p:cNvSpPr/>
            <p:nvPr/>
          </p:nvSpPr>
          <p:spPr>
            <a:xfrm>
              <a:off x="7141567" y="2204083"/>
              <a:ext cx="29551" cy="26240"/>
            </a:xfrm>
            <a:custGeom>
              <a:rect b="b" l="l" r="r" t="t"/>
              <a:pathLst>
                <a:path extrusionOk="0" h="1347" w="1517">
                  <a:moveTo>
                    <a:pt x="0" y="0"/>
                  </a:moveTo>
                  <a:lnTo>
                    <a:pt x="0" y="1346"/>
                  </a:lnTo>
                  <a:lnTo>
                    <a:pt x="1446" y="1346"/>
                  </a:lnTo>
                  <a:cubicBezTo>
                    <a:pt x="1493" y="1346"/>
                    <a:pt x="1517" y="1323"/>
                    <a:pt x="1517" y="1276"/>
                  </a:cubicBezTo>
                  <a:lnTo>
                    <a:pt x="1517" y="77"/>
                  </a:lnTo>
                  <a:cubicBezTo>
                    <a:pt x="1517" y="24"/>
                    <a:pt x="1493" y="0"/>
                    <a:pt x="1446"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55"/>
            <p:cNvSpPr/>
            <p:nvPr/>
          </p:nvSpPr>
          <p:spPr>
            <a:xfrm>
              <a:off x="7154969" y="2204083"/>
              <a:ext cx="16149" cy="26240"/>
            </a:xfrm>
            <a:custGeom>
              <a:rect b="b" l="l" r="r" t="t"/>
              <a:pathLst>
                <a:path extrusionOk="0" h="1347" w="829">
                  <a:moveTo>
                    <a:pt x="0" y="0"/>
                  </a:moveTo>
                  <a:cubicBezTo>
                    <a:pt x="24" y="0"/>
                    <a:pt x="71" y="24"/>
                    <a:pt x="71" y="77"/>
                  </a:cubicBezTo>
                  <a:lnTo>
                    <a:pt x="71" y="1276"/>
                  </a:lnTo>
                  <a:cubicBezTo>
                    <a:pt x="71" y="1323"/>
                    <a:pt x="24" y="1346"/>
                    <a:pt x="0" y="1346"/>
                  </a:cubicBezTo>
                  <a:lnTo>
                    <a:pt x="758" y="1346"/>
                  </a:lnTo>
                  <a:cubicBezTo>
                    <a:pt x="805" y="1346"/>
                    <a:pt x="829" y="1323"/>
                    <a:pt x="829" y="1276"/>
                  </a:cubicBezTo>
                  <a:lnTo>
                    <a:pt x="829" y="77"/>
                  </a:lnTo>
                  <a:cubicBezTo>
                    <a:pt x="829" y="24"/>
                    <a:pt x="805" y="0"/>
                    <a:pt x="758"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55"/>
            <p:cNvSpPr/>
            <p:nvPr/>
          </p:nvSpPr>
          <p:spPr>
            <a:xfrm>
              <a:off x="7143963" y="2302884"/>
              <a:ext cx="41025" cy="40557"/>
            </a:xfrm>
            <a:custGeom>
              <a:rect b="b" l="l" r="r" t="t"/>
              <a:pathLst>
                <a:path extrusionOk="0" h="2082" w="2106">
                  <a:moveTo>
                    <a:pt x="1053" y="1"/>
                  </a:moveTo>
                  <a:cubicBezTo>
                    <a:pt x="465" y="1"/>
                    <a:pt x="1" y="465"/>
                    <a:pt x="1" y="1030"/>
                  </a:cubicBezTo>
                  <a:cubicBezTo>
                    <a:pt x="1" y="1617"/>
                    <a:pt x="465" y="2082"/>
                    <a:pt x="1053" y="2082"/>
                  </a:cubicBezTo>
                  <a:cubicBezTo>
                    <a:pt x="1641" y="2082"/>
                    <a:pt x="2105" y="1617"/>
                    <a:pt x="2105" y="1030"/>
                  </a:cubicBezTo>
                  <a:cubicBezTo>
                    <a:pt x="2105" y="465"/>
                    <a:pt x="1641" y="1"/>
                    <a:pt x="1053" y="1"/>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55"/>
            <p:cNvSpPr/>
            <p:nvPr/>
          </p:nvSpPr>
          <p:spPr>
            <a:xfrm>
              <a:off x="7031876" y="2198355"/>
              <a:ext cx="144970" cy="37694"/>
            </a:xfrm>
            <a:custGeom>
              <a:rect b="b" l="l" r="r" t="t"/>
              <a:pathLst>
                <a:path extrusionOk="0" h="1935" w="7442">
                  <a:moveTo>
                    <a:pt x="5337" y="565"/>
                  </a:moveTo>
                  <a:lnTo>
                    <a:pt x="5337" y="1370"/>
                  </a:lnTo>
                  <a:lnTo>
                    <a:pt x="588" y="1370"/>
                  </a:lnTo>
                  <a:lnTo>
                    <a:pt x="588" y="565"/>
                  </a:lnTo>
                  <a:close/>
                  <a:moveTo>
                    <a:pt x="6877" y="565"/>
                  </a:moveTo>
                  <a:lnTo>
                    <a:pt x="6877" y="1370"/>
                  </a:lnTo>
                  <a:lnTo>
                    <a:pt x="5902" y="1370"/>
                  </a:lnTo>
                  <a:lnTo>
                    <a:pt x="5902" y="565"/>
                  </a:lnTo>
                  <a:close/>
                  <a:moveTo>
                    <a:pt x="388" y="1"/>
                  </a:moveTo>
                  <a:cubicBezTo>
                    <a:pt x="171" y="1"/>
                    <a:pt x="0" y="171"/>
                    <a:pt x="0" y="371"/>
                  </a:cubicBezTo>
                  <a:lnTo>
                    <a:pt x="0" y="1570"/>
                  </a:lnTo>
                  <a:cubicBezTo>
                    <a:pt x="0" y="1764"/>
                    <a:pt x="171" y="1934"/>
                    <a:pt x="388" y="1934"/>
                  </a:cubicBezTo>
                  <a:lnTo>
                    <a:pt x="7077" y="1934"/>
                  </a:lnTo>
                  <a:cubicBezTo>
                    <a:pt x="7271" y="1934"/>
                    <a:pt x="7442" y="1764"/>
                    <a:pt x="7442" y="1570"/>
                  </a:cubicBezTo>
                  <a:lnTo>
                    <a:pt x="7442" y="371"/>
                  </a:lnTo>
                  <a:cubicBezTo>
                    <a:pt x="7442" y="171"/>
                    <a:pt x="7271" y="1"/>
                    <a:pt x="707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55"/>
            <p:cNvSpPr/>
            <p:nvPr/>
          </p:nvSpPr>
          <p:spPr>
            <a:xfrm>
              <a:off x="7204545" y="2211758"/>
              <a:ext cx="11006" cy="11006"/>
            </a:xfrm>
            <a:custGeom>
              <a:rect b="b" l="l" r="r" t="t"/>
              <a:pathLst>
                <a:path extrusionOk="0" h="565" w="565">
                  <a:moveTo>
                    <a:pt x="271" y="0"/>
                  </a:moveTo>
                  <a:cubicBezTo>
                    <a:pt x="124" y="0"/>
                    <a:pt x="0" y="124"/>
                    <a:pt x="0" y="271"/>
                  </a:cubicBezTo>
                  <a:cubicBezTo>
                    <a:pt x="0" y="441"/>
                    <a:pt x="124" y="564"/>
                    <a:pt x="271" y="564"/>
                  </a:cubicBezTo>
                  <a:cubicBezTo>
                    <a:pt x="441" y="564"/>
                    <a:pt x="564" y="441"/>
                    <a:pt x="564" y="271"/>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55"/>
            <p:cNvSpPr/>
            <p:nvPr/>
          </p:nvSpPr>
          <p:spPr>
            <a:xfrm>
              <a:off x="7229850" y="2211758"/>
              <a:ext cx="11006" cy="11006"/>
            </a:xfrm>
            <a:custGeom>
              <a:rect b="b" l="l" r="r" t="t"/>
              <a:pathLst>
                <a:path extrusionOk="0" h="565" w="565">
                  <a:moveTo>
                    <a:pt x="271" y="0"/>
                  </a:moveTo>
                  <a:cubicBezTo>
                    <a:pt x="124" y="0"/>
                    <a:pt x="0" y="124"/>
                    <a:pt x="0" y="271"/>
                  </a:cubicBezTo>
                  <a:cubicBezTo>
                    <a:pt x="0" y="441"/>
                    <a:pt x="124" y="564"/>
                    <a:pt x="271" y="564"/>
                  </a:cubicBezTo>
                  <a:cubicBezTo>
                    <a:pt x="441" y="564"/>
                    <a:pt x="564" y="441"/>
                    <a:pt x="564" y="271"/>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55"/>
            <p:cNvSpPr/>
            <p:nvPr/>
          </p:nvSpPr>
          <p:spPr>
            <a:xfrm>
              <a:off x="7254121" y="2211621"/>
              <a:ext cx="12954" cy="11162"/>
            </a:xfrm>
            <a:custGeom>
              <a:rect b="b" l="l" r="r" t="t"/>
              <a:pathLst>
                <a:path extrusionOk="0" h="573" w="665">
                  <a:moveTo>
                    <a:pt x="320" y="1"/>
                  </a:moveTo>
                  <a:cubicBezTo>
                    <a:pt x="211" y="1"/>
                    <a:pt x="111" y="70"/>
                    <a:pt x="77" y="178"/>
                  </a:cubicBezTo>
                  <a:cubicBezTo>
                    <a:pt x="0" y="325"/>
                    <a:pt x="77" y="495"/>
                    <a:pt x="224" y="542"/>
                  </a:cubicBezTo>
                  <a:cubicBezTo>
                    <a:pt x="263" y="563"/>
                    <a:pt x="305" y="572"/>
                    <a:pt x="345" y="572"/>
                  </a:cubicBezTo>
                  <a:cubicBezTo>
                    <a:pt x="454" y="572"/>
                    <a:pt x="554" y="502"/>
                    <a:pt x="588" y="395"/>
                  </a:cubicBezTo>
                  <a:cubicBezTo>
                    <a:pt x="664" y="248"/>
                    <a:pt x="588" y="78"/>
                    <a:pt x="441" y="31"/>
                  </a:cubicBezTo>
                  <a:cubicBezTo>
                    <a:pt x="401" y="10"/>
                    <a:pt x="360" y="1"/>
                    <a:pt x="32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55"/>
            <p:cNvSpPr/>
            <p:nvPr/>
          </p:nvSpPr>
          <p:spPr>
            <a:xfrm>
              <a:off x="7279874" y="2211758"/>
              <a:ext cx="11474" cy="11006"/>
            </a:xfrm>
            <a:custGeom>
              <a:rect b="b" l="l" r="r" t="t"/>
              <a:pathLst>
                <a:path extrusionOk="0" h="565" w="589">
                  <a:moveTo>
                    <a:pt x="295" y="0"/>
                  </a:moveTo>
                  <a:cubicBezTo>
                    <a:pt x="148" y="0"/>
                    <a:pt x="1" y="124"/>
                    <a:pt x="1" y="271"/>
                  </a:cubicBezTo>
                  <a:cubicBezTo>
                    <a:pt x="1" y="441"/>
                    <a:pt x="148" y="564"/>
                    <a:pt x="295" y="564"/>
                  </a:cubicBezTo>
                  <a:cubicBezTo>
                    <a:pt x="442" y="564"/>
                    <a:pt x="589" y="441"/>
                    <a:pt x="589" y="271"/>
                  </a:cubicBezTo>
                  <a:cubicBezTo>
                    <a:pt x="589" y="124"/>
                    <a:pt x="442"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55"/>
            <p:cNvSpPr/>
            <p:nvPr/>
          </p:nvSpPr>
          <p:spPr>
            <a:xfrm>
              <a:off x="7031876" y="1992259"/>
              <a:ext cx="144970" cy="37694"/>
            </a:xfrm>
            <a:custGeom>
              <a:rect b="b" l="l" r="r" t="t"/>
              <a:pathLst>
                <a:path extrusionOk="0" h="1935" w="7442">
                  <a:moveTo>
                    <a:pt x="6877" y="588"/>
                  </a:moveTo>
                  <a:lnTo>
                    <a:pt x="6877" y="1370"/>
                  </a:lnTo>
                  <a:lnTo>
                    <a:pt x="5902" y="1370"/>
                  </a:lnTo>
                  <a:lnTo>
                    <a:pt x="5902" y="588"/>
                  </a:lnTo>
                  <a:close/>
                  <a:moveTo>
                    <a:pt x="388" y="0"/>
                  </a:moveTo>
                  <a:cubicBezTo>
                    <a:pt x="171" y="0"/>
                    <a:pt x="0" y="171"/>
                    <a:pt x="0" y="371"/>
                  </a:cubicBezTo>
                  <a:lnTo>
                    <a:pt x="0" y="1570"/>
                  </a:lnTo>
                  <a:cubicBezTo>
                    <a:pt x="0" y="1787"/>
                    <a:pt x="171" y="1934"/>
                    <a:pt x="388" y="1934"/>
                  </a:cubicBezTo>
                  <a:lnTo>
                    <a:pt x="7077" y="1934"/>
                  </a:lnTo>
                  <a:cubicBezTo>
                    <a:pt x="7271" y="1934"/>
                    <a:pt x="7442" y="1787"/>
                    <a:pt x="7442" y="1570"/>
                  </a:cubicBezTo>
                  <a:lnTo>
                    <a:pt x="7442" y="371"/>
                  </a:lnTo>
                  <a:cubicBezTo>
                    <a:pt x="7442" y="171"/>
                    <a:pt x="7271" y="0"/>
                    <a:pt x="7077" y="0"/>
                  </a:cubicBezTo>
                  <a:lnTo>
                    <a:pt x="3380" y="0"/>
                  </a:lnTo>
                  <a:cubicBezTo>
                    <a:pt x="3204" y="0"/>
                    <a:pt x="3086" y="124"/>
                    <a:pt x="3086" y="294"/>
                  </a:cubicBezTo>
                  <a:cubicBezTo>
                    <a:pt x="3086" y="441"/>
                    <a:pt x="3204" y="588"/>
                    <a:pt x="3380" y="588"/>
                  </a:cubicBezTo>
                  <a:lnTo>
                    <a:pt x="5337" y="588"/>
                  </a:lnTo>
                  <a:lnTo>
                    <a:pt x="5337" y="1370"/>
                  </a:lnTo>
                  <a:lnTo>
                    <a:pt x="588" y="1370"/>
                  </a:lnTo>
                  <a:lnTo>
                    <a:pt x="588" y="588"/>
                  </a:lnTo>
                  <a:lnTo>
                    <a:pt x="2058" y="588"/>
                  </a:lnTo>
                  <a:cubicBezTo>
                    <a:pt x="2205" y="588"/>
                    <a:pt x="2322" y="441"/>
                    <a:pt x="2322" y="294"/>
                  </a:cubicBezTo>
                  <a:cubicBezTo>
                    <a:pt x="2322" y="124"/>
                    <a:pt x="2205" y="0"/>
                    <a:pt x="205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55"/>
            <p:cNvSpPr/>
            <p:nvPr/>
          </p:nvSpPr>
          <p:spPr>
            <a:xfrm>
              <a:off x="7204545" y="2005661"/>
              <a:ext cx="11006" cy="11006"/>
            </a:xfrm>
            <a:custGeom>
              <a:rect b="b" l="l" r="r" t="t"/>
              <a:pathLst>
                <a:path extrusionOk="0" h="565" w="565">
                  <a:moveTo>
                    <a:pt x="271" y="0"/>
                  </a:moveTo>
                  <a:cubicBezTo>
                    <a:pt x="124" y="0"/>
                    <a:pt x="0" y="124"/>
                    <a:pt x="0" y="294"/>
                  </a:cubicBezTo>
                  <a:cubicBezTo>
                    <a:pt x="0" y="441"/>
                    <a:pt x="124" y="564"/>
                    <a:pt x="271" y="564"/>
                  </a:cubicBezTo>
                  <a:cubicBezTo>
                    <a:pt x="441" y="564"/>
                    <a:pt x="564" y="441"/>
                    <a:pt x="564" y="294"/>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55"/>
            <p:cNvSpPr/>
            <p:nvPr/>
          </p:nvSpPr>
          <p:spPr>
            <a:xfrm>
              <a:off x="7229850" y="2005661"/>
              <a:ext cx="11006" cy="11006"/>
            </a:xfrm>
            <a:custGeom>
              <a:rect b="b" l="l" r="r" t="t"/>
              <a:pathLst>
                <a:path extrusionOk="0" h="565" w="565">
                  <a:moveTo>
                    <a:pt x="271" y="0"/>
                  </a:moveTo>
                  <a:cubicBezTo>
                    <a:pt x="124" y="0"/>
                    <a:pt x="0" y="124"/>
                    <a:pt x="0" y="294"/>
                  </a:cubicBezTo>
                  <a:cubicBezTo>
                    <a:pt x="0" y="441"/>
                    <a:pt x="124" y="564"/>
                    <a:pt x="271" y="564"/>
                  </a:cubicBezTo>
                  <a:cubicBezTo>
                    <a:pt x="441" y="564"/>
                    <a:pt x="564" y="441"/>
                    <a:pt x="564" y="294"/>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55"/>
            <p:cNvSpPr/>
            <p:nvPr/>
          </p:nvSpPr>
          <p:spPr>
            <a:xfrm>
              <a:off x="7254569" y="2005661"/>
              <a:ext cx="11474" cy="11006"/>
            </a:xfrm>
            <a:custGeom>
              <a:rect b="b" l="l" r="r" t="t"/>
              <a:pathLst>
                <a:path extrusionOk="0" h="565" w="589">
                  <a:moveTo>
                    <a:pt x="295" y="0"/>
                  </a:moveTo>
                  <a:cubicBezTo>
                    <a:pt x="148" y="0"/>
                    <a:pt x="1" y="124"/>
                    <a:pt x="1" y="294"/>
                  </a:cubicBezTo>
                  <a:cubicBezTo>
                    <a:pt x="1" y="441"/>
                    <a:pt x="148" y="564"/>
                    <a:pt x="295" y="564"/>
                  </a:cubicBezTo>
                  <a:cubicBezTo>
                    <a:pt x="471" y="564"/>
                    <a:pt x="589" y="441"/>
                    <a:pt x="589" y="294"/>
                  </a:cubicBezTo>
                  <a:cubicBezTo>
                    <a:pt x="589" y="124"/>
                    <a:pt x="471"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55"/>
            <p:cNvSpPr/>
            <p:nvPr/>
          </p:nvSpPr>
          <p:spPr>
            <a:xfrm>
              <a:off x="7279874" y="2005661"/>
              <a:ext cx="11474" cy="11006"/>
            </a:xfrm>
            <a:custGeom>
              <a:rect b="b" l="l" r="r" t="t"/>
              <a:pathLst>
                <a:path extrusionOk="0" h="565" w="589">
                  <a:moveTo>
                    <a:pt x="295" y="0"/>
                  </a:moveTo>
                  <a:cubicBezTo>
                    <a:pt x="148" y="0"/>
                    <a:pt x="1" y="124"/>
                    <a:pt x="1" y="294"/>
                  </a:cubicBezTo>
                  <a:cubicBezTo>
                    <a:pt x="1" y="441"/>
                    <a:pt x="148" y="564"/>
                    <a:pt x="295" y="564"/>
                  </a:cubicBezTo>
                  <a:cubicBezTo>
                    <a:pt x="442" y="564"/>
                    <a:pt x="589" y="441"/>
                    <a:pt x="589" y="294"/>
                  </a:cubicBezTo>
                  <a:cubicBezTo>
                    <a:pt x="589" y="124"/>
                    <a:pt x="442"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55"/>
            <p:cNvSpPr/>
            <p:nvPr/>
          </p:nvSpPr>
          <p:spPr>
            <a:xfrm>
              <a:off x="7031876" y="2095307"/>
              <a:ext cx="144970" cy="37694"/>
            </a:xfrm>
            <a:custGeom>
              <a:rect b="b" l="l" r="r" t="t"/>
              <a:pathLst>
                <a:path extrusionOk="0" h="1935" w="7442">
                  <a:moveTo>
                    <a:pt x="5337" y="565"/>
                  </a:moveTo>
                  <a:lnTo>
                    <a:pt x="5337" y="1370"/>
                  </a:lnTo>
                  <a:lnTo>
                    <a:pt x="588" y="1370"/>
                  </a:lnTo>
                  <a:lnTo>
                    <a:pt x="588" y="565"/>
                  </a:lnTo>
                  <a:close/>
                  <a:moveTo>
                    <a:pt x="6877" y="565"/>
                  </a:moveTo>
                  <a:lnTo>
                    <a:pt x="6877" y="1370"/>
                  </a:lnTo>
                  <a:lnTo>
                    <a:pt x="5902" y="1370"/>
                  </a:lnTo>
                  <a:lnTo>
                    <a:pt x="5902" y="565"/>
                  </a:lnTo>
                  <a:close/>
                  <a:moveTo>
                    <a:pt x="388" y="0"/>
                  </a:moveTo>
                  <a:cubicBezTo>
                    <a:pt x="171" y="0"/>
                    <a:pt x="0" y="171"/>
                    <a:pt x="0" y="371"/>
                  </a:cubicBezTo>
                  <a:lnTo>
                    <a:pt x="0" y="1570"/>
                  </a:lnTo>
                  <a:cubicBezTo>
                    <a:pt x="0" y="1764"/>
                    <a:pt x="171" y="1934"/>
                    <a:pt x="388" y="1934"/>
                  </a:cubicBezTo>
                  <a:lnTo>
                    <a:pt x="7077" y="1934"/>
                  </a:lnTo>
                  <a:cubicBezTo>
                    <a:pt x="7271" y="1934"/>
                    <a:pt x="7442" y="1764"/>
                    <a:pt x="7442" y="1570"/>
                  </a:cubicBezTo>
                  <a:lnTo>
                    <a:pt x="7442" y="371"/>
                  </a:lnTo>
                  <a:cubicBezTo>
                    <a:pt x="7442" y="171"/>
                    <a:pt x="7271" y="0"/>
                    <a:pt x="707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55"/>
            <p:cNvSpPr/>
            <p:nvPr/>
          </p:nvSpPr>
          <p:spPr>
            <a:xfrm>
              <a:off x="7204545" y="2108709"/>
              <a:ext cx="11006" cy="11006"/>
            </a:xfrm>
            <a:custGeom>
              <a:rect b="b" l="l" r="r" t="t"/>
              <a:pathLst>
                <a:path extrusionOk="0" h="565" w="565">
                  <a:moveTo>
                    <a:pt x="271" y="0"/>
                  </a:moveTo>
                  <a:cubicBezTo>
                    <a:pt x="124" y="0"/>
                    <a:pt x="0" y="124"/>
                    <a:pt x="0" y="294"/>
                  </a:cubicBezTo>
                  <a:cubicBezTo>
                    <a:pt x="0" y="441"/>
                    <a:pt x="124" y="564"/>
                    <a:pt x="271" y="564"/>
                  </a:cubicBezTo>
                  <a:cubicBezTo>
                    <a:pt x="441" y="564"/>
                    <a:pt x="564" y="441"/>
                    <a:pt x="564" y="294"/>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55"/>
            <p:cNvSpPr/>
            <p:nvPr/>
          </p:nvSpPr>
          <p:spPr>
            <a:xfrm>
              <a:off x="7229850" y="2108709"/>
              <a:ext cx="11006" cy="11006"/>
            </a:xfrm>
            <a:custGeom>
              <a:rect b="b" l="l" r="r" t="t"/>
              <a:pathLst>
                <a:path extrusionOk="0" h="565" w="565">
                  <a:moveTo>
                    <a:pt x="271" y="0"/>
                  </a:moveTo>
                  <a:cubicBezTo>
                    <a:pt x="124" y="0"/>
                    <a:pt x="0" y="124"/>
                    <a:pt x="0" y="294"/>
                  </a:cubicBezTo>
                  <a:cubicBezTo>
                    <a:pt x="0" y="441"/>
                    <a:pt x="124" y="564"/>
                    <a:pt x="271" y="564"/>
                  </a:cubicBezTo>
                  <a:cubicBezTo>
                    <a:pt x="441" y="564"/>
                    <a:pt x="564" y="441"/>
                    <a:pt x="564" y="294"/>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55"/>
            <p:cNvSpPr/>
            <p:nvPr/>
          </p:nvSpPr>
          <p:spPr>
            <a:xfrm>
              <a:off x="7254569" y="2108709"/>
              <a:ext cx="11474" cy="11006"/>
            </a:xfrm>
            <a:custGeom>
              <a:rect b="b" l="l" r="r" t="t"/>
              <a:pathLst>
                <a:path extrusionOk="0" h="565" w="589">
                  <a:moveTo>
                    <a:pt x="295" y="0"/>
                  </a:moveTo>
                  <a:cubicBezTo>
                    <a:pt x="148" y="0"/>
                    <a:pt x="1" y="124"/>
                    <a:pt x="1" y="294"/>
                  </a:cubicBezTo>
                  <a:cubicBezTo>
                    <a:pt x="1" y="441"/>
                    <a:pt x="148" y="564"/>
                    <a:pt x="295" y="564"/>
                  </a:cubicBezTo>
                  <a:cubicBezTo>
                    <a:pt x="471" y="564"/>
                    <a:pt x="589" y="441"/>
                    <a:pt x="589" y="294"/>
                  </a:cubicBezTo>
                  <a:cubicBezTo>
                    <a:pt x="589" y="124"/>
                    <a:pt x="471"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55"/>
            <p:cNvSpPr/>
            <p:nvPr/>
          </p:nvSpPr>
          <p:spPr>
            <a:xfrm>
              <a:off x="7279874" y="2108709"/>
              <a:ext cx="11474" cy="11006"/>
            </a:xfrm>
            <a:custGeom>
              <a:rect b="b" l="l" r="r" t="t"/>
              <a:pathLst>
                <a:path extrusionOk="0" h="565" w="589">
                  <a:moveTo>
                    <a:pt x="295" y="0"/>
                  </a:moveTo>
                  <a:cubicBezTo>
                    <a:pt x="148" y="0"/>
                    <a:pt x="1" y="124"/>
                    <a:pt x="1" y="294"/>
                  </a:cubicBezTo>
                  <a:cubicBezTo>
                    <a:pt x="1" y="441"/>
                    <a:pt x="148" y="564"/>
                    <a:pt x="295" y="564"/>
                  </a:cubicBezTo>
                  <a:cubicBezTo>
                    <a:pt x="442" y="564"/>
                    <a:pt x="589" y="441"/>
                    <a:pt x="589" y="294"/>
                  </a:cubicBezTo>
                  <a:cubicBezTo>
                    <a:pt x="589" y="124"/>
                    <a:pt x="442"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55"/>
            <p:cNvSpPr/>
            <p:nvPr/>
          </p:nvSpPr>
          <p:spPr>
            <a:xfrm>
              <a:off x="6974625" y="1969818"/>
              <a:ext cx="379704" cy="379354"/>
            </a:xfrm>
            <a:custGeom>
              <a:rect b="b" l="l" r="r" t="t"/>
              <a:pathLst>
                <a:path extrusionOk="0" h="19474" w="19492">
                  <a:moveTo>
                    <a:pt x="18927" y="565"/>
                  </a:moveTo>
                  <a:lnTo>
                    <a:pt x="18927" y="3698"/>
                  </a:lnTo>
                  <a:lnTo>
                    <a:pt x="559" y="3698"/>
                  </a:lnTo>
                  <a:lnTo>
                    <a:pt x="559" y="565"/>
                  </a:lnTo>
                  <a:close/>
                  <a:moveTo>
                    <a:pt x="9963" y="4262"/>
                  </a:moveTo>
                  <a:lnTo>
                    <a:pt x="9963" y="5267"/>
                  </a:lnTo>
                  <a:lnTo>
                    <a:pt x="9499" y="5267"/>
                  </a:lnTo>
                  <a:lnTo>
                    <a:pt x="9499" y="4262"/>
                  </a:lnTo>
                  <a:close/>
                  <a:moveTo>
                    <a:pt x="18927" y="5855"/>
                  </a:moveTo>
                  <a:lnTo>
                    <a:pt x="18927" y="8964"/>
                  </a:lnTo>
                  <a:lnTo>
                    <a:pt x="559" y="8964"/>
                  </a:lnTo>
                  <a:lnTo>
                    <a:pt x="559" y="5855"/>
                  </a:lnTo>
                  <a:close/>
                  <a:moveTo>
                    <a:pt x="9963" y="9552"/>
                  </a:moveTo>
                  <a:lnTo>
                    <a:pt x="9963" y="10557"/>
                  </a:lnTo>
                  <a:lnTo>
                    <a:pt x="9499" y="10557"/>
                  </a:lnTo>
                  <a:lnTo>
                    <a:pt x="9499" y="9552"/>
                  </a:lnTo>
                  <a:close/>
                  <a:moveTo>
                    <a:pt x="9963" y="14842"/>
                  </a:moveTo>
                  <a:lnTo>
                    <a:pt x="9963" y="16829"/>
                  </a:lnTo>
                  <a:cubicBezTo>
                    <a:pt x="9893" y="16805"/>
                    <a:pt x="9816" y="16805"/>
                    <a:pt x="9746" y="16805"/>
                  </a:cubicBezTo>
                  <a:cubicBezTo>
                    <a:pt x="9670" y="16805"/>
                    <a:pt x="9575" y="16805"/>
                    <a:pt x="9499" y="16829"/>
                  </a:cubicBezTo>
                  <a:lnTo>
                    <a:pt x="9499" y="14842"/>
                  </a:lnTo>
                  <a:close/>
                  <a:moveTo>
                    <a:pt x="8423" y="17928"/>
                  </a:moveTo>
                  <a:cubicBezTo>
                    <a:pt x="8423" y="17981"/>
                    <a:pt x="8400" y="18051"/>
                    <a:pt x="8400" y="18128"/>
                  </a:cubicBezTo>
                  <a:cubicBezTo>
                    <a:pt x="8400" y="18198"/>
                    <a:pt x="8423" y="18275"/>
                    <a:pt x="8423" y="18345"/>
                  </a:cubicBezTo>
                  <a:lnTo>
                    <a:pt x="4015" y="18345"/>
                  </a:lnTo>
                  <a:lnTo>
                    <a:pt x="4015" y="17928"/>
                  </a:lnTo>
                  <a:close/>
                  <a:moveTo>
                    <a:pt x="15453" y="17928"/>
                  </a:moveTo>
                  <a:lnTo>
                    <a:pt x="15453" y="18345"/>
                  </a:lnTo>
                  <a:lnTo>
                    <a:pt x="11068" y="18345"/>
                  </a:lnTo>
                  <a:lnTo>
                    <a:pt x="11068" y="18128"/>
                  </a:lnTo>
                  <a:lnTo>
                    <a:pt x="11068" y="17928"/>
                  </a:lnTo>
                  <a:close/>
                  <a:moveTo>
                    <a:pt x="9746" y="17363"/>
                  </a:moveTo>
                  <a:cubicBezTo>
                    <a:pt x="10163" y="17363"/>
                    <a:pt x="10504" y="17710"/>
                    <a:pt x="10504" y="18128"/>
                  </a:cubicBezTo>
                  <a:cubicBezTo>
                    <a:pt x="10504" y="18539"/>
                    <a:pt x="10163" y="18886"/>
                    <a:pt x="9746" y="18886"/>
                  </a:cubicBezTo>
                  <a:cubicBezTo>
                    <a:pt x="9329" y="18886"/>
                    <a:pt x="8988" y="18539"/>
                    <a:pt x="8988" y="18128"/>
                  </a:cubicBezTo>
                  <a:cubicBezTo>
                    <a:pt x="8988" y="17710"/>
                    <a:pt x="9329" y="17363"/>
                    <a:pt x="9746" y="17363"/>
                  </a:cubicBezTo>
                  <a:close/>
                  <a:moveTo>
                    <a:pt x="535" y="0"/>
                  </a:moveTo>
                  <a:cubicBezTo>
                    <a:pt x="242" y="0"/>
                    <a:pt x="1" y="224"/>
                    <a:pt x="1" y="518"/>
                  </a:cubicBezTo>
                  <a:lnTo>
                    <a:pt x="1" y="3727"/>
                  </a:lnTo>
                  <a:cubicBezTo>
                    <a:pt x="1" y="4021"/>
                    <a:pt x="242" y="4262"/>
                    <a:pt x="535" y="4262"/>
                  </a:cubicBezTo>
                  <a:lnTo>
                    <a:pt x="8935" y="4262"/>
                  </a:lnTo>
                  <a:lnTo>
                    <a:pt x="8935" y="5267"/>
                  </a:lnTo>
                  <a:lnTo>
                    <a:pt x="535" y="5267"/>
                  </a:lnTo>
                  <a:cubicBezTo>
                    <a:pt x="242" y="5267"/>
                    <a:pt x="1" y="5514"/>
                    <a:pt x="1" y="5808"/>
                  </a:cubicBezTo>
                  <a:lnTo>
                    <a:pt x="1" y="9017"/>
                  </a:lnTo>
                  <a:cubicBezTo>
                    <a:pt x="1" y="9311"/>
                    <a:pt x="242" y="9552"/>
                    <a:pt x="535" y="9552"/>
                  </a:cubicBezTo>
                  <a:lnTo>
                    <a:pt x="8935" y="9552"/>
                  </a:lnTo>
                  <a:lnTo>
                    <a:pt x="8935" y="10557"/>
                  </a:lnTo>
                  <a:lnTo>
                    <a:pt x="535" y="10557"/>
                  </a:lnTo>
                  <a:cubicBezTo>
                    <a:pt x="242" y="10557"/>
                    <a:pt x="1" y="10804"/>
                    <a:pt x="1" y="11098"/>
                  </a:cubicBezTo>
                  <a:lnTo>
                    <a:pt x="1" y="14307"/>
                  </a:lnTo>
                  <a:cubicBezTo>
                    <a:pt x="1" y="14601"/>
                    <a:pt x="242" y="14842"/>
                    <a:pt x="535" y="14842"/>
                  </a:cubicBezTo>
                  <a:lnTo>
                    <a:pt x="8935" y="14842"/>
                  </a:lnTo>
                  <a:lnTo>
                    <a:pt x="8935" y="17070"/>
                  </a:lnTo>
                  <a:cubicBezTo>
                    <a:pt x="8841" y="17146"/>
                    <a:pt x="8741" y="17246"/>
                    <a:pt x="8670" y="17340"/>
                  </a:cubicBezTo>
                  <a:lnTo>
                    <a:pt x="3868" y="17340"/>
                  </a:lnTo>
                  <a:cubicBezTo>
                    <a:pt x="3645" y="17340"/>
                    <a:pt x="3451" y="17540"/>
                    <a:pt x="3451" y="17757"/>
                  </a:cubicBezTo>
                  <a:lnTo>
                    <a:pt x="3451" y="18492"/>
                  </a:lnTo>
                  <a:cubicBezTo>
                    <a:pt x="3451" y="18739"/>
                    <a:pt x="3645" y="18909"/>
                    <a:pt x="3868" y="18909"/>
                  </a:cubicBezTo>
                  <a:lnTo>
                    <a:pt x="8670" y="18909"/>
                  </a:lnTo>
                  <a:cubicBezTo>
                    <a:pt x="8911" y="19250"/>
                    <a:pt x="9305" y="19474"/>
                    <a:pt x="9746" y="19474"/>
                  </a:cubicBezTo>
                  <a:cubicBezTo>
                    <a:pt x="10187" y="19474"/>
                    <a:pt x="10581" y="19250"/>
                    <a:pt x="10822" y="18909"/>
                  </a:cubicBezTo>
                  <a:lnTo>
                    <a:pt x="15624" y="18909"/>
                  </a:lnTo>
                  <a:cubicBezTo>
                    <a:pt x="15841" y="18909"/>
                    <a:pt x="16041" y="18739"/>
                    <a:pt x="16041" y="18492"/>
                  </a:cubicBezTo>
                  <a:lnTo>
                    <a:pt x="16041" y="17757"/>
                  </a:lnTo>
                  <a:cubicBezTo>
                    <a:pt x="16041" y="17540"/>
                    <a:pt x="15841" y="17340"/>
                    <a:pt x="15624" y="17340"/>
                  </a:cubicBezTo>
                  <a:lnTo>
                    <a:pt x="10822" y="17340"/>
                  </a:lnTo>
                  <a:cubicBezTo>
                    <a:pt x="10751" y="17246"/>
                    <a:pt x="10651" y="17146"/>
                    <a:pt x="10551" y="17070"/>
                  </a:cubicBezTo>
                  <a:lnTo>
                    <a:pt x="10551" y="14842"/>
                  </a:lnTo>
                  <a:lnTo>
                    <a:pt x="18956" y="14842"/>
                  </a:lnTo>
                  <a:cubicBezTo>
                    <a:pt x="19250" y="14842"/>
                    <a:pt x="19491" y="14601"/>
                    <a:pt x="19491" y="14307"/>
                  </a:cubicBezTo>
                  <a:lnTo>
                    <a:pt x="19491" y="11098"/>
                  </a:lnTo>
                  <a:cubicBezTo>
                    <a:pt x="19491" y="10804"/>
                    <a:pt x="19250" y="10557"/>
                    <a:pt x="18956" y="10557"/>
                  </a:cubicBezTo>
                  <a:lnTo>
                    <a:pt x="15012" y="10557"/>
                  </a:lnTo>
                  <a:cubicBezTo>
                    <a:pt x="14866" y="10557"/>
                    <a:pt x="14719" y="10680"/>
                    <a:pt x="14719" y="10851"/>
                  </a:cubicBezTo>
                  <a:cubicBezTo>
                    <a:pt x="14719" y="10998"/>
                    <a:pt x="14866" y="11121"/>
                    <a:pt x="15012" y="11121"/>
                  </a:cubicBezTo>
                  <a:lnTo>
                    <a:pt x="18927" y="11121"/>
                  </a:lnTo>
                  <a:lnTo>
                    <a:pt x="18927" y="14254"/>
                  </a:lnTo>
                  <a:lnTo>
                    <a:pt x="559" y="14254"/>
                  </a:lnTo>
                  <a:lnTo>
                    <a:pt x="559" y="11121"/>
                  </a:lnTo>
                  <a:lnTo>
                    <a:pt x="13690" y="11121"/>
                  </a:lnTo>
                  <a:cubicBezTo>
                    <a:pt x="13860" y="11121"/>
                    <a:pt x="13984" y="10998"/>
                    <a:pt x="13984" y="10851"/>
                  </a:cubicBezTo>
                  <a:cubicBezTo>
                    <a:pt x="13984" y="10680"/>
                    <a:pt x="13860" y="10557"/>
                    <a:pt x="13690" y="10557"/>
                  </a:cubicBezTo>
                  <a:lnTo>
                    <a:pt x="10551" y="10557"/>
                  </a:lnTo>
                  <a:lnTo>
                    <a:pt x="10551" y="9552"/>
                  </a:lnTo>
                  <a:lnTo>
                    <a:pt x="18956" y="9552"/>
                  </a:lnTo>
                  <a:cubicBezTo>
                    <a:pt x="19250" y="9552"/>
                    <a:pt x="19491" y="9311"/>
                    <a:pt x="19491" y="9017"/>
                  </a:cubicBezTo>
                  <a:lnTo>
                    <a:pt x="19491" y="5808"/>
                  </a:lnTo>
                  <a:cubicBezTo>
                    <a:pt x="19491" y="5514"/>
                    <a:pt x="19250" y="5267"/>
                    <a:pt x="18956" y="5267"/>
                  </a:cubicBezTo>
                  <a:lnTo>
                    <a:pt x="10551" y="5267"/>
                  </a:lnTo>
                  <a:lnTo>
                    <a:pt x="10551" y="4262"/>
                  </a:lnTo>
                  <a:lnTo>
                    <a:pt x="18956" y="4262"/>
                  </a:lnTo>
                  <a:cubicBezTo>
                    <a:pt x="19250" y="4262"/>
                    <a:pt x="19491" y="4021"/>
                    <a:pt x="19491" y="3727"/>
                  </a:cubicBezTo>
                  <a:lnTo>
                    <a:pt x="19491" y="518"/>
                  </a:lnTo>
                  <a:cubicBezTo>
                    <a:pt x="19491" y="224"/>
                    <a:pt x="19250" y="0"/>
                    <a:pt x="1895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255"/>
          <p:cNvGrpSpPr/>
          <p:nvPr/>
        </p:nvGrpSpPr>
        <p:grpSpPr>
          <a:xfrm>
            <a:off x="1508654" y="3290846"/>
            <a:ext cx="338251" cy="379818"/>
            <a:chOff x="4690829" y="3480284"/>
            <a:chExt cx="338251" cy="379818"/>
          </a:xfrm>
        </p:grpSpPr>
        <p:sp>
          <p:nvSpPr>
            <p:cNvPr id="3439" name="Google Shape;3439;p255"/>
            <p:cNvSpPr/>
            <p:nvPr/>
          </p:nvSpPr>
          <p:spPr>
            <a:xfrm>
              <a:off x="4708926" y="3788981"/>
              <a:ext cx="302057" cy="65842"/>
            </a:xfrm>
            <a:custGeom>
              <a:rect b="b" l="l" r="r" t="t"/>
              <a:pathLst>
                <a:path extrusionOk="0" h="3380" w="15506">
                  <a:moveTo>
                    <a:pt x="1252" y="0"/>
                  </a:moveTo>
                  <a:cubicBezTo>
                    <a:pt x="1105" y="0"/>
                    <a:pt x="982" y="71"/>
                    <a:pt x="958" y="194"/>
                  </a:cubicBezTo>
                  <a:lnTo>
                    <a:pt x="77" y="2986"/>
                  </a:lnTo>
                  <a:cubicBezTo>
                    <a:pt x="0" y="3180"/>
                    <a:pt x="147" y="3380"/>
                    <a:pt x="371" y="3380"/>
                  </a:cubicBezTo>
                  <a:lnTo>
                    <a:pt x="15159" y="3380"/>
                  </a:lnTo>
                  <a:cubicBezTo>
                    <a:pt x="15359" y="3380"/>
                    <a:pt x="15506" y="3180"/>
                    <a:pt x="15430" y="2986"/>
                  </a:cubicBezTo>
                  <a:lnTo>
                    <a:pt x="14548" y="194"/>
                  </a:lnTo>
                  <a:cubicBezTo>
                    <a:pt x="14524" y="71"/>
                    <a:pt x="14401" y="0"/>
                    <a:pt x="14278"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55"/>
            <p:cNvSpPr/>
            <p:nvPr/>
          </p:nvSpPr>
          <p:spPr>
            <a:xfrm>
              <a:off x="4970891" y="3788981"/>
              <a:ext cx="40090" cy="65842"/>
            </a:xfrm>
            <a:custGeom>
              <a:rect b="b" l="l" r="r" t="t"/>
              <a:pathLst>
                <a:path extrusionOk="0" h="3380" w="2058">
                  <a:moveTo>
                    <a:pt x="1" y="0"/>
                  </a:moveTo>
                  <a:cubicBezTo>
                    <a:pt x="118" y="0"/>
                    <a:pt x="242" y="71"/>
                    <a:pt x="295" y="194"/>
                  </a:cubicBezTo>
                  <a:lnTo>
                    <a:pt x="1176" y="2986"/>
                  </a:lnTo>
                  <a:cubicBezTo>
                    <a:pt x="1223" y="3180"/>
                    <a:pt x="1076" y="3380"/>
                    <a:pt x="882" y="3380"/>
                  </a:cubicBezTo>
                  <a:lnTo>
                    <a:pt x="1711" y="3380"/>
                  </a:lnTo>
                  <a:cubicBezTo>
                    <a:pt x="1911" y="3380"/>
                    <a:pt x="2058" y="3180"/>
                    <a:pt x="1982" y="2986"/>
                  </a:cubicBezTo>
                  <a:lnTo>
                    <a:pt x="1100" y="194"/>
                  </a:lnTo>
                  <a:cubicBezTo>
                    <a:pt x="1076" y="71"/>
                    <a:pt x="953" y="0"/>
                    <a:pt x="830"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55"/>
            <p:cNvSpPr/>
            <p:nvPr/>
          </p:nvSpPr>
          <p:spPr>
            <a:xfrm>
              <a:off x="4822513" y="3707789"/>
              <a:ext cx="74901" cy="51544"/>
            </a:xfrm>
            <a:custGeom>
              <a:rect b="b" l="l" r="r" t="t"/>
              <a:pathLst>
                <a:path extrusionOk="0" h="2646" w="3845">
                  <a:moveTo>
                    <a:pt x="294" y="1"/>
                  </a:moveTo>
                  <a:cubicBezTo>
                    <a:pt x="294" y="1"/>
                    <a:pt x="241" y="1940"/>
                    <a:pt x="0" y="2646"/>
                  </a:cubicBezTo>
                  <a:lnTo>
                    <a:pt x="3844" y="2646"/>
                  </a:lnTo>
                  <a:cubicBezTo>
                    <a:pt x="3597" y="1940"/>
                    <a:pt x="3550" y="1"/>
                    <a:pt x="3550"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55"/>
            <p:cNvSpPr/>
            <p:nvPr/>
          </p:nvSpPr>
          <p:spPr>
            <a:xfrm>
              <a:off x="4827773" y="3707789"/>
              <a:ext cx="64829" cy="14902"/>
            </a:xfrm>
            <a:custGeom>
              <a:rect b="b" l="l" r="r" t="t"/>
              <a:pathLst>
                <a:path extrusionOk="0" h="765" w="3328">
                  <a:moveTo>
                    <a:pt x="24" y="1"/>
                  </a:moveTo>
                  <a:cubicBezTo>
                    <a:pt x="24" y="1"/>
                    <a:pt x="0" y="348"/>
                    <a:pt x="0" y="765"/>
                  </a:cubicBezTo>
                  <a:lnTo>
                    <a:pt x="3327" y="765"/>
                  </a:lnTo>
                  <a:cubicBezTo>
                    <a:pt x="3304" y="348"/>
                    <a:pt x="3280" y="1"/>
                    <a:pt x="328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55"/>
            <p:cNvSpPr/>
            <p:nvPr/>
          </p:nvSpPr>
          <p:spPr>
            <a:xfrm>
              <a:off x="4696556" y="3486011"/>
              <a:ext cx="327264" cy="221799"/>
            </a:xfrm>
            <a:custGeom>
              <a:rect b="b" l="l" r="r" t="t"/>
              <a:pathLst>
                <a:path extrusionOk="0" h="11386" w="16800">
                  <a:moveTo>
                    <a:pt x="859" y="0"/>
                  </a:moveTo>
                  <a:cubicBezTo>
                    <a:pt x="365" y="0"/>
                    <a:pt x="0" y="394"/>
                    <a:pt x="0" y="859"/>
                  </a:cubicBezTo>
                  <a:lnTo>
                    <a:pt x="0" y="10533"/>
                  </a:lnTo>
                  <a:cubicBezTo>
                    <a:pt x="0" y="11021"/>
                    <a:pt x="365" y="11386"/>
                    <a:pt x="859" y="11386"/>
                  </a:cubicBezTo>
                  <a:lnTo>
                    <a:pt x="15941" y="11386"/>
                  </a:lnTo>
                  <a:cubicBezTo>
                    <a:pt x="16405" y="11386"/>
                    <a:pt x="16799" y="11021"/>
                    <a:pt x="16799" y="10533"/>
                  </a:cubicBezTo>
                  <a:lnTo>
                    <a:pt x="16799" y="859"/>
                  </a:lnTo>
                  <a:cubicBezTo>
                    <a:pt x="16799" y="394"/>
                    <a:pt x="16405" y="0"/>
                    <a:pt x="15941"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55"/>
            <p:cNvSpPr/>
            <p:nvPr/>
          </p:nvSpPr>
          <p:spPr>
            <a:xfrm>
              <a:off x="4991851" y="3486011"/>
              <a:ext cx="31967" cy="221799"/>
            </a:xfrm>
            <a:custGeom>
              <a:rect b="b" l="l" r="r" t="t"/>
              <a:pathLst>
                <a:path extrusionOk="0" h="11386" w="1641">
                  <a:moveTo>
                    <a:pt x="0" y="0"/>
                  </a:moveTo>
                  <a:cubicBezTo>
                    <a:pt x="465" y="0"/>
                    <a:pt x="859" y="394"/>
                    <a:pt x="859" y="859"/>
                  </a:cubicBezTo>
                  <a:lnTo>
                    <a:pt x="859" y="10533"/>
                  </a:lnTo>
                  <a:cubicBezTo>
                    <a:pt x="859" y="11021"/>
                    <a:pt x="465" y="11386"/>
                    <a:pt x="0" y="11386"/>
                  </a:cubicBezTo>
                  <a:lnTo>
                    <a:pt x="782" y="11386"/>
                  </a:lnTo>
                  <a:cubicBezTo>
                    <a:pt x="1246" y="11386"/>
                    <a:pt x="1640" y="11021"/>
                    <a:pt x="1640" y="10533"/>
                  </a:cubicBezTo>
                  <a:lnTo>
                    <a:pt x="1640" y="859"/>
                  </a:lnTo>
                  <a:cubicBezTo>
                    <a:pt x="1640" y="394"/>
                    <a:pt x="1246" y="0"/>
                    <a:pt x="782"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55"/>
            <p:cNvSpPr/>
            <p:nvPr/>
          </p:nvSpPr>
          <p:spPr>
            <a:xfrm>
              <a:off x="4696556" y="3665420"/>
              <a:ext cx="327264" cy="42388"/>
            </a:xfrm>
            <a:custGeom>
              <a:rect b="b" l="l" r="r" t="t"/>
              <a:pathLst>
                <a:path extrusionOk="0" h="2176" w="16800">
                  <a:moveTo>
                    <a:pt x="0" y="1"/>
                  </a:moveTo>
                  <a:lnTo>
                    <a:pt x="0" y="1323"/>
                  </a:lnTo>
                  <a:cubicBezTo>
                    <a:pt x="0" y="1811"/>
                    <a:pt x="365" y="2176"/>
                    <a:pt x="859" y="2176"/>
                  </a:cubicBezTo>
                  <a:lnTo>
                    <a:pt x="15941" y="2176"/>
                  </a:lnTo>
                  <a:cubicBezTo>
                    <a:pt x="16405" y="2176"/>
                    <a:pt x="16799" y="1811"/>
                    <a:pt x="16799" y="1323"/>
                  </a:cubicBezTo>
                  <a:lnTo>
                    <a:pt x="16799" y="1"/>
                  </a:ln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55"/>
            <p:cNvSpPr/>
            <p:nvPr/>
          </p:nvSpPr>
          <p:spPr>
            <a:xfrm>
              <a:off x="4991851" y="3665420"/>
              <a:ext cx="31967" cy="42388"/>
            </a:xfrm>
            <a:custGeom>
              <a:rect b="b" l="l" r="r" t="t"/>
              <a:pathLst>
                <a:path extrusionOk="0" h="2176" w="1641">
                  <a:moveTo>
                    <a:pt x="859" y="1"/>
                  </a:moveTo>
                  <a:lnTo>
                    <a:pt x="859" y="1323"/>
                  </a:lnTo>
                  <a:cubicBezTo>
                    <a:pt x="859" y="1811"/>
                    <a:pt x="465" y="2176"/>
                    <a:pt x="0" y="2176"/>
                  </a:cubicBezTo>
                  <a:lnTo>
                    <a:pt x="782" y="2176"/>
                  </a:lnTo>
                  <a:cubicBezTo>
                    <a:pt x="1246" y="2176"/>
                    <a:pt x="1640" y="1811"/>
                    <a:pt x="1640" y="1323"/>
                  </a:cubicBezTo>
                  <a:lnTo>
                    <a:pt x="1640" y="1"/>
                  </a:ln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55"/>
            <p:cNvSpPr/>
            <p:nvPr/>
          </p:nvSpPr>
          <p:spPr>
            <a:xfrm>
              <a:off x="4722328" y="3511315"/>
              <a:ext cx="275720" cy="154126"/>
            </a:xfrm>
            <a:custGeom>
              <a:rect b="b" l="l" r="r" t="t"/>
              <a:pathLst>
                <a:path extrusionOk="0" h="7912" w="14154">
                  <a:moveTo>
                    <a:pt x="341" y="0"/>
                  </a:moveTo>
                  <a:cubicBezTo>
                    <a:pt x="147" y="0"/>
                    <a:pt x="0" y="147"/>
                    <a:pt x="0" y="365"/>
                  </a:cubicBezTo>
                  <a:lnTo>
                    <a:pt x="0" y="7912"/>
                  </a:lnTo>
                  <a:lnTo>
                    <a:pt x="14154" y="7912"/>
                  </a:lnTo>
                  <a:lnTo>
                    <a:pt x="14154" y="365"/>
                  </a:lnTo>
                  <a:cubicBezTo>
                    <a:pt x="14154" y="147"/>
                    <a:pt x="13983" y="0"/>
                    <a:pt x="13789"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55"/>
            <p:cNvSpPr/>
            <p:nvPr/>
          </p:nvSpPr>
          <p:spPr>
            <a:xfrm>
              <a:off x="4976053" y="3511315"/>
              <a:ext cx="21993" cy="154126"/>
            </a:xfrm>
            <a:custGeom>
              <a:rect b="b" l="l" r="r" t="t"/>
              <a:pathLst>
                <a:path extrusionOk="0" h="7912" w="1129">
                  <a:moveTo>
                    <a:pt x="0" y="0"/>
                  </a:moveTo>
                  <a:cubicBezTo>
                    <a:pt x="200" y="0"/>
                    <a:pt x="347" y="147"/>
                    <a:pt x="347" y="365"/>
                  </a:cubicBezTo>
                  <a:lnTo>
                    <a:pt x="347" y="7912"/>
                  </a:lnTo>
                  <a:lnTo>
                    <a:pt x="1129" y="7912"/>
                  </a:lnTo>
                  <a:lnTo>
                    <a:pt x="1129" y="365"/>
                  </a:lnTo>
                  <a:cubicBezTo>
                    <a:pt x="1129" y="147"/>
                    <a:pt x="958" y="0"/>
                    <a:pt x="764"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55"/>
            <p:cNvSpPr/>
            <p:nvPr/>
          </p:nvSpPr>
          <p:spPr>
            <a:xfrm>
              <a:off x="4843006" y="3681121"/>
              <a:ext cx="33915" cy="11006"/>
            </a:xfrm>
            <a:custGeom>
              <a:rect b="b" l="l" r="r" t="t"/>
              <a:pathLst>
                <a:path extrusionOk="0" h="565" w="1741">
                  <a:moveTo>
                    <a:pt x="294" y="0"/>
                  </a:moveTo>
                  <a:cubicBezTo>
                    <a:pt x="147" y="0"/>
                    <a:pt x="0" y="124"/>
                    <a:pt x="0" y="294"/>
                  </a:cubicBezTo>
                  <a:cubicBezTo>
                    <a:pt x="0" y="441"/>
                    <a:pt x="147" y="564"/>
                    <a:pt x="294" y="564"/>
                  </a:cubicBezTo>
                  <a:lnTo>
                    <a:pt x="1446" y="564"/>
                  </a:lnTo>
                  <a:cubicBezTo>
                    <a:pt x="1617" y="564"/>
                    <a:pt x="1740" y="441"/>
                    <a:pt x="1740" y="294"/>
                  </a:cubicBezTo>
                  <a:cubicBezTo>
                    <a:pt x="1740" y="124"/>
                    <a:pt x="1617" y="0"/>
                    <a:pt x="144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55"/>
            <p:cNvSpPr/>
            <p:nvPr/>
          </p:nvSpPr>
          <p:spPr>
            <a:xfrm>
              <a:off x="4767093" y="3549048"/>
              <a:ext cx="70206" cy="78621"/>
            </a:xfrm>
            <a:custGeom>
              <a:rect b="b" l="l" r="r" t="t"/>
              <a:pathLst>
                <a:path extrusionOk="0" h="4036" w="3604">
                  <a:moveTo>
                    <a:pt x="3265" y="1"/>
                  </a:moveTo>
                  <a:cubicBezTo>
                    <a:pt x="3189" y="1"/>
                    <a:pt x="3116" y="31"/>
                    <a:pt x="3063" y="97"/>
                  </a:cubicBezTo>
                  <a:lnTo>
                    <a:pt x="100" y="3571"/>
                  </a:lnTo>
                  <a:cubicBezTo>
                    <a:pt x="0" y="3694"/>
                    <a:pt x="0" y="3865"/>
                    <a:pt x="124" y="3965"/>
                  </a:cubicBezTo>
                  <a:cubicBezTo>
                    <a:pt x="177" y="4012"/>
                    <a:pt x="247" y="4035"/>
                    <a:pt x="324" y="4035"/>
                  </a:cubicBezTo>
                  <a:cubicBezTo>
                    <a:pt x="394" y="4035"/>
                    <a:pt x="470" y="4012"/>
                    <a:pt x="517" y="3941"/>
                  </a:cubicBezTo>
                  <a:lnTo>
                    <a:pt x="3503" y="462"/>
                  </a:lnTo>
                  <a:cubicBezTo>
                    <a:pt x="3603" y="338"/>
                    <a:pt x="3580" y="168"/>
                    <a:pt x="3456" y="68"/>
                  </a:cubicBezTo>
                  <a:cubicBezTo>
                    <a:pt x="3399" y="24"/>
                    <a:pt x="3331" y="1"/>
                    <a:pt x="326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55"/>
            <p:cNvSpPr/>
            <p:nvPr/>
          </p:nvSpPr>
          <p:spPr>
            <a:xfrm>
              <a:off x="4767093" y="3563365"/>
              <a:ext cx="27720" cy="28577"/>
            </a:xfrm>
            <a:custGeom>
              <a:rect b="b" l="l" r="r" t="t"/>
              <a:pathLst>
                <a:path extrusionOk="0" h="1467" w="1423">
                  <a:moveTo>
                    <a:pt x="1109" y="0"/>
                  </a:moveTo>
                  <a:cubicBezTo>
                    <a:pt x="1034" y="0"/>
                    <a:pt x="962" y="31"/>
                    <a:pt x="911" y="97"/>
                  </a:cubicBezTo>
                  <a:lnTo>
                    <a:pt x="100" y="1002"/>
                  </a:lnTo>
                  <a:cubicBezTo>
                    <a:pt x="0" y="1125"/>
                    <a:pt x="0" y="1296"/>
                    <a:pt x="124" y="1419"/>
                  </a:cubicBezTo>
                  <a:cubicBezTo>
                    <a:pt x="177" y="1443"/>
                    <a:pt x="247" y="1466"/>
                    <a:pt x="324" y="1466"/>
                  </a:cubicBezTo>
                  <a:cubicBezTo>
                    <a:pt x="394" y="1466"/>
                    <a:pt x="470" y="1443"/>
                    <a:pt x="517" y="1390"/>
                  </a:cubicBezTo>
                  <a:lnTo>
                    <a:pt x="1323" y="485"/>
                  </a:lnTo>
                  <a:cubicBezTo>
                    <a:pt x="1423" y="361"/>
                    <a:pt x="1423" y="191"/>
                    <a:pt x="1299" y="67"/>
                  </a:cubicBezTo>
                  <a:cubicBezTo>
                    <a:pt x="1242" y="24"/>
                    <a:pt x="1174" y="0"/>
                    <a:pt x="110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55"/>
            <p:cNvSpPr/>
            <p:nvPr/>
          </p:nvSpPr>
          <p:spPr>
            <a:xfrm>
              <a:off x="4703647" y="3783254"/>
              <a:ext cx="312498" cy="76849"/>
            </a:xfrm>
            <a:custGeom>
              <a:rect b="b" l="l" r="r" t="t"/>
              <a:pathLst>
                <a:path extrusionOk="0" h="3945" w="16042">
                  <a:moveTo>
                    <a:pt x="1523" y="0"/>
                  </a:moveTo>
                  <a:cubicBezTo>
                    <a:pt x="1253" y="0"/>
                    <a:pt x="1030" y="171"/>
                    <a:pt x="959" y="418"/>
                  </a:cubicBezTo>
                  <a:lnTo>
                    <a:pt x="77" y="3180"/>
                  </a:lnTo>
                  <a:cubicBezTo>
                    <a:pt x="1" y="3380"/>
                    <a:pt x="54" y="3550"/>
                    <a:pt x="148" y="3721"/>
                  </a:cubicBezTo>
                  <a:cubicBezTo>
                    <a:pt x="271" y="3868"/>
                    <a:pt x="442" y="3944"/>
                    <a:pt x="642" y="3944"/>
                  </a:cubicBezTo>
                  <a:lnTo>
                    <a:pt x="15430" y="3944"/>
                  </a:lnTo>
                  <a:cubicBezTo>
                    <a:pt x="15601" y="3944"/>
                    <a:pt x="15777" y="3868"/>
                    <a:pt x="15895" y="3721"/>
                  </a:cubicBezTo>
                  <a:cubicBezTo>
                    <a:pt x="15994" y="3550"/>
                    <a:pt x="16041" y="3380"/>
                    <a:pt x="15971" y="3180"/>
                  </a:cubicBezTo>
                  <a:lnTo>
                    <a:pt x="15089" y="418"/>
                  </a:lnTo>
                  <a:cubicBezTo>
                    <a:pt x="15013" y="171"/>
                    <a:pt x="14795" y="0"/>
                    <a:pt x="14549" y="0"/>
                  </a:cubicBezTo>
                  <a:lnTo>
                    <a:pt x="4874" y="0"/>
                  </a:lnTo>
                  <a:cubicBezTo>
                    <a:pt x="4703" y="0"/>
                    <a:pt x="4580" y="124"/>
                    <a:pt x="4580" y="294"/>
                  </a:cubicBezTo>
                  <a:cubicBezTo>
                    <a:pt x="4580" y="441"/>
                    <a:pt x="4703" y="564"/>
                    <a:pt x="4874" y="564"/>
                  </a:cubicBezTo>
                  <a:lnTo>
                    <a:pt x="14549" y="564"/>
                  </a:lnTo>
                  <a:lnTo>
                    <a:pt x="14549" y="588"/>
                  </a:lnTo>
                  <a:lnTo>
                    <a:pt x="15430" y="3356"/>
                  </a:lnTo>
                  <a:lnTo>
                    <a:pt x="15430" y="3380"/>
                  </a:lnTo>
                  <a:lnTo>
                    <a:pt x="612" y="3380"/>
                  </a:lnTo>
                  <a:lnTo>
                    <a:pt x="612" y="3356"/>
                  </a:lnTo>
                  <a:lnTo>
                    <a:pt x="1494" y="588"/>
                  </a:lnTo>
                  <a:cubicBezTo>
                    <a:pt x="1494" y="588"/>
                    <a:pt x="1494" y="564"/>
                    <a:pt x="1523" y="564"/>
                  </a:cubicBezTo>
                  <a:lnTo>
                    <a:pt x="3581" y="564"/>
                  </a:lnTo>
                  <a:cubicBezTo>
                    <a:pt x="3751" y="564"/>
                    <a:pt x="3874" y="441"/>
                    <a:pt x="3874" y="294"/>
                  </a:cubicBezTo>
                  <a:cubicBezTo>
                    <a:pt x="3874" y="124"/>
                    <a:pt x="3751" y="0"/>
                    <a:pt x="358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55"/>
            <p:cNvSpPr/>
            <p:nvPr/>
          </p:nvSpPr>
          <p:spPr>
            <a:xfrm>
              <a:off x="4690829" y="3480284"/>
              <a:ext cx="338251" cy="284330"/>
            </a:xfrm>
            <a:custGeom>
              <a:rect b="b" l="l" r="r" t="t"/>
              <a:pathLst>
                <a:path extrusionOk="0" h="14596" w="17364">
                  <a:moveTo>
                    <a:pt x="16235" y="588"/>
                  </a:moveTo>
                  <a:cubicBezTo>
                    <a:pt x="16529" y="588"/>
                    <a:pt x="16799" y="835"/>
                    <a:pt x="16799" y="1153"/>
                  </a:cubicBezTo>
                  <a:lnTo>
                    <a:pt x="16799" y="9235"/>
                  </a:lnTo>
                  <a:lnTo>
                    <a:pt x="16041" y="9235"/>
                  </a:lnTo>
                  <a:lnTo>
                    <a:pt x="16041" y="4997"/>
                  </a:lnTo>
                  <a:cubicBezTo>
                    <a:pt x="16041" y="4850"/>
                    <a:pt x="15918" y="4726"/>
                    <a:pt x="15771" y="4726"/>
                  </a:cubicBezTo>
                  <a:cubicBezTo>
                    <a:pt x="15600" y="4726"/>
                    <a:pt x="15477" y="4850"/>
                    <a:pt x="15477" y="4997"/>
                  </a:cubicBezTo>
                  <a:lnTo>
                    <a:pt x="15477" y="9235"/>
                  </a:lnTo>
                  <a:lnTo>
                    <a:pt x="1887" y="9235"/>
                  </a:lnTo>
                  <a:lnTo>
                    <a:pt x="1887" y="1958"/>
                  </a:lnTo>
                  <a:cubicBezTo>
                    <a:pt x="1887" y="1911"/>
                    <a:pt x="1934" y="1864"/>
                    <a:pt x="1958" y="1864"/>
                  </a:cubicBezTo>
                  <a:lnTo>
                    <a:pt x="15406" y="1864"/>
                  </a:lnTo>
                  <a:cubicBezTo>
                    <a:pt x="15430" y="1864"/>
                    <a:pt x="15477" y="1911"/>
                    <a:pt x="15477" y="1958"/>
                  </a:cubicBezTo>
                  <a:lnTo>
                    <a:pt x="15477" y="3698"/>
                  </a:lnTo>
                  <a:cubicBezTo>
                    <a:pt x="15477" y="3868"/>
                    <a:pt x="15600" y="3992"/>
                    <a:pt x="15771" y="3992"/>
                  </a:cubicBezTo>
                  <a:cubicBezTo>
                    <a:pt x="15918" y="3992"/>
                    <a:pt x="16041" y="3868"/>
                    <a:pt x="16041" y="3698"/>
                  </a:cubicBezTo>
                  <a:lnTo>
                    <a:pt x="16041" y="1958"/>
                  </a:lnTo>
                  <a:cubicBezTo>
                    <a:pt x="16041" y="1593"/>
                    <a:pt x="15747" y="1300"/>
                    <a:pt x="15406" y="1300"/>
                  </a:cubicBezTo>
                  <a:lnTo>
                    <a:pt x="1958" y="1300"/>
                  </a:lnTo>
                  <a:cubicBezTo>
                    <a:pt x="1617" y="1300"/>
                    <a:pt x="1323" y="1593"/>
                    <a:pt x="1323" y="1958"/>
                  </a:cubicBezTo>
                  <a:lnTo>
                    <a:pt x="1323" y="9235"/>
                  </a:lnTo>
                  <a:lnTo>
                    <a:pt x="565" y="9235"/>
                  </a:lnTo>
                  <a:lnTo>
                    <a:pt x="565" y="1153"/>
                  </a:lnTo>
                  <a:cubicBezTo>
                    <a:pt x="565" y="835"/>
                    <a:pt x="829" y="588"/>
                    <a:pt x="1153" y="588"/>
                  </a:cubicBezTo>
                  <a:close/>
                  <a:moveTo>
                    <a:pt x="16799" y="9799"/>
                  </a:moveTo>
                  <a:lnTo>
                    <a:pt x="16799" y="10827"/>
                  </a:lnTo>
                  <a:cubicBezTo>
                    <a:pt x="16799" y="11145"/>
                    <a:pt x="16529" y="11415"/>
                    <a:pt x="16235" y="11415"/>
                  </a:cubicBezTo>
                  <a:lnTo>
                    <a:pt x="1153" y="11415"/>
                  </a:lnTo>
                  <a:cubicBezTo>
                    <a:pt x="829" y="11415"/>
                    <a:pt x="565" y="11145"/>
                    <a:pt x="565" y="10827"/>
                  </a:cubicBezTo>
                  <a:lnTo>
                    <a:pt x="565" y="9799"/>
                  </a:lnTo>
                  <a:close/>
                  <a:moveTo>
                    <a:pt x="10040" y="11974"/>
                  </a:moveTo>
                  <a:cubicBezTo>
                    <a:pt x="10063" y="12444"/>
                    <a:pt x="10116" y="13396"/>
                    <a:pt x="10234" y="14031"/>
                  </a:cubicBezTo>
                  <a:lnTo>
                    <a:pt x="7125" y="14031"/>
                  </a:lnTo>
                  <a:cubicBezTo>
                    <a:pt x="7271" y="13396"/>
                    <a:pt x="7295" y="12444"/>
                    <a:pt x="7324" y="11974"/>
                  </a:cubicBezTo>
                  <a:close/>
                  <a:moveTo>
                    <a:pt x="1153" y="1"/>
                  </a:moveTo>
                  <a:cubicBezTo>
                    <a:pt x="512" y="1"/>
                    <a:pt x="1" y="512"/>
                    <a:pt x="1" y="1153"/>
                  </a:cubicBezTo>
                  <a:lnTo>
                    <a:pt x="1" y="10827"/>
                  </a:lnTo>
                  <a:cubicBezTo>
                    <a:pt x="1" y="11462"/>
                    <a:pt x="512" y="11974"/>
                    <a:pt x="1153" y="11974"/>
                  </a:cubicBezTo>
                  <a:lnTo>
                    <a:pt x="6760" y="11974"/>
                  </a:lnTo>
                  <a:cubicBezTo>
                    <a:pt x="6737" y="12538"/>
                    <a:pt x="6684" y="13496"/>
                    <a:pt x="6560" y="14031"/>
                  </a:cubicBezTo>
                  <a:lnTo>
                    <a:pt x="5314" y="14031"/>
                  </a:lnTo>
                  <a:cubicBezTo>
                    <a:pt x="5167" y="14031"/>
                    <a:pt x="5044" y="14154"/>
                    <a:pt x="5044" y="14325"/>
                  </a:cubicBezTo>
                  <a:cubicBezTo>
                    <a:pt x="5044" y="14472"/>
                    <a:pt x="5167" y="14595"/>
                    <a:pt x="5314" y="14595"/>
                  </a:cubicBezTo>
                  <a:lnTo>
                    <a:pt x="12050" y="14595"/>
                  </a:lnTo>
                  <a:cubicBezTo>
                    <a:pt x="12197" y="14595"/>
                    <a:pt x="12321" y="14472"/>
                    <a:pt x="12321" y="14325"/>
                  </a:cubicBezTo>
                  <a:cubicBezTo>
                    <a:pt x="12321" y="14154"/>
                    <a:pt x="12197" y="14031"/>
                    <a:pt x="12050" y="14031"/>
                  </a:cubicBezTo>
                  <a:lnTo>
                    <a:pt x="10822" y="14031"/>
                  </a:lnTo>
                  <a:cubicBezTo>
                    <a:pt x="10704" y="13496"/>
                    <a:pt x="10628" y="12538"/>
                    <a:pt x="10604" y="11974"/>
                  </a:cubicBezTo>
                  <a:lnTo>
                    <a:pt x="16235" y="11974"/>
                  </a:lnTo>
                  <a:cubicBezTo>
                    <a:pt x="16846" y="11974"/>
                    <a:pt x="17364" y="11462"/>
                    <a:pt x="17364" y="10827"/>
                  </a:cubicBezTo>
                  <a:lnTo>
                    <a:pt x="17364" y="1153"/>
                  </a:lnTo>
                  <a:cubicBezTo>
                    <a:pt x="17364" y="512"/>
                    <a:pt x="16846" y="1"/>
                    <a:pt x="1623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55"/>
            <p:cNvSpPr/>
            <p:nvPr/>
          </p:nvSpPr>
          <p:spPr>
            <a:xfrm>
              <a:off x="4760450" y="3806142"/>
              <a:ext cx="18681" cy="11474"/>
            </a:xfrm>
            <a:custGeom>
              <a:rect b="b" l="l" r="r" t="t"/>
              <a:pathLst>
                <a:path extrusionOk="0" h="589" w="959">
                  <a:moveTo>
                    <a:pt x="271" y="1"/>
                  </a:moveTo>
                  <a:cubicBezTo>
                    <a:pt x="124" y="1"/>
                    <a:pt x="0" y="124"/>
                    <a:pt x="0" y="295"/>
                  </a:cubicBezTo>
                  <a:cubicBezTo>
                    <a:pt x="0" y="442"/>
                    <a:pt x="124" y="589"/>
                    <a:pt x="271" y="589"/>
                  </a:cubicBezTo>
                  <a:lnTo>
                    <a:pt x="665" y="589"/>
                  </a:lnTo>
                  <a:cubicBezTo>
                    <a:pt x="835" y="589"/>
                    <a:pt x="958" y="442"/>
                    <a:pt x="958" y="295"/>
                  </a:cubicBezTo>
                  <a:cubicBezTo>
                    <a:pt x="958" y="124"/>
                    <a:pt x="835" y="1"/>
                    <a:pt x="66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55"/>
            <p:cNvSpPr/>
            <p:nvPr/>
          </p:nvSpPr>
          <p:spPr>
            <a:xfrm>
              <a:off x="4790566" y="3806142"/>
              <a:ext cx="18564" cy="11474"/>
            </a:xfrm>
            <a:custGeom>
              <a:rect b="b" l="l" r="r" t="t"/>
              <a:pathLst>
                <a:path extrusionOk="0" h="589" w="953">
                  <a:moveTo>
                    <a:pt x="294" y="1"/>
                  </a:moveTo>
                  <a:cubicBezTo>
                    <a:pt x="118" y="1"/>
                    <a:pt x="0" y="124"/>
                    <a:pt x="0" y="295"/>
                  </a:cubicBezTo>
                  <a:cubicBezTo>
                    <a:pt x="0" y="442"/>
                    <a:pt x="118" y="589"/>
                    <a:pt x="294" y="589"/>
                  </a:cubicBezTo>
                  <a:lnTo>
                    <a:pt x="682" y="589"/>
                  </a:lnTo>
                  <a:cubicBezTo>
                    <a:pt x="829" y="589"/>
                    <a:pt x="952" y="442"/>
                    <a:pt x="952" y="295"/>
                  </a:cubicBezTo>
                  <a:cubicBezTo>
                    <a:pt x="952" y="124"/>
                    <a:pt x="829" y="1"/>
                    <a:pt x="68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55"/>
            <p:cNvSpPr/>
            <p:nvPr/>
          </p:nvSpPr>
          <p:spPr>
            <a:xfrm>
              <a:off x="4820565" y="3806142"/>
              <a:ext cx="19129" cy="11474"/>
            </a:xfrm>
            <a:custGeom>
              <a:rect b="b" l="l" r="r" t="t"/>
              <a:pathLst>
                <a:path extrusionOk="0" h="589" w="982">
                  <a:moveTo>
                    <a:pt x="294" y="1"/>
                  </a:moveTo>
                  <a:cubicBezTo>
                    <a:pt x="147" y="1"/>
                    <a:pt x="0" y="124"/>
                    <a:pt x="0" y="295"/>
                  </a:cubicBezTo>
                  <a:cubicBezTo>
                    <a:pt x="0" y="442"/>
                    <a:pt x="147" y="589"/>
                    <a:pt x="294" y="589"/>
                  </a:cubicBezTo>
                  <a:lnTo>
                    <a:pt x="688" y="589"/>
                  </a:lnTo>
                  <a:cubicBezTo>
                    <a:pt x="835" y="589"/>
                    <a:pt x="982" y="442"/>
                    <a:pt x="982" y="295"/>
                  </a:cubicBezTo>
                  <a:cubicBezTo>
                    <a:pt x="982" y="124"/>
                    <a:pt x="835" y="1"/>
                    <a:pt x="68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55"/>
            <p:cNvSpPr/>
            <p:nvPr/>
          </p:nvSpPr>
          <p:spPr>
            <a:xfrm>
              <a:off x="4851129" y="3806142"/>
              <a:ext cx="18564" cy="11474"/>
            </a:xfrm>
            <a:custGeom>
              <a:rect b="b" l="l" r="r" t="t"/>
              <a:pathLst>
                <a:path extrusionOk="0" h="589" w="953">
                  <a:moveTo>
                    <a:pt x="271" y="1"/>
                  </a:moveTo>
                  <a:cubicBezTo>
                    <a:pt x="124" y="1"/>
                    <a:pt x="1" y="124"/>
                    <a:pt x="1" y="295"/>
                  </a:cubicBezTo>
                  <a:cubicBezTo>
                    <a:pt x="1" y="442"/>
                    <a:pt x="124" y="589"/>
                    <a:pt x="271" y="589"/>
                  </a:cubicBezTo>
                  <a:lnTo>
                    <a:pt x="659" y="589"/>
                  </a:lnTo>
                  <a:cubicBezTo>
                    <a:pt x="829" y="589"/>
                    <a:pt x="953" y="442"/>
                    <a:pt x="953" y="295"/>
                  </a:cubicBezTo>
                  <a:cubicBezTo>
                    <a:pt x="953" y="124"/>
                    <a:pt x="829" y="1"/>
                    <a:pt x="65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55"/>
            <p:cNvSpPr/>
            <p:nvPr/>
          </p:nvSpPr>
          <p:spPr>
            <a:xfrm>
              <a:off x="4881128" y="3806142"/>
              <a:ext cx="18681" cy="11474"/>
            </a:xfrm>
            <a:custGeom>
              <a:rect b="b" l="l" r="r" t="t"/>
              <a:pathLst>
                <a:path extrusionOk="0" h="589" w="959">
                  <a:moveTo>
                    <a:pt x="294" y="1"/>
                  </a:moveTo>
                  <a:cubicBezTo>
                    <a:pt x="124" y="1"/>
                    <a:pt x="1" y="124"/>
                    <a:pt x="1" y="295"/>
                  </a:cubicBezTo>
                  <a:cubicBezTo>
                    <a:pt x="1" y="442"/>
                    <a:pt x="124" y="589"/>
                    <a:pt x="294" y="589"/>
                  </a:cubicBezTo>
                  <a:lnTo>
                    <a:pt x="688" y="589"/>
                  </a:lnTo>
                  <a:cubicBezTo>
                    <a:pt x="835" y="589"/>
                    <a:pt x="959" y="442"/>
                    <a:pt x="959" y="295"/>
                  </a:cubicBezTo>
                  <a:cubicBezTo>
                    <a:pt x="959" y="124"/>
                    <a:pt x="835" y="1"/>
                    <a:pt x="68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55"/>
            <p:cNvSpPr/>
            <p:nvPr/>
          </p:nvSpPr>
          <p:spPr>
            <a:xfrm>
              <a:off x="4911244" y="3806142"/>
              <a:ext cx="19032" cy="11474"/>
            </a:xfrm>
            <a:custGeom>
              <a:rect b="b" l="l" r="r" t="t"/>
              <a:pathLst>
                <a:path extrusionOk="0" h="589" w="977">
                  <a:moveTo>
                    <a:pt x="294" y="1"/>
                  </a:moveTo>
                  <a:cubicBezTo>
                    <a:pt x="147" y="1"/>
                    <a:pt x="0" y="124"/>
                    <a:pt x="0" y="295"/>
                  </a:cubicBezTo>
                  <a:cubicBezTo>
                    <a:pt x="0" y="442"/>
                    <a:pt x="147" y="589"/>
                    <a:pt x="294" y="589"/>
                  </a:cubicBezTo>
                  <a:lnTo>
                    <a:pt x="682" y="589"/>
                  </a:lnTo>
                  <a:cubicBezTo>
                    <a:pt x="829" y="589"/>
                    <a:pt x="976" y="442"/>
                    <a:pt x="976" y="295"/>
                  </a:cubicBezTo>
                  <a:cubicBezTo>
                    <a:pt x="976" y="124"/>
                    <a:pt x="829" y="1"/>
                    <a:pt x="68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55"/>
            <p:cNvSpPr/>
            <p:nvPr/>
          </p:nvSpPr>
          <p:spPr>
            <a:xfrm>
              <a:off x="4940775" y="3806142"/>
              <a:ext cx="18681" cy="11474"/>
            </a:xfrm>
            <a:custGeom>
              <a:rect b="b" l="l" r="r" t="t"/>
              <a:pathLst>
                <a:path extrusionOk="0" h="589" w="959">
                  <a:moveTo>
                    <a:pt x="295" y="1"/>
                  </a:moveTo>
                  <a:cubicBezTo>
                    <a:pt x="124" y="1"/>
                    <a:pt x="1" y="124"/>
                    <a:pt x="1" y="295"/>
                  </a:cubicBezTo>
                  <a:cubicBezTo>
                    <a:pt x="1" y="442"/>
                    <a:pt x="124" y="589"/>
                    <a:pt x="295" y="589"/>
                  </a:cubicBezTo>
                  <a:lnTo>
                    <a:pt x="689" y="589"/>
                  </a:lnTo>
                  <a:cubicBezTo>
                    <a:pt x="836" y="589"/>
                    <a:pt x="959" y="442"/>
                    <a:pt x="959" y="295"/>
                  </a:cubicBezTo>
                  <a:cubicBezTo>
                    <a:pt x="959" y="124"/>
                    <a:pt x="836" y="1"/>
                    <a:pt x="68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55"/>
            <p:cNvSpPr/>
            <p:nvPr/>
          </p:nvSpPr>
          <p:spPr>
            <a:xfrm>
              <a:off x="4760450" y="3826187"/>
              <a:ext cx="18681" cy="11006"/>
            </a:xfrm>
            <a:custGeom>
              <a:rect b="b" l="l" r="r" t="t"/>
              <a:pathLst>
                <a:path extrusionOk="0" h="565" w="959">
                  <a:moveTo>
                    <a:pt x="271" y="0"/>
                  </a:moveTo>
                  <a:cubicBezTo>
                    <a:pt x="124" y="0"/>
                    <a:pt x="0" y="124"/>
                    <a:pt x="0" y="294"/>
                  </a:cubicBezTo>
                  <a:cubicBezTo>
                    <a:pt x="0" y="441"/>
                    <a:pt x="124" y="565"/>
                    <a:pt x="271" y="565"/>
                  </a:cubicBezTo>
                  <a:lnTo>
                    <a:pt x="665" y="565"/>
                  </a:lnTo>
                  <a:cubicBezTo>
                    <a:pt x="835" y="565"/>
                    <a:pt x="958" y="441"/>
                    <a:pt x="958" y="294"/>
                  </a:cubicBezTo>
                  <a:cubicBezTo>
                    <a:pt x="958" y="124"/>
                    <a:pt x="835" y="0"/>
                    <a:pt x="66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55"/>
            <p:cNvSpPr/>
            <p:nvPr/>
          </p:nvSpPr>
          <p:spPr>
            <a:xfrm>
              <a:off x="4790566" y="3826187"/>
              <a:ext cx="18564" cy="11006"/>
            </a:xfrm>
            <a:custGeom>
              <a:rect b="b" l="l" r="r" t="t"/>
              <a:pathLst>
                <a:path extrusionOk="0" h="565" w="953">
                  <a:moveTo>
                    <a:pt x="294" y="0"/>
                  </a:moveTo>
                  <a:cubicBezTo>
                    <a:pt x="118" y="0"/>
                    <a:pt x="0" y="124"/>
                    <a:pt x="0" y="294"/>
                  </a:cubicBezTo>
                  <a:cubicBezTo>
                    <a:pt x="0" y="441"/>
                    <a:pt x="118" y="565"/>
                    <a:pt x="294" y="565"/>
                  </a:cubicBezTo>
                  <a:lnTo>
                    <a:pt x="682" y="565"/>
                  </a:lnTo>
                  <a:cubicBezTo>
                    <a:pt x="829" y="565"/>
                    <a:pt x="952" y="441"/>
                    <a:pt x="952" y="294"/>
                  </a:cubicBezTo>
                  <a:cubicBezTo>
                    <a:pt x="952" y="124"/>
                    <a:pt x="829" y="0"/>
                    <a:pt x="68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55"/>
            <p:cNvSpPr/>
            <p:nvPr/>
          </p:nvSpPr>
          <p:spPr>
            <a:xfrm>
              <a:off x="4820565" y="3826187"/>
              <a:ext cx="19129" cy="11006"/>
            </a:xfrm>
            <a:custGeom>
              <a:rect b="b" l="l" r="r" t="t"/>
              <a:pathLst>
                <a:path extrusionOk="0" h="565" w="982">
                  <a:moveTo>
                    <a:pt x="294" y="0"/>
                  </a:moveTo>
                  <a:cubicBezTo>
                    <a:pt x="147" y="0"/>
                    <a:pt x="0" y="124"/>
                    <a:pt x="0" y="294"/>
                  </a:cubicBezTo>
                  <a:cubicBezTo>
                    <a:pt x="0" y="441"/>
                    <a:pt x="147" y="565"/>
                    <a:pt x="294" y="565"/>
                  </a:cubicBezTo>
                  <a:lnTo>
                    <a:pt x="688" y="565"/>
                  </a:lnTo>
                  <a:cubicBezTo>
                    <a:pt x="835" y="565"/>
                    <a:pt x="982" y="441"/>
                    <a:pt x="982" y="294"/>
                  </a:cubicBezTo>
                  <a:cubicBezTo>
                    <a:pt x="982" y="124"/>
                    <a:pt x="835" y="0"/>
                    <a:pt x="68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55"/>
            <p:cNvSpPr/>
            <p:nvPr/>
          </p:nvSpPr>
          <p:spPr>
            <a:xfrm>
              <a:off x="4851129" y="3826187"/>
              <a:ext cx="18564" cy="11006"/>
            </a:xfrm>
            <a:custGeom>
              <a:rect b="b" l="l" r="r" t="t"/>
              <a:pathLst>
                <a:path extrusionOk="0" h="565" w="953">
                  <a:moveTo>
                    <a:pt x="271" y="0"/>
                  </a:moveTo>
                  <a:cubicBezTo>
                    <a:pt x="124" y="0"/>
                    <a:pt x="1" y="124"/>
                    <a:pt x="1" y="294"/>
                  </a:cubicBezTo>
                  <a:cubicBezTo>
                    <a:pt x="1" y="441"/>
                    <a:pt x="124" y="565"/>
                    <a:pt x="271" y="565"/>
                  </a:cubicBezTo>
                  <a:lnTo>
                    <a:pt x="659" y="565"/>
                  </a:lnTo>
                  <a:cubicBezTo>
                    <a:pt x="829" y="565"/>
                    <a:pt x="953" y="441"/>
                    <a:pt x="953" y="294"/>
                  </a:cubicBezTo>
                  <a:cubicBezTo>
                    <a:pt x="953" y="124"/>
                    <a:pt x="829" y="0"/>
                    <a:pt x="65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55"/>
            <p:cNvSpPr/>
            <p:nvPr/>
          </p:nvSpPr>
          <p:spPr>
            <a:xfrm>
              <a:off x="4881128" y="3826187"/>
              <a:ext cx="18681" cy="11006"/>
            </a:xfrm>
            <a:custGeom>
              <a:rect b="b" l="l" r="r" t="t"/>
              <a:pathLst>
                <a:path extrusionOk="0" h="565" w="959">
                  <a:moveTo>
                    <a:pt x="294" y="0"/>
                  </a:moveTo>
                  <a:cubicBezTo>
                    <a:pt x="124" y="0"/>
                    <a:pt x="1" y="124"/>
                    <a:pt x="1" y="294"/>
                  </a:cubicBezTo>
                  <a:cubicBezTo>
                    <a:pt x="1" y="441"/>
                    <a:pt x="124" y="565"/>
                    <a:pt x="294" y="565"/>
                  </a:cubicBezTo>
                  <a:lnTo>
                    <a:pt x="688" y="565"/>
                  </a:lnTo>
                  <a:cubicBezTo>
                    <a:pt x="835" y="565"/>
                    <a:pt x="959" y="441"/>
                    <a:pt x="959" y="294"/>
                  </a:cubicBezTo>
                  <a:cubicBezTo>
                    <a:pt x="959" y="124"/>
                    <a:pt x="835" y="0"/>
                    <a:pt x="68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55"/>
            <p:cNvSpPr/>
            <p:nvPr/>
          </p:nvSpPr>
          <p:spPr>
            <a:xfrm>
              <a:off x="4911244" y="3826187"/>
              <a:ext cx="19032" cy="11006"/>
            </a:xfrm>
            <a:custGeom>
              <a:rect b="b" l="l" r="r" t="t"/>
              <a:pathLst>
                <a:path extrusionOk="0" h="565" w="977">
                  <a:moveTo>
                    <a:pt x="294" y="0"/>
                  </a:moveTo>
                  <a:cubicBezTo>
                    <a:pt x="147" y="0"/>
                    <a:pt x="0" y="124"/>
                    <a:pt x="0" y="294"/>
                  </a:cubicBezTo>
                  <a:cubicBezTo>
                    <a:pt x="0" y="441"/>
                    <a:pt x="147" y="565"/>
                    <a:pt x="294" y="565"/>
                  </a:cubicBezTo>
                  <a:lnTo>
                    <a:pt x="682" y="565"/>
                  </a:lnTo>
                  <a:cubicBezTo>
                    <a:pt x="829" y="565"/>
                    <a:pt x="976" y="441"/>
                    <a:pt x="976" y="294"/>
                  </a:cubicBezTo>
                  <a:cubicBezTo>
                    <a:pt x="976" y="124"/>
                    <a:pt x="829" y="0"/>
                    <a:pt x="68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55"/>
            <p:cNvSpPr/>
            <p:nvPr/>
          </p:nvSpPr>
          <p:spPr>
            <a:xfrm>
              <a:off x="4940775" y="3826187"/>
              <a:ext cx="18681" cy="11006"/>
            </a:xfrm>
            <a:custGeom>
              <a:rect b="b" l="l" r="r" t="t"/>
              <a:pathLst>
                <a:path extrusionOk="0" h="565" w="959">
                  <a:moveTo>
                    <a:pt x="295" y="0"/>
                  </a:moveTo>
                  <a:cubicBezTo>
                    <a:pt x="124" y="0"/>
                    <a:pt x="1" y="124"/>
                    <a:pt x="1" y="294"/>
                  </a:cubicBezTo>
                  <a:cubicBezTo>
                    <a:pt x="1" y="441"/>
                    <a:pt x="124" y="565"/>
                    <a:pt x="295" y="565"/>
                  </a:cubicBezTo>
                  <a:lnTo>
                    <a:pt x="689" y="565"/>
                  </a:lnTo>
                  <a:cubicBezTo>
                    <a:pt x="836" y="565"/>
                    <a:pt x="959" y="441"/>
                    <a:pt x="959" y="294"/>
                  </a:cubicBezTo>
                  <a:cubicBezTo>
                    <a:pt x="959" y="124"/>
                    <a:pt x="836" y="0"/>
                    <a:pt x="68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p256"/>
          <p:cNvSpPr/>
          <p:nvPr/>
        </p:nvSpPr>
        <p:spPr>
          <a:xfrm>
            <a:off x="2450163" y="1204113"/>
            <a:ext cx="616800" cy="616800"/>
          </a:xfrm>
          <a:prstGeom prst="ellipse">
            <a:avLst/>
          </a:prstGeom>
          <a:solidFill>
            <a:srgbClr val="AEE2F4">
              <a:alpha val="3082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56"/>
          <p:cNvSpPr/>
          <p:nvPr/>
        </p:nvSpPr>
        <p:spPr>
          <a:xfrm>
            <a:off x="2450163" y="2945313"/>
            <a:ext cx="616800" cy="616800"/>
          </a:xfrm>
          <a:prstGeom prst="ellipse">
            <a:avLst/>
          </a:prstGeom>
          <a:solidFill>
            <a:srgbClr val="AEE2F4">
              <a:alpha val="3082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56"/>
          <p:cNvSpPr/>
          <p:nvPr/>
        </p:nvSpPr>
        <p:spPr>
          <a:xfrm>
            <a:off x="6077388" y="1204113"/>
            <a:ext cx="616800" cy="616800"/>
          </a:xfrm>
          <a:prstGeom prst="ellipse">
            <a:avLst/>
          </a:prstGeom>
          <a:solidFill>
            <a:srgbClr val="AEE2F4">
              <a:alpha val="3082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56"/>
          <p:cNvSpPr/>
          <p:nvPr/>
        </p:nvSpPr>
        <p:spPr>
          <a:xfrm>
            <a:off x="6077388" y="2945313"/>
            <a:ext cx="616800" cy="616800"/>
          </a:xfrm>
          <a:prstGeom prst="ellipse">
            <a:avLst/>
          </a:prstGeom>
          <a:solidFill>
            <a:srgbClr val="AEE2F4">
              <a:alpha val="3082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5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Shock </a:t>
            </a:r>
            <a:r>
              <a:rPr lang="en"/>
              <a:t>Resistance </a:t>
            </a:r>
            <a:r>
              <a:rPr lang="en"/>
              <a:t>&amp; Energy Consumption</a:t>
            </a:r>
            <a:endParaRPr/>
          </a:p>
        </p:txBody>
      </p:sp>
      <p:sp>
        <p:nvSpPr>
          <p:cNvPr id="3477" name="Google Shape;3477;p256"/>
          <p:cNvSpPr txBox="1"/>
          <p:nvPr>
            <p:ph idx="1" type="subTitle"/>
          </p:nvPr>
        </p:nvSpPr>
        <p:spPr>
          <a:xfrm>
            <a:off x="1277525" y="2175222"/>
            <a:ext cx="2962200" cy="61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HDDs are susceptible to shock and vibration due to the rotating components inside them. </a:t>
            </a:r>
            <a:endParaRPr sz="1200"/>
          </a:p>
        </p:txBody>
      </p:sp>
      <p:sp>
        <p:nvSpPr>
          <p:cNvPr id="3478" name="Google Shape;3478;p256"/>
          <p:cNvSpPr txBox="1"/>
          <p:nvPr>
            <p:ph idx="2" type="subTitle"/>
          </p:nvPr>
        </p:nvSpPr>
        <p:spPr>
          <a:xfrm>
            <a:off x="4904675" y="2175222"/>
            <a:ext cx="2962200" cy="61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SSD is more resistant to shocks because it has no moving parts. This makes it more suitable for portable devices.</a:t>
            </a:r>
            <a:endParaRPr sz="1100"/>
          </a:p>
          <a:p>
            <a:pPr indent="0" lvl="0" marL="0" rtl="0" algn="ctr">
              <a:spcBef>
                <a:spcPts val="0"/>
              </a:spcBef>
              <a:spcAft>
                <a:spcPts val="0"/>
              </a:spcAft>
              <a:buNone/>
            </a:pPr>
            <a:r>
              <a:t/>
            </a:r>
            <a:endParaRPr/>
          </a:p>
          <a:p>
            <a:pPr indent="0" lvl="0" marL="0" rtl="0" algn="ctr">
              <a:spcBef>
                <a:spcPts val="0"/>
              </a:spcBef>
              <a:spcAft>
                <a:spcPts val="0"/>
              </a:spcAft>
              <a:buNone/>
            </a:pPr>
            <a:r>
              <a:t/>
            </a:r>
            <a:endParaRPr sz="1300"/>
          </a:p>
        </p:txBody>
      </p:sp>
      <p:sp>
        <p:nvSpPr>
          <p:cNvPr id="3479" name="Google Shape;3479;p256"/>
          <p:cNvSpPr txBox="1"/>
          <p:nvPr>
            <p:ph idx="3" type="subTitle"/>
          </p:nvPr>
        </p:nvSpPr>
        <p:spPr>
          <a:xfrm>
            <a:off x="1277525" y="3934947"/>
            <a:ext cx="2962200" cy="61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HDD requires more power because the platters are spinning and the reader head is moving. </a:t>
            </a:r>
            <a:endParaRPr sz="1300"/>
          </a:p>
        </p:txBody>
      </p:sp>
      <p:sp>
        <p:nvSpPr>
          <p:cNvPr id="3480" name="Google Shape;3480;p256"/>
          <p:cNvSpPr txBox="1"/>
          <p:nvPr>
            <p:ph idx="4" type="subTitle"/>
          </p:nvPr>
        </p:nvSpPr>
        <p:spPr>
          <a:xfrm>
            <a:off x="4904675" y="3934947"/>
            <a:ext cx="2962200" cy="61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SSD requires less power because there are no moving parts, which makes it more efficient in terms of energy consumption. </a:t>
            </a:r>
            <a:endParaRPr sz="1100"/>
          </a:p>
          <a:p>
            <a:pPr indent="0" lvl="0" marL="0" rtl="0" algn="ctr">
              <a:spcBef>
                <a:spcPts val="0"/>
              </a:spcBef>
              <a:spcAft>
                <a:spcPts val="0"/>
              </a:spcAft>
              <a:buNone/>
            </a:pPr>
            <a:r>
              <a:t/>
            </a:r>
            <a:endParaRPr/>
          </a:p>
          <a:p>
            <a:pPr indent="0" lvl="0" marL="0" rtl="0" algn="ctr">
              <a:spcBef>
                <a:spcPts val="0"/>
              </a:spcBef>
              <a:spcAft>
                <a:spcPts val="0"/>
              </a:spcAft>
              <a:buNone/>
            </a:pPr>
            <a:r>
              <a:t/>
            </a:r>
            <a:endParaRPr sz="1100"/>
          </a:p>
        </p:txBody>
      </p:sp>
      <p:sp>
        <p:nvSpPr>
          <p:cNvPr id="3481" name="Google Shape;3481;p256"/>
          <p:cNvSpPr txBox="1"/>
          <p:nvPr>
            <p:ph idx="5" type="subTitle"/>
          </p:nvPr>
        </p:nvSpPr>
        <p:spPr>
          <a:xfrm>
            <a:off x="1277525" y="1854925"/>
            <a:ext cx="2962200" cy="405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800"/>
              <a:t>Shock Resistance HDD</a:t>
            </a:r>
            <a:endParaRPr sz="1800"/>
          </a:p>
        </p:txBody>
      </p:sp>
      <p:sp>
        <p:nvSpPr>
          <p:cNvPr id="3482" name="Google Shape;3482;p256"/>
          <p:cNvSpPr txBox="1"/>
          <p:nvPr>
            <p:ph idx="6" type="subTitle"/>
          </p:nvPr>
        </p:nvSpPr>
        <p:spPr>
          <a:xfrm>
            <a:off x="4904678" y="1854925"/>
            <a:ext cx="2962200" cy="405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700"/>
              <a:t>Shock Resistance SSD</a:t>
            </a:r>
            <a:endParaRPr sz="700"/>
          </a:p>
        </p:txBody>
      </p:sp>
      <p:sp>
        <p:nvSpPr>
          <p:cNvPr id="3483" name="Google Shape;3483;p256"/>
          <p:cNvSpPr txBox="1"/>
          <p:nvPr>
            <p:ph idx="7" type="subTitle"/>
          </p:nvPr>
        </p:nvSpPr>
        <p:spPr>
          <a:xfrm>
            <a:off x="1277525" y="3614706"/>
            <a:ext cx="2962200" cy="405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300"/>
              <a:t> Energy Consumption from HDD</a:t>
            </a:r>
            <a:endParaRPr sz="1300"/>
          </a:p>
        </p:txBody>
      </p:sp>
      <p:sp>
        <p:nvSpPr>
          <p:cNvPr id="3484" name="Google Shape;3484;p256"/>
          <p:cNvSpPr txBox="1"/>
          <p:nvPr>
            <p:ph idx="8" type="subTitle"/>
          </p:nvPr>
        </p:nvSpPr>
        <p:spPr>
          <a:xfrm>
            <a:off x="4904678" y="3614706"/>
            <a:ext cx="2962200" cy="405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600"/>
              <a:t>Energy Consumption SSD</a:t>
            </a:r>
            <a:endParaRPr sz="600"/>
          </a:p>
        </p:txBody>
      </p:sp>
      <p:grpSp>
        <p:nvGrpSpPr>
          <p:cNvPr id="3485" name="Google Shape;3485;p256"/>
          <p:cNvGrpSpPr/>
          <p:nvPr/>
        </p:nvGrpSpPr>
        <p:grpSpPr>
          <a:xfrm>
            <a:off x="6195885" y="3117634"/>
            <a:ext cx="379821" cy="290953"/>
            <a:chOff x="4093948" y="2013784"/>
            <a:chExt cx="379821" cy="290953"/>
          </a:xfrm>
        </p:grpSpPr>
        <p:sp>
          <p:nvSpPr>
            <p:cNvPr id="3486" name="Google Shape;3486;p256"/>
            <p:cNvSpPr/>
            <p:nvPr/>
          </p:nvSpPr>
          <p:spPr>
            <a:xfrm>
              <a:off x="4099675" y="2247932"/>
              <a:ext cx="368367" cy="51096"/>
            </a:xfrm>
            <a:custGeom>
              <a:rect b="b" l="l" r="r" t="t"/>
              <a:pathLst>
                <a:path extrusionOk="0" h="2623" w="18910">
                  <a:moveTo>
                    <a:pt x="465" y="1"/>
                  </a:moveTo>
                  <a:cubicBezTo>
                    <a:pt x="200" y="1"/>
                    <a:pt x="0" y="224"/>
                    <a:pt x="0" y="494"/>
                  </a:cubicBezTo>
                  <a:cubicBezTo>
                    <a:pt x="0" y="1670"/>
                    <a:pt x="959" y="2622"/>
                    <a:pt x="2134" y="2622"/>
                  </a:cubicBezTo>
                  <a:lnTo>
                    <a:pt x="16776" y="2622"/>
                  </a:lnTo>
                  <a:cubicBezTo>
                    <a:pt x="17951" y="2622"/>
                    <a:pt x="18909" y="1670"/>
                    <a:pt x="18909" y="494"/>
                  </a:cubicBezTo>
                  <a:cubicBezTo>
                    <a:pt x="18909" y="224"/>
                    <a:pt x="18715" y="1"/>
                    <a:pt x="18445"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56"/>
            <p:cNvSpPr/>
            <p:nvPr/>
          </p:nvSpPr>
          <p:spPr>
            <a:xfrm>
              <a:off x="4408820" y="2247932"/>
              <a:ext cx="59219" cy="51096"/>
            </a:xfrm>
            <a:custGeom>
              <a:rect b="b" l="l" r="r" t="t"/>
              <a:pathLst>
                <a:path extrusionOk="0" h="2623" w="3040">
                  <a:moveTo>
                    <a:pt x="1670" y="1"/>
                  </a:moveTo>
                  <a:cubicBezTo>
                    <a:pt x="1934" y="1"/>
                    <a:pt x="2134" y="224"/>
                    <a:pt x="2134" y="494"/>
                  </a:cubicBezTo>
                  <a:cubicBezTo>
                    <a:pt x="2134" y="1082"/>
                    <a:pt x="1911" y="1617"/>
                    <a:pt x="1523" y="2011"/>
                  </a:cubicBezTo>
                  <a:cubicBezTo>
                    <a:pt x="1129" y="2381"/>
                    <a:pt x="588" y="2622"/>
                    <a:pt x="1" y="2622"/>
                  </a:cubicBezTo>
                  <a:lnTo>
                    <a:pt x="906" y="2622"/>
                  </a:lnTo>
                  <a:cubicBezTo>
                    <a:pt x="1494" y="2622"/>
                    <a:pt x="2034" y="2381"/>
                    <a:pt x="2428" y="2011"/>
                  </a:cubicBezTo>
                  <a:cubicBezTo>
                    <a:pt x="2816" y="1617"/>
                    <a:pt x="3039" y="1082"/>
                    <a:pt x="3039" y="494"/>
                  </a:cubicBezTo>
                  <a:cubicBezTo>
                    <a:pt x="3039" y="224"/>
                    <a:pt x="2845" y="1"/>
                    <a:pt x="257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56"/>
            <p:cNvSpPr/>
            <p:nvPr/>
          </p:nvSpPr>
          <p:spPr>
            <a:xfrm>
              <a:off x="4120733" y="2019511"/>
              <a:ext cx="326348" cy="228442"/>
            </a:xfrm>
            <a:custGeom>
              <a:rect b="b" l="l" r="r" t="t"/>
              <a:pathLst>
                <a:path extrusionOk="0" h="11727" w="16753">
                  <a:moveTo>
                    <a:pt x="853" y="0"/>
                  </a:moveTo>
                  <a:cubicBezTo>
                    <a:pt x="389" y="0"/>
                    <a:pt x="1" y="388"/>
                    <a:pt x="1" y="853"/>
                  </a:cubicBezTo>
                  <a:lnTo>
                    <a:pt x="1" y="10898"/>
                  </a:lnTo>
                  <a:cubicBezTo>
                    <a:pt x="1" y="11362"/>
                    <a:pt x="389" y="11727"/>
                    <a:pt x="853" y="11727"/>
                  </a:cubicBezTo>
                  <a:lnTo>
                    <a:pt x="15895" y="11727"/>
                  </a:lnTo>
                  <a:cubicBezTo>
                    <a:pt x="16359" y="11727"/>
                    <a:pt x="16753" y="11362"/>
                    <a:pt x="16753" y="10898"/>
                  </a:cubicBezTo>
                  <a:lnTo>
                    <a:pt x="16753" y="853"/>
                  </a:lnTo>
                  <a:cubicBezTo>
                    <a:pt x="16753" y="388"/>
                    <a:pt x="16359" y="0"/>
                    <a:pt x="15895"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56"/>
            <p:cNvSpPr/>
            <p:nvPr/>
          </p:nvSpPr>
          <p:spPr>
            <a:xfrm>
              <a:off x="4415579" y="2019511"/>
              <a:ext cx="31499" cy="228442"/>
            </a:xfrm>
            <a:custGeom>
              <a:rect b="b" l="l" r="r" t="t"/>
              <a:pathLst>
                <a:path extrusionOk="0" h="11727" w="1617">
                  <a:moveTo>
                    <a:pt x="0" y="0"/>
                  </a:moveTo>
                  <a:cubicBezTo>
                    <a:pt x="465" y="0"/>
                    <a:pt x="853" y="388"/>
                    <a:pt x="853" y="853"/>
                  </a:cubicBezTo>
                  <a:lnTo>
                    <a:pt x="853" y="10898"/>
                  </a:lnTo>
                  <a:cubicBezTo>
                    <a:pt x="853" y="11362"/>
                    <a:pt x="465" y="11727"/>
                    <a:pt x="0" y="11727"/>
                  </a:cubicBezTo>
                  <a:lnTo>
                    <a:pt x="759" y="11727"/>
                  </a:lnTo>
                  <a:cubicBezTo>
                    <a:pt x="1223" y="11727"/>
                    <a:pt x="1617" y="11362"/>
                    <a:pt x="1617" y="10898"/>
                  </a:cubicBezTo>
                  <a:lnTo>
                    <a:pt x="1617" y="853"/>
                  </a:lnTo>
                  <a:cubicBezTo>
                    <a:pt x="1617" y="388"/>
                    <a:pt x="1223" y="0"/>
                    <a:pt x="759"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56"/>
            <p:cNvSpPr/>
            <p:nvPr/>
          </p:nvSpPr>
          <p:spPr>
            <a:xfrm>
              <a:off x="4144557" y="2040004"/>
              <a:ext cx="278603" cy="187904"/>
            </a:xfrm>
            <a:custGeom>
              <a:rect b="b" l="l" r="r" t="t"/>
              <a:pathLst>
                <a:path extrusionOk="0" h="9646" w="14302">
                  <a:moveTo>
                    <a:pt x="318" y="0"/>
                  </a:moveTo>
                  <a:cubicBezTo>
                    <a:pt x="147" y="0"/>
                    <a:pt x="1" y="124"/>
                    <a:pt x="1" y="318"/>
                  </a:cubicBezTo>
                  <a:lnTo>
                    <a:pt x="1" y="9329"/>
                  </a:lnTo>
                  <a:cubicBezTo>
                    <a:pt x="1" y="9499"/>
                    <a:pt x="147" y="9646"/>
                    <a:pt x="318" y="9646"/>
                  </a:cubicBezTo>
                  <a:lnTo>
                    <a:pt x="13984" y="9646"/>
                  </a:lnTo>
                  <a:cubicBezTo>
                    <a:pt x="14154" y="9646"/>
                    <a:pt x="14301" y="9499"/>
                    <a:pt x="14301" y="9329"/>
                  </a:cubicBezTo>
                  <a:lnTo>
                    <a:pt x="14301" y="318"/>
                  </a:lnTo>
                  <a:cubicBezTo>
                    <a:pt x="14301" y="124"/>
                    <a:pt x="14154" y="0"/>
                    <a:pt x="13984"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56"/>
            <p:cNvSpPr/>
            <p:nvPr/>
          </p:nvSpPr>
          <p:spPr>
            <a:xfrm>
              <a:off x="4401729" y="2040004"/>
              <a:ext cx="21428" cy="187904"/>
            </a:xfrm>
            <a:custGeom>
              <a:rect b="b" l="l" r="r" t="t"/>
              <a:pathLst>
                <a:path extrusionOk="0" h="9646" w="1100">
                  <a:moveTo>
                    <a:pt x="0" y="0"/>
                  </a:moveTo>
                  <a:cubicBezTo>
                    <a:pt x="194" y="0"/>
                    <a:pt x="318" y="124"/>
                    <a:pt x="318" y="318"/>
                  </a:cubicBezTo>
                  <a:lnTo>
                    <a:pt x="318" y="9329"/>
                  </a:lnTo>
                  <a:cubicBezTo>
                    <a:pt x="318" y="9499"/>
                    <a:pt x="194" y="9646"/>
                    <a:pt x="0" y="9646"/>
                  </a:cubicBezTo>
                  <a:lnTo>
                    <a:pt x="782" y="9646"/>
                  </a:lnTo>
                  <a:cubicBezTo>
                    <a:pt x="952" y="9646"/>
                    <a:pt x="1099" y="9499"/>
                    <a:pt x="1099" y="9329"/>
                  </a:cubicBezTo>
                  <a:lnTo>
                    <a:pt x="1099" y="318"/>
                  </a:lnTo>
                  <a:cubicBezTo>
                    <a:pt x="1099" y="124"/>
                    <a:pt x="952" y="0"/>
                    <a:pt x="782"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56"/>
            <p:cNvSpPr/>
            <p:nvPr/>
          </p:nvSpPr>
          <p:spPr>
            <a:xfrm>
              <a:off x="4144557" y="2040004"/>
              <a:ext cx="278603" cy="42505"/>
            </a:xfrm>
            <a:custGeom>
              <a:rect b="b" l="l" r="r" t="t"/>
              <a:pathLst>
                <a:path extrusionOk="0" h="2182" w="14302">
                  <a:moveTo>
                    <a:pt x="318" y="0"/>
                  </a:moveTo>
                  <a:cubicBezTo>
                    <a:pt x="147" y="0"/>
                    <a:pt x="1" y="124"/>
                    <a:pt x="1" y="318"/>
                  </a:cubicBezTo>
                  <a:lnTo>
                    <a:pt x="1" y="2181"/>
                  </a:lnTo>
                  <a:lnTo>
                    <a:pt x="14301" y="2181"/>
                  </a:lnTo>
                  <a:lnTo>
                    <a:pt x="14301" y="318"/>
                  </a:lnTo>
                  <a:cubicBezTo>
                    <a:pt x="14301" y="124"/>
                    <a:pt x="14154" y="0"/>
                    <a:pt x="13984"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56"/>
            <p:cNvSpPr/>
            <p:nvPr/>
          </p:nvSpPr>
          <p:spPr>
            <a:xfrm>
              <a:off x="4401729" y="2040004"/>
              <a:ext cx="21428" cy="42505"/>
            </a:xfrm>
            <a:custGeom>
              <a:rect b="b" l="l" r="r" t="t"/>
              <a:pathLst>
                <a:path extrusionOk="0" h="2182" w="1100">
                  <a:moveTo>
                    <a:pt x="0" y="0"/>
                  </a:moveTo>
                  <a:cubicBezTo>
                    <a:pt x="194" y="0"/>
                    <a:pt x="318" y="124"/>
                    <a:pt x="318" y="318"/>
                  </a:cubicBezTo>
                  <a:lnTo>
                    <a:pt x="318" y="2181"/>
                  </a:lnTo>
                  <a:lnTo>
                    <a:pt x="1099" y="2181"/>
                  </a:lnTo>
                  <a:lnTo>
                    <a:pt x="1099" y="318"/>
                  </a:lnTo>
                  <a:cubicBezTo>
                    <a:pt x="1099" y="124"/>
                    <a:pt x="952" y="0"/>
                    <a:pt x="782"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56"/>
            <p:cNvSpPr/>
            <p:nvPr/>
          </p:nvSpPr>
          <p:spPr>
            <a:xfrm>
              <a:off x="4249553" y="2247932"/>
              <a:ext cx="68725" cy="22012"/>
            </a:xfrm>
            <a:custGeom>
              <a:rect b="b" l="l" r="r" t="t"/>
              <a:pathLst>
                <a:path extrusionOk="0" h="1130" w="3528">
                  <a:moveTo>
                    <a:pt x="1" y="1"/>
                  </a:moveTo>
                  <a:lnTo>
                    <a:pt x="1" y="565"/>
                  </a:lnTo>
                  <a:cubicBezTo>
                    <a:pt x="1" y="882"/>
                    <a:pt x="265" y="1129"/>
                    <a:pt x="588" y="1129"/>
                  </a:cubicBezTo>
                  <a:lnTo>
                    <a:pt x="2939" y="1129"/>
                  </a:lnTo>
                  <a:cubicBezTo>
                    <a:pt x="3257" y="1129"/>
                    <a:pt x="3527" y="882"/>
                    <a:pt x="3527" y="565"/>
                  </a:cubicBezTo>
                  <a:lnTo>
                    <a:pt x="3527" y="1"/>
                  </a:ln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56"/>
            <p:cNvSpPr/>
            <p:nvPr/>
          </p:nvSpPr>
          <p:spPr>
            <a:xfrm>
              <a:off x="4198496" y="2169272"/>
              <a:ext cx="170723" cy="27155"/>
            </a:xfrm>
            <a:custGeom>
              <a:rect b="b" l="l" r="r" t="t"/>
              <a:pathLst>
                <a:path extrusionOk="0" h="1394" w="8764">
                  <a:moveTo>
                    <a:pt x="194" y="1"/>
                  </a:moveTo>
                  <a:cubicBezTo>
                    <a:pt x="71" y="1"/>
                    <a:pt x="0" y="100"/>
                    <a:pt x="0" y="218"/>
                  </a:cubicBezTo>
                  <a:lnTo>
                    <a:pt x="0" y="1176"/>
                  </a:lnTo>
                  <a:cubicBezTo>
                    <a:pt x="0" y="1300"/>
                    <a:pt x="71" y="1394"/>
                    <a:pt x="194" y="1394"/>
                  </a:cubicBezTo>
                  <a:lnTo>
                    <a:pt x="8570" y="1394"/>
                  </a:lnTo>
                  <a:cubicBezTo>
                    <a:pt x="8670" y="1394"/>
                    <a:pt x="8764" y="1300"/>
                    <a:pt x="8764" y="1176"/>
                  </a:cubicBezTo>
                  <a:lnTo>
                    <a:pt x="8764" y="218"/>
                  </a:lnTo>
                  <a:cubicBezTo>
                    <a:pt x="8764" y="100"/>
                    <a:pt x="8670" y="1"/>
                    <a:pt x="8570"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56"/>
            <p:cNvSpPr/>
            <p:nvPr/>
          </p:nvSpPr>
          <p:spPr>
            <a:xfrm>
              <a:off x="4350653" y="2169272"/>
              <a:ext cx="18564" cy="27155"/>
            </a:xfrm>
            <a:custGeom>
              <a:rect b="b" l="l" r="r" t="t"/>
              <a:pathLst>
                <a:path extrusionOk="0" h="1394" w="953">
                  <a:moveTo>
                    <a:pt x="1" y="1"/>
                  </a:moveTo>
                  <a:cubicBezTo>
                    <a:pt x="101" y="1"/>
                    <a:pt x="195" y="100"/>
                    <a:pt x="195" y="218"/>
                  </a:cubicBezTo>
                  <a:lnTo>
                    <a:pt x="195" y="1176"/>
                  </a:lnTo>
                  <a:cubicBezTo>
                    <a:pt x="195" y="1300"/>
                    <a:pt x="101" y="1394"/>
                    <a:pt x="1" y="1394"/>
                  </a:cubicBezTo>
                  <a:lnTo>
                    <a:pt x="759" y="1394"/>
                  </a:lnTo>
                  <a:cubicBezTo>
                    <a:pt x="859" y="1394"/>
                    <a:pt x="953" y="1300"/>
                    <a:pt x="953" y="1176"/>
                  </a:cubicBezTo>
                  <a:lnTo>
                    <a:pt x="953" y="218"/>
                  </a:lnTo>
                  <a:cubicBezTo>
                    <a:pt x="953" y="100"/>
                    <a:pt x="859" y="1"/>
                    <a:pt x="759"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56"/>
            <p:cNvSpPr/>
            <p:nvPr/>
          </p:nvSpPr>
          <p:spPr>
            <a:xfrm>
              <a:off x="4198496" y="2169272"/>
              <a:ext cx="121146" cy="27155"/>
            </a:xfrm>
            <a:custGeom>
              <a:rect b="b" l="l" r="r" t="t"/>
              <a:pathLst>
                <a:path extrusionOk="0" h="1394" w="6219">
                  <a:moveTo>
                    <a:pt x="194" y="1"/>
                  </a:moveTo>
                  <a:cubicBezTo>
                    <a:pt x="71" y="1"/>
                    <a:pt x="0" y="100"/>
                    <a:pt x="0" y="218"/>
                  </a:cubicBezTo>
                  <a:lnTo>
                    <a:pt x="0" y="1176"/>
                  </a:lnTo>
                  <a:cubicBezTo>
                    <a:pt x="0" y="1300"/>
                    <a:pt x="71" y="1394"/>
                    <a:pt x="194" y="1394"/>
                  </a:cubicBezTo>
                  <a:lnTo>
                    <a:pt x="6219" y="1394"/>
                  </a:lnTo>
                  <a:lnTo>
                    <a:pt x="6219"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56"/>
            <p:cNvSpPr/>
            <p:nvPr/>
          </p:nvSpPr>
          <p:spPr>
            <a:xfrm>
              <a:off x="4138829" y="2034277"/>
              <a:ext cx="289590" cy="199358"/>
            </a:xfrm>
            <a:custGeom>
              <a:rect b="b" l="l" r="r" t="t"/>
              <a:pathLst>
                <a:path extrusionOk="0" h="10234" w="14866">
                  <a:moveTo>
                    <a:pt x="14278" y="565"/>
                  </a:moveTo>
                  <a:cubicBezTo>
                    <a:pt x="14301" y="565"/>
                    <a:pt x="14301" y="588"/>
                    <a:pt x="14301" y="612"/>
                  </a:cubicBezTo>
                  <a:lnTo>
                    <a:pt x="14301" y="2205"/>
                  </a:lnTo>
                  <a:lnTo>
                    <a:pt x="12562" y="2205"/>
                  </a:lnTo>
                  <a:cubicBezTo>
                    <a:pt x="12391" y="2205"/>
                    <a:pt x="12268" y="2328"/>
                    <a:pt x="12268" y="2475"/>
                  </a:cubicBezTo>
                  <a:cubicBezTo>
                    <a:pt x="12268" y="2646"/>
                    <a:pt x="12391" y="2769"/>
                    <a:pt x="12562" y="2769"/>
                  </a:cubicBezTo>
                  <a:lnTo>
                    <a:pt x="14301" y="2769"/>
                  </a:lnTo>
                  <a:lnTo>
                    <a:pt x="14301" y="9623"/>
                  </a:lnTo>
                  <a:cubicBezTo>
                    <a:pt x="14301" y="9646"/>
                    <a:pt x="14301" y="9646"/>
                    <a:pt x="14278" y="9646"/>
                  </a:cubicBezTo>
                  <a:lnTo>
                    <a:pt x="612" y="9646"/>
                  </a:lnTo>
                  <a:cubicBezTo>
                    <a:pt x="588" y="9646"/>
                    <a:pt x="588" y="9646"/>
                    <a:pt x="588" y="9623"/>
                  </a:cubicBezTo>
                  <a:lnTo>
                    <a:pt x="588" y="2769"/>
                  </a:lnTo>
                  <a:lnTo>
                    <a:pt x="11216" y="2769"/>
                  </a:lnTo>
                  <a:cubicBezTo>
                    <a:pt x="11362" y="2769"/>
                    <a:pt x="11486" y="2646"/>
                    <a:pt x="11486" y="2475"/>
                  </a:cubicBezTo>
                  <a:cubicBezTo>
                    <a:pt x="11486" y="2328"/>
                    <a:pt x="11362" y="2205"/>
                    <a:pt x="11216" y="2205"/>
                  </a:cubicBezTo>
                  <a:lnTo>
                    <a:pt x="588" y="2205"/>
                  </a:lnTo>
                  <a:lnTo>
                    <a:pt x="588" y="612"/>
                  </a:lnTo>
                  <a:cubicBezTo>
                    <a:pt x="588" y="588"/>
                    <a:pt x="588" y="565"/>
                    <a:pt x="612" y="565"/>
                  </a:cubicBezTo>
                  <a:close/>
                  <a:moveTo>
                    <a:pt x="612" y="1"/>
                  </a:moveTo>
                  <a:cubicBezTo>
                    <a:pt x="295" y="1"/>
                    <a:pt x="1" y="271"/>
                    <a:pt x="1" y="612"/>
                  </a:cubicBezTo>
                  <a:lnTo>
                    <a:pt x="1" y="9623"/>
                  </a:lnTo>
                  <a:cubicBezTo>
                    <a:pt x="1" y="9940"/>
                    <a:pt x="295" y="10234"/>
                    <a:pt x="612" y="10234"/>
                  </a:cubicBezTo>
                  <a:lnTo>
                    <a:pt x="14278" y="10234"/>
                  </a:lnTo>
                  <a:cubicBezTo>
                    <a:pt x="14595" y="10234"/>
                    <a:pt x="14866" y="9940"/>
                    <a:pt x="14866" y="9623"/>
                  </a:cubicBezTo>
                  <a:lnTo>
                    <a:pt x="14866" y="612"/>
                  </a:lnTo>
                  <a:cubicBezTo>
                    <a:pt x="14866" y="271"/>
                    <a:pt x="14595" y="1"/>
                    <a:pt x="1427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56"/>
            <p:cNvSpPr/>
            <p:nvPr/>
          </p:nvSpPr>
          <p:spPr>
            <a:xfrm>
              <a:off x="4170328" y="2055685"/>
              <a:ext cx="11454" cy="11026"/>
            </a:xfrm>
            <a:custGeom>
              <a:rect b="b" l="l" r="r" t="t"/>
              <a:pathLst>
                <a:path extrusionOk="0" h="566" w="588">
                  <a:moveTo>
                    <a:pt x="294" y="1"/>
                  </a:moveTo>
                  <a:cubicBezTo>
                    <a:pt x="123" y="1"/>
                    <a:pt x="0" y="124"/>
                    <a:pt x="0" y="271"/>
                  </a:cubicBezTo>
                  <a:cubicBezTo>
                    <a:pt x="0" y="442"/>
                    <a:pt x="123" y="565"/>
                    <a:pt x="294" y="565"/>
                  </a:cubicBezTo>
                  <a:cubicBezTo>
                    <a:pt x="441" y="565"/>
                    <a:pt x="588" y="442"/>
                    <a:pt x="588" y="271"/>
                  </a:cubicBezTo>
                  <a:cubicBezTo>
                    <a:pt x="588" y="124"/>
                    <a:pt x="441"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56"/>
            <p:cNvSpPr/>
            <p:nvPr/>
          </p:nvSpPr>
          <p:spPr>
            <a:xfrm>
              <a:off x="4192302" y="2055685"/>
              <a:ext cx="11474" cy="11026"/>
            </a:xfrm>
            <a:custGeom>
              <a:rect b="b" l="l" r="r" t="t"/>
              <a:pathLst>
                <a:path extrusionOk="0" h="566" w="589">
                  <a:moveTo>
                    <a:pt x="294" y="1"/>
                  </a:moveTo>
                  <a:cubicBezTo>
                    <a:pt x="148" y="1"/>
                    <a:pt x="1" y="124"/>
                    <a:pt x="1" y="271"/>
                  </a:cubicBezTo>
                  <a:cubicBezTo>
                    <a:pt x="1" y="442"/>
                    <a:pt x="148" y="565"/>
                    <a:pt x="294" y="565"/>
                  </a:cubicBezTo>
                  <a:cubicBezTo>
                    <a:pt x="465" y="565"/>
                    <a:pt x="588" y="442"/>
                    <a:pt x="588" y="271"/>
                  </a:cubicBezTo>
                  <a:cubicBezTo>
                    <a:pt x="588" y="124"/>
                    <a:pt x="465" y="1"/>
                    <a:pt x="29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56"/>
            <p:cNvSpPr/>
            <p:nvPr/>
          </p:nvSpPr>
          <p:spPr>
            <a:xfrm>
              <a:off x="4214625" y="2055685"/>
              <a:ext cx="11026" cy="11026"/>
            </a:xfrm>
            <a:custGeom>
              <a:rect b="b" l="l" r="r" t="t"/>
              <a:pathLst>
                <a:path extrusionOk="0" h="566" w="566">
                  <a:moveTo>
                    <a:pt x="271" y="1"/>
                  </a:moveTo>
                  <a:cubicBezTo>
                    <a:pt x="124" y="1"/>
                    <a:pt x="1" y="124"/>
                    <a:pt x="1" y="271"/>
                  </a:cubicBezTo>
                  <a:cubicBezTo>
                    <a:pt x="1" y="442"/>
                    <a:pt x="124" y="565"/>
                    <a:pt x="271" y="565"/>
                  </a:cubicBezTo>
                  <a:cubicBezTo>
                    <a:pt x="442" y="565"/>
                    <a:pt x="565" y="442"/>
                    <a:pt x="565" y="271"/>
                  </a:cubicBezTo>
                  <a:cubicBezTo>
                    <a:pt x="565" y="124"/>
                    <a:pt x="442" y="1"/>
                    <a:pt x="27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56"/>
            <p:cNvSpPr/>
            <p:nvPr/>
          </p:nvSpPr>
          <p:spPr>
            <a:xfrm>
              <a:off x="4093948" y="2013784"/>
              <a:ext cx="379821" cy="290953"/>
            </a:xfrm>
            <a:custGeom>
              <a:rect b="b" l="l" r="r" t="t"/>
              <a:pathLst>
                <a:path extrusionOk="0" h="14936" w="19498">
                  <a:moveTo>
                    <a:pt x="17270" y="588"/>
                  </a:moveTo>
                  <a:cubicBezTo>
                    <a:pt x="17587" y="588"/>
                    <a:pt x="17834" y="829"/>
                    <a:pt x="17834" y="1147"/>
                  </a:cubicBezTo>
                  <a:lnTo>
                    <a:pt x="17834" y="11192"/>
                  </a:lnTo>
                  <a:cubicBezTo>
                    <a:pt x="17834" y="11486"/>
                    <a:pt x="17587" y="11756"/>
                    <a:pt x="17270" y="11756"/>
                  </a:cubicBezTo>
                  <a:lnTo>
                    <a:pt x="2228" y="11756"/>
                  </a:lnTo>
                  <a:cubicBezTo>
                    <a:pt x="1911" y="11756"/>
                    <a:pt x="1670" y="11486"/>
                    <a:pt x="1670" y="11192"/>
                  </a:cubicBezTo>
                  <a:lnTo>
                    <a:pt x="1670" y="1147"/>
                  </a:lnTo>
                  <a:cubicBezTo>
                    <a:pt x="1670" y="829"/>
                    <a:pt x="1911" y="588"/>
                    <a:pt x="2228" y="588"/>
                  </a:cubicBezTo>
                  <a:close/>
                  <a:moveTo>
                    <a:pt x="11221" y="12314"/>
                  </a:moveTo>
                  <a:lnTo>
                    <a:pt x="11221" y="12585"/>
                  </a:lnTo>
                  <a:cubicBezTo>
                    <a:pt x="11221" y="12755"/>
                    <a:pt x="11098" y="12879"/>
                    <a:pt x="10927" y="12879"/>
                  </a:cubicBezTo>
                  <a:lnTo>
                    <a:pt x="8576" y="12879"/>
                  </a:lnTo>
                  <a:cubicBezTo>
                    <a:pt x="8400" y="12879"/>
                    <a:pt x="8282" y="12755"/>
                    <a:pt x="8282" y="12585"/>
                  </a:cubicBezTo>
                  <a:lnTo>
                    <a:pt x="8282" y="12314"/>
                  </a:lnTo>
                  <a:close/>
                  <a:moveTo>
                    <a:pt x="18739" y="12314"/>
                  </a:moveTo>
                  <a:cubicBezTo>
                    <a:pt x="18833" y="12314"/>
                    <a:pt x="18933" y="12414"/>
                    <a:pt x="18933" y="12514"/>
                  </a:cubicBezTo>
                  <a:cubicBezTo>
                    <a:pt x="18933" y="13543"/>
                    <a:pt x="18098" y="14372"/>
                    <a:pt x="17070" y="14372"/>
                  </a:cubicBezTo>
                  <a:lnTo>
                    <a:pt x="2428" y="14372"/>
                  </a:lnTo>
                  <a:cubicBezTo>
                    <a:pt x="1399" y="14372"/>
                    <a:pt x="565" y="13543"/>
                    <a:pt x="565" y="12514"/>
                  </a:cubicBezTo>
                  <a:cubicBezTo>
                    <a:pt x="565" y="12414"/>
                    <a:pt x="665" y="12314"/>
                    <a:pt x="759" y="12314"/>
                  </a:cubicBezTo>
                  <a:lnTo>
                    <a:pt x="7718" y="12314"/>
                  </a:lnTo>
                  <a:lnTo>
                    <a:pt x="7718" y="12585"/>
                  </a:lnTo>
                  <a:cubicBezTo>
                    <a:pt x="7718" y="13079"/>
                    <a:pt x="8083" y="13443"/>
                    <a:pt x="8576" y="13443"/>
                  </a:cubicBezTo>
                  <a:lnTo>
                    <a:pt x="10927" y="13443"/>
                  </a:lnTo>
                  <a:cubicBezTo>
                    <a:pt x="11415" y="13443"/>
                    <a:pt x="11780" y="13079"/>
                    <a:pt x="11780" y="12585"/>
                  </a:cubicBezTo>
                  <a:lnTo>
                    <a:pt x="11780" y="12314"/>
                  </a:lnTo>
                  <a:close/>
                  <a:moveTo>
                    <a:pt x="2228" y="0"/>
                  </a:moveTo>
                  <a:cubicBezTo>
                    <a:pt x="1593" y="0"/>
                    <a:pt x="1082" y="512"/>
                    <a:pt x="1082" y="1147"/>
                  </a:cubicBezTo>
                  <a:lnTo>
                    <a:pt x="1082" y="11192"/>
                  </a:lnTo>
                  <a:cubicBezTo>
                    <a:pt x="1082" y="11386"/>
                    <a:pt x="1153" y="11580"/>
                    <a:pt x="1253" y="11756"/>
                  </a:cubicBezTo>
                  <a:lnTo>
                    <a:pt x="759" y="11756"/>
                  </a:lnTo>
                  <a:cubicBezTo>
                    <a:pt x="347" y="11756"/>
                    <a:pt x="1" y="12097"/>
                    <a:pt x="1" y="12514"/>
                  </a:cubicBezTo>
                  <a:cubicBezTo>
                    <a:pt x="1" y="13837"/>
                    <a:pt x="1082" y="14936"/>
                    <a:pt x="2428" y="14936"/>
                  </a:cubicBezTo>
                  <a:lnTo>
                    <a:pt x="17070" y="14936"/>
                  </a:lnTo>
                  <a:cubicBezTo>
                    <a:pt x="18422" y="14936"/>
                    <a:pt x="19497" y="13837"/>
                    <a:pt x="19497" y="12514"/>
                  </a:cubicBezTo>
                  <a:cubicBezTo>
                    <a:pt x="19497" y="12097"/>
                    <a:pt x="19156" y="11756"/>
                    <a:pt x="18739" y="11756"/>
                  </a:cubicBezTo>
                  <a:lnTo>
                    <a:pt x="18245" y="11756"/>
                  </a:lnTo>
                  <a:cubicBezTo>
                    <a:pt x="18345" y="11580"/>
                    <a:pt x="18422" y="11386"/>
                    <a:pt x="18422" y="11192"/>
                  </a:cubicBezTo>
                  <a:lnTo>
                    <a:pt x="18422" y="1147"/>
                  </a:lnTo>
                  <a:cubicBezTo>
                    <a:pt x="18422" y="512"/>
                    <a:pt x="17904" y="0"/>
                    <a:pt x="17270"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56"/>
            <p:cNvSpPr/>
            <p:nvPr/>
          </p:nvSpPr>
          <p:spPr>
            <a:xfrm>
              <a:off x="4306804" y="2109995"/>
              <a:ext cx="26240" cy="44064"/>
            </a:xfrm>
            <a:custGeom>
              <a:rect b="b" l="l" r="r" t="t"/>
              <a:pathLst>
                <a:path extrusionOk="0" h="2262" w="1347">
                  <a:moveTo>
                    <a:pt x="1017" y="1"/>
                  </a:moveTo>
                  <a:cubicBezTo>
                    <a:pt x="916" y="1"/>
                    <a:pt x="810" y="67"/>
                    <a:pt x="759" y="175"/>
                  </a:cubicBezTo>
                  <a:lnTo>
                    <a:pt x="47" y="1868"/>
                  </a:lnTo>
                  <a:cubicBezTo>
                    <a:pt x="0" y="2015"/>
                    <a:pt x="71" y="2185"/>
                    <a:pt x="194" y="2232"/>
                  </a:cubicBezTo>
                  <a:cubicBezTo>
                    <a:pt x="241" y="2262"/>
                    <a:pt x="294" y="2262"/>
                    <a:pt x="318" y="2262"/>
                  </a:cubicBezTo>
                  <a:cubicBezTo>
                    <a:pt x="441" y="2262"/>
                    <a:pt x="535" y="2209"/>
                    <a:pt x="588" y="2085"/>
                  </a:cubicBezTo>
                  <a:lnTo>
                    <a:pt x="1294" y="399"/>
                  </a:lnTo>
                  <a:cubicBezTo>
                    <a:pt x="1346" y="252"/>
                    <a:pt x="1270" y="81"/>
                    <a:pt x="1123" y="28"/>
                  </a:cubicBezTo>
                  <a:cubicBezTo>
                    <a:pt x="1090" y="9"/>
                    <a:pt x="1054" y="1"/>
                    <a:pt x="101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56"/>
            <p:cNvSpPr/>
            <p:nvPr/>
          </p:nvSpPr>
          <p:spPr>
            <a:xfrm>
              <a:off x="4300045" y="2114436"/>
              <a:ext cx="11922" cy="13870"/>
            </a:xfrm>
            <a:custGeom>
              <a:rect b="b" l="l" r="r" t="t"/>
              <a:pathLst>
                <a:path extrusionOk="0" h="712" w="612">
                  <a:moveTo>
                    <a:pt x="318" y="0"/>
                  </a:moveTo>
                  <a:cubicBezTo>
                    <a:pt x="148" y="0"/>
                    <a:pt x="1" y="147"/>
                    <a:pt x="1" y="341"/>
                  </a:cubicBezTo>
                  <a:cubicBezTo>
                    <a:pt x="1" y="564"/>
                    <a:pt x="148" y="711"/>
                    <a:pt x="318" y="711"/>
                  </a:cubicBezTo>
                  <a:cubicBezTo>
                    <a:pt x="494" y="711"/>
                    <a:pt x="612" y="564"/>
                    <a:pt x="612" y="341"/>
                  </a:cubicBezTo>
                  <a:cubicBezTo>
                    <a:pt x="612" y="147"/>
                    <a:pt x="494" y="0"/>
                    <a:pt x="31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56"/>
            <p:cNvSpPr/>
            <p:nvPr/>
          </p:nvSpPr>
          <p:spPr>
            <a:xfrm>
              <a:off x="4327764" y="2136877"/>
              <a:ext cx="11922" cy="13753"/>
            </a:xfrm>
            <a:custGeom>
              <a:rect b="b" l="l" r="r" t="t"/>
              <a:pathLst>
                <a:path extrusionOk="0" h="706" w="612">
                  <a:moveTo>
                    <a:pt x="294" y="0"/>
                  </a:moveTo>
                  <a:cubicBezTo>
                    <a:pt x="123" y="0"/>
                    <a:pt x="0" y="147"/>
                    <a:pt x="0" y="341"/>
                  </a:cubicBezTo>
                  <a:cubicBezTo>
                    <a:pt x="0" y="559"/>
                    <a:pt x="123" y="705"/>
                    <a:pt x="294" y="705"/>
                  </a:cubicBezTo>
                  <a:cubicBezTo>
                    <a:pt x="464" y="705"/>
                    <a:pt x="611" y="559"/>
                    <a:pt x="611" y="341"/>
                  </a:cubicBezTo>
                  <a:cubicBezTo>
                    <a:pt x="611" y="147"/>
                    <a:pt x="464"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56"/>
            <p:cNvSpPr/>
            <p:nvPr/>
          </p:nvSpPr>
          <p:spPr>
            <a:xfrm>
              <a:off x="4222301" y="2109625"/>
              <a:ext cx="30584" cy="45349"/>
            </a:xfrm>
            <a:custGeom>
              <a:rect b="b" l="l" r="r" t="t"/>
              <a:pathLst>
                <a:path extrusionOk="0" h="2328" w="1570">
                  <a:moveTo>
                    <a:pt x="294" y="0"/>
                  </a:moveTo>
                  <a:cubicBezTo>
                    <a:pt x="124" y="0"/>
                    <a:pt x="1" y="147"/>
                    <a:pt x="1" y="294"/>
                  </a:cubicBezTo>
                  <a:cubicBezTo>
                    <a:pt x="1" y="465"/>
                    <a:pt x="124" y="588"/>
                    <a:pt x="294" y="588"/>
                  </a:cubicBezTo>
                  <a:lnTo>
                    <a:pt x="812" y="588"/>
                  </a:lnTo>
                  <a:lnTo>
                    <a:pt x="224" y="1934"/>
                  </a:lnTo>
                  <a:cubicBezTo>
                    <a:pt x="171" y="2081"/>
                    <a:pt x="224" y="2251"/>
                    <a:pt x="371" y="2304"/>
                  </a:cubicBezTo>
                  <a:cubicBezTo>
                    <a:pt x="418" y="2328"/>
                    <a:pt x="441" y="2328"/>
                    <a:pt x="488" y="2328"/>
                  </a:cubicBezTo>
                  <a:cubicBezTo>
                    <a:pt x="588" y="2328"/>
                    <a:pt x="712" y="2281"/>
                    <a:pt x="735" y="2157"/>
                  </a:cubicBezTo>
                  <a:lnTo>
                    <a:pt x="1517" y="418"/>
                  </a:lnTo>
                  <a:cubicBezTo>
                    <a:pt x="1570" y="318"/>
                    <a:pt x="1546" y="224"/>
                    <a:pt x="1494" y="147"/>
                  </a:cubicBezTo>
                  <a:cubicBezTo>
                    <a:pt x="1447" y="47"/>
                    <a:pt x="1347" y="0"/>
                    <a:pt x="125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56"/>
            <p:cNvSpPr/>
            <p:nvPr/>
          </p:nvSpPr>
          <p:spPr>
            <a:xfrm>
              <a:off x="4257559" y="2109157"/>
              <a:ext cx="31051" cy="46733"/>
            </a:xfrm>
            <a:custGeom>
              <a:rect b="b" l="l" r="r" t="t"/>
              <a:pathLst>
                <a:path extrusionOk="0" h="2399" w="1594">
                  <a:moveTo>
                    <a:pt x="812" y="565"/>
                  </a:moveTo>
                  <a:cubicBezTo>
                    <a:pt x="936" y="565"/>
                    <a:pt x="1030" y="659"/>
                    <a:pt x="1030" y="782"/>
                  </a:cubicBezTo>
                  <a:lnTo>
                    <a:pt x="1030" y="1594"/>
                  </a:lnTo>
                  <a:cubicBezTo>
                    <a:pt x="1030" y="1717"/>
                    <a:pt x="936" y="1835"/>
                    <a:pt x="812" y="1835"/>
                  </a:cubicBezTo>
                  <a:cubicBezTo>
                    <a:pt x="689" y="1835"/>
                    <a:pt x="589" y="1717"/>
                    <a:pt x="589" y="1594"/>
                  </a:cubicBezTo>
                  <a:lnTo>
                    <a:pt x="589" y="782"/>
                  </a:lnTo>
                  <a:cubicBezTo>
                    <a:pt x="589" y="659"/>
                    <a:pt x="689" y="565"/>
                    <a:pt x="812" y="565"/>
                  </a:cubicBezTo>
                  <a:close/>
                  <a:moveTo>
                    <a:pt x="812" y="1"/>
                  </a:moveTo>
                  <a:cubicBezTo>
                    <a:pt x="371" y="1"/>
                    <a:pt x="1" y="365"/>
                    <a:pt x="1" y="782"/>
                  </a:cubicBezTo>
                  <a:lnTo>
                    <a:pt x="1" y="1594"/>
                  </a:lnTo>
                  <a:cubicBezTo>
                    <a:pt x="1" y="2034"/>
                    <a:pt x="371" y="2399"/>
                    <a:pt x="812" y="2399"/>
                  </a:cubicBezTo>
                  <a:cubicBezTo>
                    <a:pt x="1253" y="2399"/>
                    <a:pt x="1594" y="2034"/>
                    <a:pt x="1594" y="1594"/>
                  </a:cubicBezTo>
                  <a:lnTo>
                    <a:pt x="1594" y="782"/>
                  </a:lnTo>
                  <a:cubicBezTo>
                    <a:pt x="1594" y="365"/>
                    <a:pt x="1253" y="1"/>
                    <a:pt x="81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56"/>
            <p:cNvSpPr/>
            <p:nvPr/>
          </p:nvSpPr>
          <p:spPr>
            <a:xfrm>
              <a:off x="4192769" y="2164013"/>
              <a:ext cx="182177" cy="37674"/>
            </a:xfrm>
            <a:custGeom>
              <a:rect b="b" l="l" r="r" t="t"/>
              <a:pathLst>
                <a:path extrusionOk="0" h="1934" w="9352">
                  <a:moveTo>
                    <a:pt x="8793" y="564"/>
                  </a:moveTo>
                  <a:lnTo>
                    <a:pt x="8793" y="1370"/>
                  </a:lnTo>
                  <a:lnTo>
                    <a:pt x="6783" y="1370"/>
                  </a:lnTo>
                  <a:lnTo>
                    <a:pt x="6783" y="564"/>
                  </a:lnTo>
                  <a:close/>
                  <a:moveTo>
                    <a:pt x="488" y="0"/>
                  </a:moveTo>
                  <a:cubicBezTo>
                    <a:pt x="218" y="0"/>
                    <a:pt x="0" y="224"/>
                    <a:pt x="0" y="488"/>
                  </a:cubicBezTo>
                  <a:lnTo>
                    <a:pt x="0" y="1446"/>
                  </a:lnTo>
                  <a:cubicBezTo>
                    <a:pt x="0" y="1716"/>
                    <a:pt x="218" y="1934"/>
                    <a:pt x="488" y="1934"/>
                  </a:cubicBezTo>
                  <a:lnTo>
                    <a:pt x="1370" y="1934"/>
                  </a:lnTo>
                  <a:cubicBezTo>
                    <a:pt x="1540" y="1934"/>
                    <a:pt x="1664" y="1811"/>
                    <a:pt x="1664" y="1664"/>
                  </a:cubicBezTo>
                  <a:cubicBezTo>
                    <a:pt x="1664" y="1493"/>
                    <a:pt x="1540" y="1370"/>
                    <a:pt x="1370" y="1370"/>
                  </a:cubicBezTo>
                  <a:lnTo>
                    <a:pt x="564" y="1370"/>
                  </a:lnTo>
                  <a:lnTo>
                    <a:pt x="564" y="564"/>
                  </a:lnTo>
                  <a:lnTo>
                    <a:pt x="6219" y="564"/>
                  </a:lnTo>
                  <a:lnTo>
                    <a:pt x="6219" y="1370"/>
                  </a:lnTo>
                  <a:lnTo>
                    <a:pt x="2669" y="1370"/>
                  </a:lnTo>
                  <a:cubicBezTo>
                    <a:pt x="2522" y="1370"/>
                    <a:pt x="2375" y="1493"/>
                    <a:pt x="2375" y="1664"/>
                  </a:cubicBezTo>
                  <a:cubicBezTo>
                    <a:pt x="2375" y="1811"/>
                    <a:pt x="2522" y="1934"/>
                    <a:pt x="2669" y="1934"/>
                  </a:cubicBezTo>
                  <a:lnTo>
                    <a:pt x="8864" y="1934"/>
                  </a:lnTo>
                  <a:cubicBezTo>
                    <a:pt x="9134" y="1934"/>
                    <a:pt x="9352" y="1716"/>
                    <a:pt x="9352" y="1446"/>
                  </a:cubicBezTo>
                  <a:lnTo>
                    <a:pt x="9352" y="488"/>
                  </a:lnTo>
                  <a:cubicBezTo>
                    <a:pt x="9352" y="224"/>
                    <a:pt x="9134" y="0"/>
                    <a:pt x="886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256"/>
          <p:cNvGrpSpPr/>
          <p:nvPr/>
        </p:nvGrpSpPr>
        <p:grpSpPr>
          <a:xfrm>
            <a:off x="2568664" y="3117613"/>
            <a:ext cx="379821" cy="326913"/>
            <a:chOff x="3517676" y="1996038"/>
            <a:chExt cx="379821" cy="326913"/>
          </a:xfrm>
        </p:grpSpPr>
        <p:sp>
          <p:nvSpPr>
            <p:cNvPr id="3510" name="Google Shape;3510;p256"/>
            <p:cNvSpPr/>
            <p:nvPr/>
          </p:nvSpPr>
          <p:spPr>
            <a:xfrm>
              <a:off x="3523403" y="2211758"/>
              <a:ext cx="368815" cy="47648"/>
            </a:xfrm>
            <a:custGeom>
              <a:rect b="b" l="l" r="r" t="t"/>
              <a:pathLst>
                <a:path extrusionOk="0" h="2446" w="18933">
                  <a:moveTo>
                    <a:pt x="0" y="0"/>
                  </a:moveTo>
                  <a:lnTo>
                    <a:pt x="0" y="1470"/>
                  </a:lnTo>
                  <a:cubicBezTo>
                    <a:pt x="0" y="2005"/>
                    <a:pt x="441" y="2445"/>
                    <a:pt x="953" y="2445"/>
                  </a:cubicBezTo>
                  <a:lnTo>
                    <a:pt x="17951" y="2445"/>
                  </a:lnTo>
                  <a:cubicBezTo>
                    <a:pt x="18492" y="2445"/>
                    <a:pt x="18933" y="2005"/>
                    <a:pt x="18933" y="1470"/>
                  </a:cubicBezTo>
                  <a:lnTo>
                    <a:pt x="18933" y="0"/>
                  </a:ln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56"/>
            <p:cNvSpPr/>
            <p:nvPr/>
          </p:nvSpPr>
          <p:spPr>
            <a:xfrm>
              <a:off x="3523403" y="2001298"/>
              <a:ext cx="368815" cy="210481"/>
            </a:xfrm>
            <a:custGeom>
              <a:rect b="b" l="l" r="r" t="t"/>
              <a:pathLst>
                <a:path extrusionOk="0" h="10805" w="18933">
                  <a:moveTo>
                    <a:pt x="953" y="1"/>
                  </a:moveTo>
                  <a:cubicBezTo>
                    <a:pt x="441" y="1"/>
                    <a:pt x="0" y="442"/>
                    <a:pt x="0" y="982"/>
                  </a:cubicBezTo>
                  <a:lnTo>
                    <a:pt x="0" y="10804"/>
                  </a:lnTo>
                  <a:lnTo>
                    <a:pt x="18933" y="10804"/>
                  </a:lnTo>
                  <a:lnTo>
                    <a:pt x="18933" y="982"/>
                  </a:lnTo>
                  <a:cubicBezTo>
                    <a:pt x="18933" y="442"/>
                    <a:pt x="18492" y="1"/>
                    <a:pt x="17951"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56"/>
            <p:cNvSpPr/>
            <p:nvPr/>
          </p:nvSpPr>
          <p:spPr>
            <a:xfrm>
              <a:off x="3523403" y="2001298"/>
              <a:ext cx="368815" cy="210481"/>
            </a:xfrm>
            <a:custGeom>
              <a:rect b="b" l="l" r="r" t="t"/>
              <a:pathLst>
                <a:path extrusionOk="0" h="10805" w="18933">
                  <a:moveTo>
                    <a:pt x="953" y="1"/>
                  </a:moveTo>
                  <a:cubicBezTo>
                    <a:pt x="441" y="1"/>
                    <a:pt x="0" y="442"/>
                    <a:pt x="0" y="982"/>
                  </a:cubicBezTo>
                  <a:lnTo>
                    <a:pt x="0" y="10804"/>
                  </a:lnTo>
                  <a:lnTo>
                    <a:pt x="18933" y="10804"/>
                  </a:lnTo>
                  <a:lnTo>
                    <a:pt x="18933" y="982"/>
                  </a:lnTo>
                  <a:cubicBezTo>
                    <a:pt x="18933" y="442"/>
                    <a:pt x="18492" y="1"/>
                    <a:pt x="17951"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56"/>
            <p:cNvSpPr/>
            <p:nvPr/>
          </p:nvSpPr>
          <p:spPr>
            <a:xfrm>
              <a:off x="3858320" y="2001298"/>
              <a:ext cx="33895" cy="210481"/>
            </a:xfrm>
            <a:custGeom>
              <a:rect b="b" l="l" r="r" t="t"/>
              <a:pathLst>
                <a:path extrusionOk="0" h="10805" w="1740">
                  <a:moveTo>
                    <a:pt x="0" y="1"/>
                  </a:moveTo>
                  <a:cubicBezTo>
                    <a:pt x="541" y="1"/>
                    <a:pt x="982" y="442"/>
                    <a:pt x="982" y="982"/>
                  </a:cubicBezTo>
                  <a:lnTo>
                    <a:pt x="982" y="10804"/>
                  </a:lnTo>
                  <a:lnTo>
                    <a:pt x="1740" y="10804"/>
                  </a:lnTo>
                  <a:lnTo>
                    <a:pt x="1740" y="982"/>
                  </a:lnTo>
                  <a:cubicBezTo>
                    <a:pt x="1740" y="442"/>
                    <a:pt x="1299" y="1"/>
                    <a:pt x="758"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56"/>
            <p:cNvSpPr/>
            <p:nvPr/>
          </p:nvSpPr>
          <p:spPr>
            <a:xfrm>
              <a:off x="3858320" y="2211758"/>
              <a:ext cx="33895" cy="47648"/>
            </a:xfrm>
            <a:custGeom>
              <a:rect b="b" l="l" r="r" t="t"/>
              <a:pathLst>
                <a:path extrusionOk="0" h="2446" w="1740">
                  <a:moveTo>
                    <a:pt x="982" y="0"/>
                  </a:moveTo>
                  <a:lnTo>
                    <a:pt x="982" y="1470"/>
                  </a:lnTo>
                  <a:cubicBezTo>
                    <a:pt x="982" y="2005"/>
                    <a:pt x="541" y="2445"/>
                    <a:pt x="0" y="2445"/>
                  </a:cubicBezTo>
                  <a:lnTo>
                    <a:pt x="758" y="2445"/>
                  </a:lnTo>
                  <a:cubicBezTo>
                    <a:pt x="1299" y="2445"/>
                    <a:pt x="1740" y="2005"/>
                    <a:pt x="1740" y="1470"/>
                  </a:cubicBezTo>
                  <a:lnTo>
                    <a:pt x="1740" y="0"/>
                  </a:ln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56"/>
            <p:cNvSpPr/>
            <p:nvPr/>
          </p:nvSpPr>
          <p:spPr>
            <a:xfrm>
              <a:off x="3665606" y="2259386"/>
              <a:ext cx="83959" cy="57836"/>
            </a:xfrm>
            <a:custGeom>
              <a:rect b="b" l="l" r="r" t="t"/>
              <a:pathLst>
                <a:path extrusionOk="0" h="2969" w="4310">
                  <a:moveTo>
                    <a:pt x="318" y="0"/>
                  </a:moveTo>
                  <a:cubicBezTo>
                    <a:pt x="318" y="0"/>
                    <a:pt x="295" y="2158"/>
                    <a:pt x="1" y="2969"/>
                  </a:cubicBezTo>
                  <a:lnTo>
                    <a:pt x="4309" y="2969"/>
                  </a:lnTo>
                  <a:cubicBezTo>
                    <a:pt x="4039" y="2158"/>
                    <a:pt x="4015" y="0"/>
                    <a:pt x="4015"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56"/>
            <p:cNvSpPr/>
            <p:nvPr/>
          </p:nvSpPr>
          <p:spPr>
            <a:xfrm>
              <a:off x="3671333" y="2259386"/>
              <a:ext cx="72953" cy="14902"/>
            </a:xfrm>
            <a:custGeom>
              <a:rect b="b" l="l" r="r" t="t"/>
              <a:pathLst>
                <a:path extrusionOk="0" h="765" w="3745">
                  <a:moveTo>
                    <a:pt x="24" y="0"/>
                  </a:moveTo>
                  <a:cubicBezTo>
                    <a:pt x="24" y="0"/>
                    <a:pt x="24" y="324"/>
                    <a:pt x="1" y="765"/>
                  </a:cubicBezTo>
                  <a:lnTo>
                    <a:pt x="3745" y="765"/>
                  </a:lnTo>
                  <a:cubicBezTo>
                    <a:pt x="3721" y="324"/>
                    <a:pt x="3721" y="0"/>
                    <a:pt x="3721"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56"/>
            <p:cNvSpPr/>
            <p:nvPr/>
          </p:nvSpPr>
          <p:spPr>
            <a:xfrm>
              <a:off x="3671333" y="2259386"/>
              <a:ext cx="72953" cy="14902"/>
            </a:xfrm>
            <a:custGeom>
              <a:rect b="b" l="l" r="r" t="t"/>
              <a:pathLst>
                <a:path extrusionOk="0" h="765" w="3745">
                  <a:moveTo>
                    <a:pt x="24" y="0"/>
                  </a:moveTo>
                  <a:cubicBezTo>
                    <a:pt x="24" y="0"/>
                    <a:pt x="24" y="324"/>
                    <a:pt x="1" y="765"/>
                  </a:cubicBezTo>
                  <a:lnTo>
                    <a:pt x="3745" y="765"/>
                  </a:lnTo>
                  <a:cubicBezTo>
                    <a:pt x="3721" y="324"/>
                    <a:pt x="3721" y="0"/>
                    <a:pt x="372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56"/>
            <p:cNvSpPr/>
            <p:nvPr/>
          </p:nvSpPr>
          <p:spPr>
            <a:xfrm>
              <a:off x="3546760" y="2027069"/>
              <a:ext cx="322102" cy="184709"/>
            </a:xfrm>
            <a:custGeom>
              <a:rect b="b" l="l" r="r" t="t"/>
              <a:pathLst>
                <a:path extrusionOk="0" h="9482" w="16535">
                  <a:moveTo>
                    <a:pt x="418" y="0"/>
                  </a:moveTo>
                  <a:cubicBezTo>
                    <a:pt x="171" y="0"/>
                    <a:pt x="0" y="200"/>
                    <a:pt x="0" y="418"/>
                  </a:cubicBezTo>
                  <a:lnTo>
                    <a:pt x="0" y="9481"/>
                  </a:lnTo>
                  <a:lnTo>
                    <a:pt x="16535" y="9481"/>
                  </a:lnTo>
                  <a:lnTo>
                    <a:pt x="16535" y="418"/>
                  </a:lnTo>
                  <a:cubicBezTo>
                    <a:pt x="16535" y="200"/>
                    <a:pt x="16335" y="0"/>
                    <a:pt x="16117"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56"/>
            <p:cNvSpPr/>
            <p:nvPr/>
          </p:nvSpPr>
          <p:spPr>
            <a:xfrm>
              <a:off x="3546760" y="2027069"/>
              <a:ext cx="322102" cy="33915"/>
            </a:xfrm>
            <a:custGeom>
              <a:rect b="b" l="l" r="r" t="t"/>
              <a:pathLst>
                <a:path extrusionOk="0" h="1741" w="16535">
                  <a:moveTo>
                    <a:pt x="418" y="0"/>
                  </a:moveTo>
                  <a:cubicBezTo>
                    <a:pt x="171" y="0"/>
                    <a:pt x="0" y="200"/>
                    <a:pt x="0" y="418"/>
                  </a:cubicBezTo>
                  <a:lnTo>
                    <a:pt x="0" y="1740"/>
                  </a:lnTo>
                  <a:lnTo>
                    <a:pt x="16535" y="1740"/>
                  </a:lnTo>
                  <a:lnTo>
                    <a:pt x="16535" y="418"/>
                  </a:lnTo>
                  <a:cubicBezTo>
                    <a:pt x="16535" y="200"/>
                    <a:pt x="16335" y="0"/>
                    <a:pt x="16117"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56"/>
            <p:cNvSpPr/>
            <p:nvPr/>
          </p:nvSpPr>
          <p:spPr>
            <a:xfrm>
              <a:off x="3845950" y="2027069"/>
              <a:ext cx="22908" cy="33915"/>
            </a:xfrm>
            <a:custGeom>
              <a:rect b="b" l="l" r="r" t="t"/>
              <a:pathLst>
                <a:path extrusionOk="0" h="1741" w="1176">
                  <a:moveTo>
                    <a:pt x="0" y="0"/>
                  </a:moveTo>
                  <a:cubicBezTo>
                    <a:pt x="218" y="0"/>
                    <a:pt x="412" y="200"/>
                    <a:pt x="412" y="418"/>
                  </a:cubicBezTo>
                  <a:lnTo>
                    <a:pt x="412" y="1740"/>
                  </a:lnTo>
                  <a:lnTo>
                    <a:pt x="1176" y="1740"/>
                  </a:lnTo>
                  <a:lnTo>
                    <a:pt x="1176" y="418"/>
                  </a:lnTo>
                  <a:cubicBezTo>
                    <a:pt x="1176" y="224"/>
                    <a:pt x="1029" y="24"/>
                    <a:pt x="805"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56"/>
            <p:cNvSpPr/>
            <p:nvPr/>
          </p:nvSpPr>
          <p:spPr>
            <a:xfrm>
              <a:off x="3568285" y="2038523"/>
              <a:ext cx="11474" cy="11454"/>
            </a:xfrm>
            <a:custGeom>
              <a:rect b="b" l="l" r="r" t="t"/>
              <a:pathLst>
                <a:path extrusionOk="0" h="588" w="589">
                  <a:moveTo>
                    <a:pt x="294" y="0"/>
                  </a:moveTo>
                  <a:cubicBezTo>
                    <a:pt x="147" y="0"/>
                    <a:pt x="1" y="147"/>
                    <a:pt x="1" y="294"/>
                  </a:cubicBezTo>
                  <a:cubicBezTo>
                    <a:pt x="1" y="464"/>
                    <a:pt x="147" y="588"/>
                    <a:pt x="294" y="588"/>
                  </a:cubicBezTo>
                  <a:cubicBezTo>
                    <a:pt x="441" y="588"/>
                    <a:pt x="588" y="464"/>
                    <a:pt x="588" y="294"/>
                  </a:cubicBezTo>
                  <a:cubicBezTo>
                    <a:pt x="588" y="147"/>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56"/>
            <p:cNvSpPr/>
            <p:nvPr/>
          </p:nvSpPr>
          <p:spPr>
            <a:xfrm>
              <a:off x="3590609" y="2038523"/>
              <a:ext cx="11006" cy="11454"/>
            </a:xfrm>
            <a:custGeom>
              <a:rect b="b" l="l" r="r" t="t"/>
              <a:pathLst>
                <a:path extrusionOk="0" h="588" w="565">
                  <a:moveTo>
                    <a:pt x="271" y="0"/>
                  </a:moveTo>
                  <a:cubicBezTo>
                    <a:pt x="124" y="0"/>
                    <a:pt x="1" y="147"/>
                    <a:pt x="1" y="294"/>
                  </a:cubicBezTo>
                  <a:cubicBezTo>
                    <a:pt x="1" y="464"/>
                    <a:pt x="124" y="588"/>
                    <a:pt x="271" y="588"/>
                  </a:cubicBezTo>
                  <a:cubicBezTo>
                    <a:pt x="442" y="588"/>
                    <a:pt x="565" y="464"/>
                    <a:pt x="565" y="294"/>
                  </a:cubicBezTo>
                  <a:cubicBezTo>
                    <a:pt x="565" y="147"/>
                    <a:pt x="442"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56"/>
            <p:cNvSpPr/>
            <p:nvPr/>
          </p:nvSpPr>
          <p:spPr>
            <a:xfrm>
              <a:off x="3612601" y="2038523"/>
              <a:ext cx="11006" cy="11454"/>
            </a:xfrm>
            <a:custGeom>
              <a:rect b="b" l="l" r="r" t="t"/>
              <a:pathLst>
                <a:path extrusionOk="0" h="588" w="565">
                  <a:moveTo>
                    <a:pt x="294" y="0"/>
                  </a:moveTo>
                  <a:cubicBezTo>
                    <a:pt x="124" y="0"/>
                    <a:pt x="0" y="147"/>
                    <a:pt x="0" y="294"/>
                  </a:cubicBezTo>
                  <a:cubicBezTo>
                    <a:pt x="0" y="464"/>
                    <a:pt x="124" y="588"/>
                    <a:pt x="294" y="588"/>
                  </a:cubicBezTo>
                  <a:cubicBezTo>
                    <a:pt x="441" y="588"/>
                    <a:pt x="564" y="464"/>
                    <a:pt x="564" y="294"/>
                  </a:cubicBezTo>
                  <a:cubicBezTo>
                    <a:pt x="564" y="147"/>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56"/>
            <p:cNvSpPr/>
            <p:nvPr/>
          </p:nvSpPr>
          <p:spPr>
            <a:xfrm>
              <a:off x="3612601" y="2095307"/>
              <a:ext cx="26240" cy="62998"/>
            </a:xfrm>
            <a:custGeom>
              <a:rect b="b" l="l" r="r" t="t"/>
              <a:pathLst>
                <a:path extrusionOk="0" h="3234" w="1347">
                  <a:moveTo>
                    <a:pt x="664" y="0"/>
                  </a:moveTo>
                  <a:cubicBezTo>
                    <a:pt x="517" y="0"/>
                    <a:pt x="394" y="124"/>
                    <a:pt x="394" y="271"/>
                  </a:cubicBezTo>
                  <a:lnTo>
                    <a:pt x="394" y="688"/>
                  </a:lnTo>
                  <a:lnTo>
                    <a:pt x="294" y="688"/>
                  </a:lnTo>
                  <a:cubicBezTo>
                    <a:pt x="124" y="688"/>
                    <a:pt x="0" y="812"/>
                    <a:pt x="0" y="982"/>
                  </a:cubicBezTo>
                  <a:cubicBezTo>
                    <a:pt x="0" y="1129"/>
                    <a:pt x="124" y="1252"/>
                    <a:pt x="294" y="1252"/>
                  </a:cubicBezTo>
                  <a:lnTo>
                    <a:pt x="394" y="1252"/>
                  </a:lnTo>
                  <a:lnTo>
                    <a:pt x="394" y="2939"/>
                  </a:lnTo>
                  <a:cubicBezTo>
                    <a:pt x="394" y="3110"/>
                    <a:pt x="517" y="3233"/>
                    <a:pt x="664" y="3233"/>
                  </a:cubicBezTo>
                  <a:cubicBezTo>
                    <a:pt x="835" y="3233"/>
                    <a:pt x="958" y="3110"/>
                    <a:pt x="958" y="2939"/>
                  </a:cubicBezTo>
                  <a:lnTo>
                    <a:pt x="958" y="1252"/>
                  </a:lnTo>
                  <a:lnTo>
                    <a:pt x="1052" y="1252"/>
                  </a:lnTo>
                  <a:cubicBezTo>
                    <a:pt x="1223" y="1252"/>
                    <a:pt x="1346" y="1129"/>
                    <a:pt x="1346" y="982"/>
                  </a:cubicBezTo>
                  <a:cubicBezTo>
                    <a:pt x="1346" y="812"/>
                    <a:pt x="1223" y="688"/>
                    <a:pt x="1052" y="688"/>
                  </a:cubicBezTo>
                  <a:lnTo>
                    <a:pt x="958" y="688"/>
                  </a:lnTo>
                  <a:lnTo>
                    <a:pt x="958" y="271"/>
                  </a:lnTo>
                  <a:cubicBezTo>
                    <a:pt x="958" y="124"/>
                    <a:pt x="835" y="0"/>
                    <a:pt x="66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56"/>
            <p:cNvSpPr/>
            <p:nvPr/>
          </p:nvSpPr>
          <p:spPr>
            <a:xfrm>
              <a:off x="3646496" y="2095307"/>
              <a:ext cx="25772" cy="62998"/>
            </a:xfrm>
            <a:custGeom>
              <a:rect b="b" l="l" r="r" t="t"/>
              <a:pathLst>
                <a:path extrusionOk="0" h="3234" w="1323">
                  <a:moveTo>
                    <a:pt x="658" y="0"/>
                  </a:moveTo>
                  <a:cubicBezTo>
                    <a:pt x="511" y="0"/>
                    <a:pt x="364" y="124"/>
                    <a:pt x="364" y="271"/>
                  </a:cubicBezTo>
                  <a:lnTo>
                    <a:pt x="364" y="688"/>
                  </a:lnTo>
                  <a:lnTo>
                    <a:pt x="270" y="688"/>
                  </a:lnTo>
                  <a:cubicBezTo>
                    <a:pt x="123" y="688"/>
                    <a:pt x="0" y="812"/>
                    <a:pt x="0" y="982"/>
                  </a:cubicBezTo>
                  <a:cubicBezTo>
                    <a:pt x="0" y="1129"/>
                    <a:pt x="123" y="1252"/>
                    <a:pt x="270" y="1252"/>
                  </a:cubicBezTo>
                  <a:lnTo>
                    <a:pt x="364" y="1252"/>
                  </a:lnTo>
                  <a:lnTo>
                    <a:pt x="364" y="2939"/>
                  </a:lnTo>
                  <a:cubicBezTo>
                    <a:pt x="364" y="3110"/>
                    <a:pt x="511" y="3233"/>
                    <a:pt x="658" y="3233"/>
                  </a:cubicBezTo>
                  <a:cubicBezTo>
                    <a:pt x="805" y="3233"/>
                    <a:pt x="952" y="3110"/>
                    <a:pt x="952" y="2939"/>
                  </a:cubicBezTo>
                  <a:lnTo>
                    <a:pt x="952" y="1252"/>
                  </a:lnTo>
                  <a:lnTo>
                    <a:pt x="1052" y="1252"/>
                  </a:lnTo>
                  <a:cubicBezTo>
                    <a:pt x="1199" y="1252"/>
                    <a:pt x="1323" y="1129"/>
                    <a:pt x="1323" y="982"/>
                  </a:cubicBezTo>
                  <a:cubicBezTo>
                    <a:pt x="1323" y="812"/>
                    <a:pt x="1199" y="688"/>
                    <a:pt x="1052" y="688"/>
                  </a:cubicBezTo>
                  <a:lnTo>
                    <a:pt x="952" y="688"/>
                  </a:lnTo>
                  <a:lnTo>
                    <a:pt x="952" y="271"/>
                  </a:lnTo>
                  <a:cubicBezTo>
                    <a:pt x="952" y="124"/>
                    <a:pt x="805" y="0"/>
                    <a:pt x="65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56"/>
            <p:cNvSpPr/>
            <p:nvPr/>
          </p:nvSpPr>
          <p:spPr>
            <a:xfrm>
              <a:off x="3727104" y="2111943"/>
              <a:ext cx="34811" cy="45895"/>
            </a:xfrm>
            <a:custGeom>
              <a:rect b="b" l="l" r="r" t="t"/>
              <a:pathLst>
                <a:path extrusionOk="0" h="2356" w="1787">
                  <a:moveTo>
                    <a:pt x="936" y="0"/>
                  </a:moveTo>
                  <a:cubicBezTo>
                    <a:pt x="840" y="0"/>
                    <a:pt x="738" y="15"/>
                    <a:pt x="635" y="52"/>
                  </a:cubicBezTo>
                  <a:cubicBezTo>
                    <a:pt x="370" y="128"/>
                    <a:pt x="170" y="346"/>
                    <a:pt x="147" y="592"/>
                  </a:cubicBezTo>
                  <a:cubicBezTo>
                    <a:pt x="123" y="763"/>
                    <a:pt x="170" y="1010"/>
                    <a:pt x="294" y="1133"/>
                  </a:cubicBezTo>
                  <a:cubicBezTo>
                    <a:pt x="488" y="1304"/>
                    <a:pt x="782" y="1374"/>
                    <a:pt x="1005" y="1451"/>
                  </a:cubicBezTo>
                  <a:cubicBezTo>
                    <a:pt x="1105" y="1498"/>
                    <a:pt x="1199" y="1574"/>
                    <a:pt x="1199" y="1621"/>
                  </a:cubicBezTo>
                  <a:cubicBezTo>
                    <a:pt x="1176" y="1692"/>
                    <a:pt x="1105" y="1791"/>
                    <a:pt x="929" y="1791"/>
                  </a:cubicBezTo>
                  <a:cubicBezTo>
                    <a:pt x="782" y="1791"/>
                    <a:pt x="635" y="1721"/>
                    <a:pt x="541" y="1621"/>
                  </a:cubicBezTo>
                  <a:cubicBezTo>
                    <a:pt x="473" y="1553"/>
                    <a:pt x="392" y="1516"/>
                    <a:pt x="311" y="1516"/>
                  </a:cubicBezTo>
                  <a:cubicBezTo>
                    <a:pt x="245" y="1516"/>
                    <a:pt x="179" y="1542"/>
                    <a:pt x="123" y="1598"/>
                  </a:cubicBezTo>
                  <a:cubicBezTo>
                    <a:pt x="0" y="1692"/>
                    <a:pt x="0" y="1868"/>
                    <a:pt x="100" y="1985"/>
                  </a:cubicBezTo>
                  <a:cubicBezTo>
                    <a:pt x="317" y="2232"/>
                    <a:pt x="611" y="2356"/>
                    <a:pt x="929" y="2356"/>
                  </a:cubicBezTo>
                  <a:cubicBezTo>
                    <a:pt x="1346" y="2356"/>
                    <a:pt x="1693" y="2085"/>
                    <a:pt x="1740" y="1721"/>
                  </a:cubicBezTo>
                  <a:cubicBezTo>
                    <a:pt x="1787" y="1451"/>
                    <a:pt x="1693" y="1104"/>
                    <a:pt x="1199" y="910"/>
                  </a:cubicBezTo>
                  <a:cubicBezTo>
                    <a:pt x="982" y="839"/>
                    <a:pt x="782" y="763"/>
                    <a:pt x="711" y="739"/>
                  </a:cubicBezTo>
                  <a:lnTo>
                    <a:pt x="711" y="692"/>
                  </a:lnTo>
                  <a:cubicBezTo>
                    <a:pt x="711" y="639"/>
                    <a:pt x="758" y="616"/>
                    <a:pt x="811" y="592"/>
                  </a:cubicBezTo>
                  <a:cubicBezTo>
                    <a:pt x="850" y="579"/>
                    <a:pt x="888" y="573"/>
                    <a:pt x="924" y="573"/>
                  </a:cubicBezTo>
                  <a:cubicBezTo>
                    <a:pt x="1092" y="573"/>
                    <a:pt x="1223" y="692"/>
                    <a:pt x="1223" y="692"/>
                  </a:cubicBezTo>
                  <a:cubicBezTo>
                    <a:pt x="1276" y="733"/>
                    <a:pt x="1344" y="752"/>
                    <a:pt x="1411" y="752"/>
                  </a:cubicBezTo>
                  <a:cubicBezTo>
                    <a:pt x="1499" y="752"/>
                    <a:pt x="1587" y="720"/>
                    <a:pt x="1640" y="663"/>
                  </a:cubicBezTo>
                  <a:cubicBezTo>
                    <a:pt x="1740" y="545"/>
                    <a:pt x="1716" y="346"/>
                    <a:pt x="1593" y="252"/>
                  </a:cubicBezTo>
                  <a:cubicBezTo>
                    <a:pt x="1482" y="141"/>
                    <a:pt x="1232" y="0"/>
                    <a:pt x="93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56"/>
            <p:cNvSpPr/>
            <p:nvPr/>
          </p:nvSpPr>
          <p:spPr>
            <a:xfrm>
              <a:off x="3571148" y="2095307"/>
              <a:ext cx="35746" cy="62998"/>
            </a:xfrm>
            <a:custGeom>
              <a:rect b="b" l="l" r="r" t="t"/>
              <a:pathLst>
                <a:path extrusionOk="0" h="3234" w="1835">
                  <a:moveTo>
                    <a:pt x="294" y="0"/>
                  </a:moveTo>
                  <a:cubicBezTo>
                    <a:pt x="118" y="0"/>
                    <a:pt x="0" y="124"/>
                    <a:pt x="0" y="271"/>
                  </a:cubicBezTo>
                  <a:lnTo>
                    <a:pt x="0" y="2939"/>
                  </a:lnTo>
                  <a:cubicBezTo>
                    <a:pt x="0" y="3110"/>
                    <a:pt x="118" y="3233"/>
                    <a:pt x="294" y="3233"/>
                  </a:cubicBezTo>
                  <a:cubicBezTo>
                    <a:pt x="441" y="3233"/>
                    <a:pt x="559" y="3110"/>
                    <a:pt x="559" y="2939"/>
                  </a:cubicBezTo>
                  <a:lnTo>
                    <a:pt x="559" y="2034"/>
                  </a:lnTo>
                  <a:cubicBezTo>
                    <a:pt x="559" y="1693"/>
                    <a:pt x="735" y="1446"/>
                    <a:pt x="953" y="1446"/>
                  </a:cubicBezTo>
                  <a:cubicBezTo>
                    <a:pt x="1100" y="1446"/>
                    <a:pt x="1123" y="1493"/>
                    <a:pt x="1147" y="1517"/>
                  </a:cubicBezTo>
                  <a:cubicBezTo>
                    <a:pt x="1200" y="1546"/>
                    <a:pt x="1270" y="1664"/>
                    <a:pt x="1270" y="2034"/>
                  </a:cubicBezTo>
                  <a:lnTo>
                    <a:pt x="1270" y="2939"/>
                  </a:lnTo>
                  <a:cubicBezTo>
                    <a:pt x="1270" y="3110"/>
                    <a:pt x="1393" y="3233"/>
                    <a:pt x="1540" y="3233"/>
                  </a:cubicBezTo>
                  <a:cubicBezTo>
                    <a:pt x="1711" y="3233"/>
                    <a:pt x="1834" y="3110"/>
                    <a:pt x="1834" y="2939"/>
                  </a:cubicBezTo>
                  <a:lnTo>
                    <a:pt x="1834" y="2034"/>
                  </a:lnTo>
                  <a:cubicBezTo>
                    <a:pt x="1834" y="1593"/>
                    <a:pt x="1734" y="1299"/>
                    <a:pt x="1564" y="1106"/>
                  </a:cubicBezTo>
                  <a:cubicBezTo>
                    <a:pt x="1417" y="959"/>
                    <a:pt x="1200" y="882"/>
                    <a:pt x="953" y="882"/>
                  </a:cubicBezTo>
                  <a:cubicBezTo>
                    <a:pt x="806" y="882"/>
                    <a:pt x="682" y="906"/>
                    <a:pt x="559" y="982"/>
                  </a:cubicBezTo>
                  <a:lnTo>
                    <a:pt x="559" y="271"/>
                  </a:lnTo>
                  <a:cubicBezTo>
                    <a:pt x="559" y="124"/>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56"/>
            <p:cNvSpPr/>
            <p:nvPr/>
          </p:nvSpPr>
          <p:spPr>
            <a:xfrm>
              <a:off x="3790978" y="2105515"/>
              <a:ext cx="29688" cy="52791"/>
            </a:xfrm>
            <a:custGeom>
              <a:rect b="b" l="l" r="r" t="t"/>
              <a:pathLst>
                <a:path extrusionOk="0" h="2710" w="1524">
                  <a:moveTo>
                    <a:pt x="1203" y="0"/>
                  </a:moveTo>
                  <a:cubicBezTo>
                    <a:pt x="1085" y="0"/>
                    <a:pt x="972" y="72"/>
                    <a:pt x="935" y="188"/>
                  </a:cubicBezTo>
                  <a:lnTo>
                    <a:pt x="77" y="2315"/>
                  </a:lnTo>
                  <a:cubicBezTo>
                    <a:pt x="1" y="2515"/>
                    <a:pt x="148" y="2709"/>
                    <a:pt x="348" y="2709"/>
                  </a:cubicBezTo>
                  <a:cubicBezTo>
                    <a:pt x="471" y="2709"/>
                    <a:pt x="565" y="2639"/>
                    <a:pt x="618" y="2539"/>
                  </a:cubicBezTo>
                  <a:lnTo>
                    <a:pt x="1470" y="382"/>
                  </a:lnTo>
                  <a:cubicBezTo>
                    <a:pt x="1523" y="235"/>
                    <a:pt x="1447" y="88"/>
                    <a:pt x="1300" y="17"/>
                  </a:cubicBezTo>
                  <a:cubicBezTo>
                    <a:pt x="1268" y="6"/>
                    <a:pt x="1236" y="0"/>
                    <a:pt x="1203"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56"/>
            <p:cNvSpPr/>
            <p:nvPr/>
          </p:nvSpPr>
          <p:spPr>
            <a:xfrm>
              <a:off x="3815834" y="2105515"/>
              <a:ext cx="29103" cy="52791"/>
            </a:xfrm>
            <a:custGeom>
              <a:rect b="b" l="l" r="r" t="t"/>
              <a:pathLst>
                <a:path extrusionOk="0" h="2710" w="1494">
                  <a:moveTo>
                    <a:pt x="1182" y="0"/>
                  </a:moveTo>
                  <a:cubicBezTo>
                    <a:pt x="1069" y="0"/>
                    <a:pt x="966" y="72"/>
                    <a:pt x="906" y="188"/>
                  </a:cubicBezTo>
                  <a:lnTo>
                    <a:pt x="77" y="2315"/>
                  </a:lnTo>
                  <a:cubicBezTo>
                    <a:pt x="0" y="2462"/>
                    <a:pt x="77" y="2639"/>
                    <a:pt x="224" y="2686"/>
                  </a:cubicBezTo>
                  <a:cubicBezTo>
                    <a:pt x="247" y="2709"/>
                    <a:pt x="294" y="2709"/>
                    <a:pt x="318" y="2709"/>
                  </a:cubicBezTo>
                  <a:cubicBezTo>
                    <a:pt x="441" y="2709"/>
                    <a:pt x="541" y="2639"/>
                    <a:pt x="588" y="2539"/>
                  </a:cubicBezTo>
                  <a:lnTo>
                    <a:pt x="1446" y="382"/>
                  </a:lnTo>
                  <a:cubicBezTo>
                    <a:pt x="1493" y="235"/>
                    <a:pt x="1423" y="88"/>
                    <a:pt x="1276" y="17"/>
                  </a:cubicBezTo>
                  <a:cubicBezTo>
                    <a:pt x="1244" y="6"/>
                    <a:pt x="1213" y="0"/>
                    <a:pt x="118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56"/>
            <p:cNvSpPr/>
            <p:nvPr/>
          </p:nvSpPr>
          <p:spPr>
            <a:xfrm>
              <a:off x="3680372" y="2112021"/>
              <a:ext cx="42505" cy="62083"/>
            </a:xfrm>
            <a:custGeom>
              <a:rect b="b" l="l" r="r" t="t"/>
              <a:pathLst>
                <a:path extrusionOk="0" h="3187" w="2182">
                  <a:moveTo>
                    <a:pt x="1077" y="565"/>
                  </a:moveTo>
                  <a:cubicBezTo>
                    <a:pt x="1370" y="565"/>
                    <a:pt x="1617" y="806"/>
                    <a:pt x="1617" y="1076"/>
                  </a:cubicBezTo>
                  <a:cubicBezTo>
                    <a:pt x="1617" y="1370"/>
                    <a:pt x="1370" y="1594"/>
                    <a:pt x="1077" y="1594"/>
                  </a:cubicBezTo>
                  <a:cubicBezTo>
                    <a:pt x="806" y="1594"/>
                    <a:pt x="565" y="1370"/>
                    <a:pt x="565" y="1076"/>
                  </a:cubicBezTo>
                  <a:cubicBezTo>
                    <a:pt x="565" y="806"/>
                    <a:pt x="806" y="565"/>
                    <a:pt x="1077" y="565"/>
                  </a:cubicBezTo>
                  <a:close/>
                  <a:moveTo>
                    <a:pt x="295" y="1"/>
                  </a:moveTo>
                  <a:cubicBezTo>
                    <a:pt x="124" y="1"/>
                    <a:pt x="1" y="124"/>
                    <a:pt x="1" y="295"/>
                  </a:cubicBezTo>
                  <a:lnTo>
                    <a:pt x="1" y="2893"/>
                  </a:lnTo>
                  <a:cubicBezTo>
                    <a:pt x="1" y="3063"/>
                    <a:pt x="124" y="3186"/>
                    <a:pt x="295" y="3186"/>
                  </a:cubicBezTo>
                  <a:cubicBezTo>
                    <a:pt x="442" y="3186"/>
                    <a:pt x="565" y="3063"/>
                    <a:pt x="565" y="2893"/>
                  </a:cubicBezTo>
                  <a:lnTo>
                    <a:pt x="565" y="2034"/>
                  </a:lnTo>
                  <a:cubicBezTo>
                    <a:pt x="736" y="2128"/>
                    <a:pt x="906" y="2181"/>
                    <a:pt x="1077" y="2181"/>
                  </a:cubicBezTo>
                  <a:cubicBezTo>
                    <a:pt x="1688" y="2181"/>
                    <a:pt x="2182" y="1688"/>
                    <a:pt x="2182" y="1076"/>
                  </a:cubicBezTo>
                  <a:cubicBezTo>
                    <a:pt x="2182" y="489"/>
                    <a:pt x="1688" y="1"/>
                    <a:pt x="1077" y="1"/>
                  </a:cubicBezTo>
                  <a:cubicBezTo>
                    <a:pt x="883" y="1"/>
                    <a:pt x="712" y="48"/>
                    <a:pt x="536" y="148"/>
                  </a:cubicBezTo>
                  <a:cubicBezTo>
                    <a:pt x="489" y="48"/>
                    <a:pt x="389" y="1"/>
                    <a:pt x="29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56"/>
            <p:cNvSpPr/>
            <p:nvPr/>
          </p:nvSpPr>
          <p:spPr>
            <a:xfrm>
              <a:off x="3772433" y="2118215"/>
              <a:ext cx="11006" cy="11454"/>
            </a:xfrm>
            <a:custGeom>
              <a:rect b="b" l="l" r="r" t="t"/>
              <a:pathLst>
                <a:path extrusionOk="0" h="588" w="565">
                  <a:moveTo>
                    <a:pt x="295" y="0"/>
                  </a:moveTo>
                  <a:cubicBezTo>
                    <a:pt x="124" y="0"/>
                    <a:pt x="1" y="147"/>
                    <a:pt x="1" y="294"/>
                  </a:cubicBezTo>
                  <a:cubicBezTo>
                    <a:pt x="1" y="441"/>
                    <a:pt x="124" y="588"/>
                    <a:pt x="295" y="588"/>
                  </a:cubicBezTo>
                  <a:cubicBezTo>
                    <a:pt x="441" y="588"/>
                    <a:pt x="565" y="441"/>
                    <a:pt x="565" y="294"/>
                  </a:cubicBezTo>
                  <a:cubicBezTo>
                    <a:pt x="565" y="147"/>
                    <a:pt x="441"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56"/>
            <p:cNvSpPr/>
            <p:nvPr/>
          </p:nvSpPr>
          <p:spPr>
            <a:xfrm>
              <a:off x="3772433" y="2140656"/>
              <a:ext cx="11006" cy="11006"/>
            </a:xfrm>
            <a:custGeom>
              <a:rect b="b" l="l" r="r" t="t"/>
              <a:pathLst>
                <a:path extrusionOk="0" h="565" w="565">
                  <a:moveTo>
                    <a:pt x="295" y="0"/>
                  </a:moveTo>
                  <a:cubicBezTo>
                    <a:pt x="124" y="0"/>
                    <a:pt x="1" y="124"/>
                    <a:pt x="1" y="270"/>
                  </a:cubicBezTo>
                  <a:cubicBezTo>
                    <a:pt x="1" y="441"/>
                    <a:pt x="124" y="564"/>
                    <a:pt x="295" y="564"/>
                  </a:cubicBezTo>
                  <a:cubicBezTo>
                    <a:pt x="441" y="564"/>
                    <a:pt x="565" y="441"/>
                    <a:pt x="565" y="270"/>
                  </a:cubicBezTo>
                  <a:cubicBezTo>
                    <a:pt x="565" y="124"/>
                    <a:pt x="441"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56"/>
            <p:cNvSpPr/>
            <p:nvPr/>
          </p:nvSpPr>
          <p:spPr>
            <a:xfrm>
              <a:off x="3689430" y="2229835"/>
              <a:ext cx="36778" cy="11026"/>
            </a:xfrm>
            <a:custGeom>
              <a:rect b="b" l="l" r="r" t="t"/>
              <a:pathLst>
                <a:path extrusionOk="0" h="566" w="1888">
                  <a:moveTo>
                    <a:pt x="294" y="1"/>
                  </a:moveTo>
                  <a:cubicBezTo>
                    <a:pt x="124" y="1"/>
                    <a:pt x="0" y="124"/>
                    <a:pt x="0" y="295"/>
                  </a:cubicBezTo>
                  <a:cubicBezTo>
                    <a:pt x="0" y="442"/>
                    <a:pt x="124" y="565"/>
                    <a:pt x="294" y="565"/>
                  </a:cubicBezTo>
                  <a:lnTo>
                    <a:pt x="1593" y="565"/>
                  </a:lnTo>
                  <a:cubicBezTo>
                    <a:pt x="1740" y="565"/>
                    <a:pt x="1887" y="442"/>
                    <a:pt x="1887" y="295"/>
                  </a:cubicBezTo>
                  <a:cubicBezTo>
                    <a:pt x="1887" y="124"/>
                    <a:pt x="1740" y="1"/>
                    <a:pt x="159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56"/>
            <p:cNvSpPr/>
            <p:nvPr/>
          </p:nvSpPr>
          <p:spPr>
            <a:xfrm>
              <a:off x="3517676" y="1996038"/>
              <a:ext cx="379821" cy="326913"/>
            </a:xfrm>
            <a:custGeom>
              <a:rect b="b" l="l" r="r" t="t"/>
              <a:pathLst>
                <a:path extrusionOk="0" h="16782" w="19498">
                  <a:moveTo>
                    <a:pt x="17734" y="3627"/>
                  </a:moveTo>
                  <a:lnTo>
                    <a:pt x="17734" y="10780"/>
                  </a:lnTo>
                  <a:lnTo>
                    <a:pt x="1764" y="10780"/>
                  </a:lnTo>
                  <a:lnTo>
                    <a:pt x="1764" y="3627"/>
                  </a:lnTo>
                  <a:close/>
                  <a:moveTo>
                    <a:pt x="18933" y="11345"/>
                  </a:moveTo>
                  <a:lnTo>
                    <a:pt x="18933" y="12544"/>
                  </a:lnTo>
                  <a:cubicBezTo>
                    <a:pt x="18933" y="12932"/>
                    <a:pt x="18639" y="13225"/>
                    <a:pt x="18245" y="13225"/>
                  </a:cubicBezTo>
                  <a:lnTo>
                    <a:pt x="1247" y="13225"/>
                  </a:lnTo>
                  <a:cubicBezTo>
                    <a:pt x="882" y="13225"/>
                    <a:pt x="588" y="12932"/>
                    <a:pt x="588" y="12544"/>
                  </a:cubicBezTo>
                  <a:lnTo>
                    <a:pt x="588" y="11345"/>
                  </a:lnTo>
                  <a:close/>
                  <a:moveTo>
                    <a:pt x="11315" y="13790"/>
                  </a:moveTo>
                  <a:cubicBezTo>
                    <a:pt x="11339" y="14331"/>
                    <a:pt x="11386" y="15459"/>
                    <a:pt x="11533" y="16194"/>
                  </a:cubicBezTo>
                  <a:lnTo>
                    <a:pt x="7959" y="16194"/>
                  </a:lnTo>
                  <a:cubicBezTo>
                    <a:pt x="8130" y="15459"/>
                    <a:pt x="8182" y="14331"/>
                    <a:pt x="8182" y="13790"/>
                  </a:cubicBezTo>
                  <a:close/>
                  <a:moveTo>
                    <a:pt x="1247" y="0"/>
                  </a:moveTo>
                  <a:cubicBezTo>
                    <a:pt x="565" y="0"/>
                    <a:pt x="1" y="565"/>
                    <a:pt x="1" y="1252"/>
                  </a:cubicBezTo>
                  <a:lnTo>
                    <a:pt x="1" y="5096"/>
                  </a:lnTo>
                  <a:cubicBezTo>
                    <a:pt x="1" y="5243"/>
                    <a:pt x="147" y="5390"/>
                    <a:pt x="294" y="5390"/>
                  </a:cubicBezTo>
                  <a:cubicBezTo>
                    <a:pt x="465" y="5390"/>
                    <a:pt x="588" y="5243"/>
                    <a:pt x="588" y="5096"/>
                  </a:cubicBezTo>
                  <a:lnTo>
                    <a:pt x="588" y="1252"/>
                  </a:lnTo>
                  <a:cubicBezTo>
                    <a:pt x="588" y="882"/>
                    <a:pt x="882" y="565"/>
                    <a:pt x="1247" y="565"/>
                  </a:cubicBezTo>
                  <a:lnTo>
                    <a:pt x="18245" y="565"/>
                  </a:lnTo>
                  <a:cubicBezTo>
                    <a:pt x="18639" y="565"/>
                    <a:pt x="18933" y="882"/>
                    <a:pt x="18933" y="1252"/>
                  </a:cubicBezTo>
                  <a:lnTo>
                    <a:pt x="18933" y="10780"/>
                  </a:lnTo>
                  <a:lnTo>
                    <a:pt x="18322" y="10780"/>
                  </a:lnTo>
                  <a:lnTo>
                    <a:pt x="18322" y="2011"/>
                  </a:lnTo>
                  <a:cubicBezTo>
                    <a:pt x="18322" y="1617"/>
                    <a:pt x="17998" y="1299"/>
                    <a:pt x="17610" y="1299"/>
                  </a:cubicBezTo>
                  <a:lnTo>
                    <a:pt x="13326" y="1299"/>
                  </a:lnTo>
                  <a:cubicBezTo>
                    <a:pt x="13149" y="1299"/>
                    <a:pt x="13032" y="1446"/>
                    <a:pt x="13032" y="1593"/>
                  </a:cubicBezTo>
                  <a:cubicBezTo>
                    <a:pt x="13032" y="1740"/>
                    <a:pt x="13149" y="1887"/>
                    <a:pt x="13326" y="1887"/>
                  </a:cubicBezTo>
                  <a:lnTo>
                    <a:pt x="17610" y="1887"/>
                  </a:lnTo>
                  <a:cubicBezTo>
                    <a:pt x="17681" y="1887"/>
                    <a:pt x="17734" y="1940"/>
                    <a:pt x="17734" y="2011"/>
                  </a:cubicBezTo>
                  <a:lnTo>
                    <a:pt x="17734" y="3063"/>
                  </a:lnTo>
                  <a:lnTo>
                    <a:pt x="1764" y="3063"/>
                  </a:lnTo>
                  <a:lnTo>
                    <a:pt x="1764" y="2011"/>
                  </a:lnTo>
                  <a:cubicBezTo>
                    <a:pt x="1764" y="1940"/>
                    <a:pt x="1834" y="1887"/>
                    <a:pt x="1911" y="1887"/>
                  </a:cubicBezTo>
                  <a:lnTo>
                    <a:pt x="12003" y="1887"/>
                  </a:lnTo>
                  <a:cubicBezTo>
                    <a:pt x="12173" y="1887"/>
                    <a:pt x="12297" y="1740"/>
                    <a:pt x="12297" y="1593"/>
                  </a:cubicBezTo>
                  <a:cubicBezTo>
                    <a:pt x="12297" y="1446"/>
                    <a:pt x="12173" y="1299"/>
                    <a:pt x="12003" y="1299"/>
                  </a:cubicBezTo>
                  <a:lnTo>
                    <a:pt x="1911" y="1299"/>
                  </a:lnTo>
                  <a:cubicBezTo>
                    <a:pt x="1517" y="1299"/>
                    <a:pt x="1200" y="1617"/>
                    <a:pt x="1200" y="2011"/>
                  </a:cubicBezTo>
                  <a:lnTo>
                    <a:pt x="1200" y="10780"/>
                  </a:lnTo>
                  <a:lnTo>
                    <a:pt x="588" y="10780"/>
                  </a:lnTo>
                  <a:lnTo>
                    <a:pt x="588" y="6419"/>
                  </a:lnTo>
                  <a:cubicBezTo>
                    <a:pt x="588" y="6249"/>
                    <a:pt x="465" y="6125"/>
                    <a:pt x="294" y="6125"/>
                  </a:cubicBezTo>
                  <a:cubicBezTo>
                    <a:pt x="147" y="6125"/>
                    <a:pt x="1" y="6249"/>
                    <a:pt x="1" y="6419"/>
                  </a:cubicBezTo>
                  <a:lnTo>
                    <a:pt x="1" y="12544"/>
                  </a:lnTo>
                  <a:cubicBezTo>
                    <a:pt x="1" y="13255"/>
                    <a:pt x="565" y="13790"/>
                    <a:pt x="1247" y="13790"/>
                  </a:cubicBezTo>
                  <a:lnTo>
                    <a:pt x="7618" y="13790"/>
                  </a:lnTo>
                  <a:cubicBezTo>
                    <a:pt x="7595" y="14454"/>
                    <a:pt x="7542" y="15577"/>
                    <a:pt x="7395" y="16194"/>
                  </a:cubicBezTo>
                  <a:lnTo>
                    <a:pt x="6390" y="16194"/>
                  </a:lnTo>
                  <a:cubicBezTo>
                    <a:pt x="6243" y="16194"/>
                    <a:pt x="6096" y="16311"/>
                    <a:pt x="6096" y="16488"/>
                  </a:cubicBezTo>
                  <a:cubicBezTo>
                    <a:pt x="6096" y="16635"/>
                    <a:pt x="6243" y="16782"/>
                    <a:pt x="6390" y="16782"/>
                  </a:cubicBezTo>
                  <a:lnTo>
                    <a:pt x="13126" y="16782"/>
                  </a:lnTo>
                  <a:cubicBezTo>
                    <a:pt x="13273" y="16782"/>
                    <a:pt x="13396" y="16635"/>
                    <a:pt x="13396" y="16488"/>
                  </a:cubicBezTo>
                  <a:cubicBezTo>
                    <a:pt x="13396" y="16311"/>
                    <a:pt x="13273" y="16194"/>
                    <a:pt x="13126" y="16194"/>
                  </a:cubicBezTo>
                  <a:lnTo>
                    <a:pt x="12121" y="16194"/>
                  </a:lnTo>
                  <a:cubicBezTo>
                    <a:pt x="11974" y="15577"/>
                    <a:pt x="11927" y="14454"/>
                    <a:pt x="11903" y="13790"/>
                  </a:cubicBezTo>
                  <a:lnTo>
                    <a:pt x="18245" y="13790"/>
                  </a:lnTo>
                  <a:cubicBezTo>
                    <a:pt x="18933" y="13790"/>
                    <a:pt x="19497" y="13255"/>
                    <a:pt x="19497" y="12544"/>
                  </a:cubicBezTo>
                  <a:lnTo>
                    <a:pt x="19497" y="1252"/>
                  </a:lnTo>
                  <a:cubicBezTo>
                    <a:pt x="19497" y="565"/>
                    <a:pt x="18933" y="0"/>
                    <a:pt x="1824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256"/>
          <p:cNvGrpSpPr/>
          <p:nvPr/>
        </p:nvGrpSpPr>
        <p:grpSpPr>
          <a:xfrm>
            <a:off x="6195885" y="1349070"/>
            <a:ext cx="379821" cy="326796"/>
            <a:chOff x="4093948" y="1308595"/>
            <a:chExt cx="379821" cy="326796"/>
          </a:xfrm>
        </p:grpSpPr>
        <p:sp>
          <p:nvSpPr>
            <p:cNvPr id="3536" name="Google Shape;3536;p256"/>
            <p:cNvSpPr/>
            <p:nvPr/>
          </p:nvSpPr>
          <p:spPr>
            <a:xfrm>
              <a:off x="4099675" y="1524295"/>
              <a:ext cx="368367" cy="47648"/>
            </a:xfrm>
            <a:custGeom>
              <a:rect b="b" l="l" r="r" t="t"/>
              <a:pathLst>
                <a:path extrusionOk="0" h="2446" w="18910">
                  <a:moveTo>
                    <a:pt x="0" y="1"/>
                  </a:moveTo>
                  <a:lnTo>
                    <a:pt x="0" y="1494"/>
                  </a:lnTo>
                  <a:cubicBezTo>
                    <a:pt x="0" y="2029"/>
                    <a:pt x="418" y="2446"/>
                    <a:pt x="959" y="2446"/>
                  </a:cubicBezTo>
                  <a:lnTo>
                    <a:pt x="17951" y="2446"/>
                  </a:lnTo>
                  <a:cubicBezTo>
                    <a:pt x="18492" y="2446"/>
                    <a:pt x="18909" y="2029"/>
                    <a:pt x="18909" y="1494"/>
                  </a:cubicBezTo>
                  <a:lnTo>
                    <a:pt x="18909" y="1"/>
                  </a:ln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56"/>
            <p:cNvSpPr/>
            <p:nvPr/>
          </p:nvSpPr>
          <p:spPr>
            <a:xfrm>
              <a:off x="4099675" y="1314302"/>
              <a:ext cx="368367" cy="210014"/>
            </a:xfrm>
            <a:custGeom>
              <a:rect b="b" l="l" r="r" t="t"/>
              <a:pathLst>
                <a:path extrusionOk="0" h="10781" w="18910">
                  <a:moveTo>
                    <a:pt x="959" y="1"/>
                  </a:moveTo>
                  <a:cubicBezTo>
                    <a:pt x="418" y="1"/>
                    <a:pt x="0" y="418"/>
                    <a:pt x="0" y="959"/>
                  </a:cubicBezTo>
                  <a:lnTo>
                    <a:pt x="0" y="10781"/>
                  </a:lnTo>
                  <a:lnTo>
                    <a:pt x="18909" y="10781"/>
                  </a:lnTo>
                  <a:lnTo>
                    <a:pt x="18909" y="959"/>
                  </a:lnTo>
                  <a:cubicBezTo>
                    <a:pt x="18909" y="418"/>
                    <a:pt x="18492" y="1"/>
                    <a:pt x="17951"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56"/>
            <p:cNvSpPr/>
            <p:nvPr/>
          </p:nvSpPr>
          <p:spPr>
            <a:xfrm>
              <a:off x="4099675" y="1314302"/>
              <a:ext cx="368367" cy="210014"/>
            </a:xfrm>
            <a:custGeom>
              <a:rect b="b" l="l" r="r" t="t"/>
              <a:pathLst>
                <a:path extrusionOk="0" h="10781" w="18910">
                  <a:moveTo>
                    <a:pt x="959" y="1"/>
                  </a:moveTo>
                  <a:cubicBezTo>
                    <a:pt x="418" y="1"/>
                    <a:pt x="0" y="418"/>
                    <a:pt x="0" y="959"/>
                  </a:cubicBezTo>
                  <a:lnTo>
                    <a:pt x="0" y="10781"/>
                  </a:lnTo>
                  <a:lnTo>
                    <a:pt x="18909" y="10781"/>
                  </a:lnTo>
                  <a:lnTo>
                    <a:pt x="18909" y="959"/>
                  </a:lnTo>
                  <a:cubicBezTo>
                    <a:pt x="18909" y="418"/>
                    <a:pt x="18492" y="1"/>
                    <a:pt x="17951"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56"/>
            <p:cNvSpPr/>
            <p:nvPr/>
          </p:nvSpPr>
          <p:spPr>
            <a:xfrm>
              <a:off x="4434592" y="1314302"/>
              <a:ext cx="33447" cy="210014"/>
            </a:xfrm>
            <a:custGeom>
              <a:rect b="b" l="l" r="r" t="t"/>
              <a:pathLst>
                <a:path extrusionOk="0" h="10781" w="1717">
                  <a:moveTo>
                    <a:pt x="0" y="1"/>
                  </a:moveTo>
                  <a:cubicBezTo>
                    <a:pt x="541" y="1"/>
                    <a:pt x="958" y="418"/>
                    <a:pt x="958" y="959"/>
                  </a:cubicBezTo>
                  <a:lnTo>
                    <a:pt x="958" y="10781"/>
                  </a:lnTo>
                  <a:lnTo>
                    <a:pt x="1716" y="10781"/>
                  </a:lnTo>
                  <a:lnTo>
                    <a:pt x="1716" y="959"/>
                  </a:lnTo>
                  <a:cubicBezTo>
                    <a:pt x="1716" y="418"/>
                    <a:pt x="1299" y="1"/>
                    <a:pt x="758"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56"/>
            <p:cNvSpPr/>
            <p:nvPr/>
          </p:nvSpPr>
          <p:spPr>
            <a:xfrm>
              <a:off x="4434592" y="1524295"/>
              <a:ext cx="33447" cy="47648"/>
            </a:xfrm>
            <a:custGeom>
              <a:rect b="b" l="l" r="r" t="t"/>
              <a:pathLst>
                <a:path extrusionOk="0" h="2446" w="1717">
                  <a:moveTo>
                    <a:pt x="958" y="1"/>
                  </a:moveTo>
                  <a:lnTo>
                    <a:pt x="958" y="1494"/>
                  </a:lnTo>
                  <a:cubicBezTo>
                    <a:pt x="958" y="2029"/>
                    <a:pt x="541" y="2446"/>
                    <a:pt x="0" y="2446"/>
                  </a:cubicBezTo>
                  <a:lnTo>
                    <a:pt x="758" y="2446"/>
                  </a:lnTo>
                  <a:cubicBezTo>
                    <a:pt x="1299" y="2446"/>
                    <a:pt x="1716" y="2029"/>
                    <a:pt x="1716" y="1494"/>
                  </a:cubicBezTo>
                  <a:lnTo>
                    <a:pt x="1716" y="1"/>
                  </a:ln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56"/>
            <p:cNvSpPr/>
            <p:nvPr/>
          </p:nvSpPr>
          <p:spPr>
            <a:xfrm>
              <a:off x="4241878" y="1571923"/>
              <a:ext cx="83959" cy="57739"/>
            </a:xfrm>
            <a:custGeom>
              <a:rect b="b" l="l" r="r" t="t"/>
              <a:pathLst>
                <a:path extrusionOk="0" h="2964" w="4310">
                  <a:moveTo>
                    <a:pt x="318" y="1"/>
                  </a:moveTo>
                  <a:cubicBezTo>
                    <a:pt x="318" y="1"/>
                    <a:pt x="271" y="2182"/>
                    <a:pt x="1" y="2963"/>
                  </a:cubicBezTo>
                  <a:lnTo>
                    <a:pt x="4309" y="2963"/>
                  </a:lnTo>
                  <a:cubicBezTo>
                    <a:pt x="4039" y="2182"/>
                    <a:pt x="3992" y="1"/>
                    <a:pt x="3992"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56"/>
            <p:cNvSpPr/>
            <p:nvPr/>
          </p:nvSpPr>
          <p:spPr>
            <a:xfrm>
              <a:off x="4247605" y="1571923"/>
              <a:ext cx="72505" cy="14805"/>
            </a:xfrm>
            <a:custGeom>
              <a:rect b="b" l="l" r="r" t="t"/>
              <a:pathLst>
                <a:path extrusionOk="0" h="760" w="3722">
                  <a:moveTo>
                    <a:pt x="24" y="1"/>
                  </a:moveTo>
                  <a:cubicBezTo>
                    <a:pt x="24" y="1"/>
                    <a:pt x="1" y="318"/>
                    <a:pt x="1" y="759"/>
                  </a:cubicBezTo>
                  <a:lnTo>
                    <a:pt x="3721" y="759"/>
                  </a:lnTo>
                  <a:cubicBezTo>
                    <a:pt x="3721" y="318"/>
                    <a:pt x="3698" y="1"/>
                    <a:pt x="3698"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56"/>
            <p:cNvSpPr/>
            <p:nvPr/>
          </p:nvSpPr>
          <p:spPr>
            <a:xfrm>
              <a:off x="4247605" y="1571923"/>
              <a:ext cx="72505" cy="14805"/>
            </a:xfrm>
            <a:custGeom>
              <a:rect b="b" l="l" r="r" t="t"/>
              <a:pathLst>
                <a:path extrusionOk="0" h="760" w="3722">
                  <a:moveTo>
                    <a:pt x="24" y="1"/>
                  </a:moveTo>
                  <a:cubicBezTo>
                    <a:pt x="24" y="1"/>
                    <a:pt x="1" y="318"/>
                    <a:pt x="1" y="759"/>
                  </a:cubicBezTo>
                  <a:lnTo>
                    <a:pt x="3721" y="759"/>
                  </a:lnTo>
                  <a:cubicBezTo>
                    <a:pt x="3721" y="318"/>
                    <a:pt x="3698" y="1"/>
                    <a:pt x="369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56"/>
            <p:cNvSpPr/>
            <p:nvPr/>
          </p:nvSpPr>
          <p:spPr>
            <a:xfrm>
              <a:off x="4122583" y="1339607"/>
              <a:ext cx="322550" cy="184709"/>
            </a:xfrm>
            <a:custGeom>
              <a:rect b="b" l="l" r="r" t="t"/>
              <a:pathLst>
                <a:path extrusionOk="0" h="9482" w="16558">
                  <a:moveTo>
                    <a:pt x="441" y="1"/>
                  </a:moveTo>
                  <a:cubicBezTo>
                    <a:pt x="200" y="1"/>
                    <a:pt x="0" y="195"/>
                    <a:pt x="0" y="442"/>
                  </a:cubicBezTo>
                  <a:lnTo>
                    <a:pt x="0" y="9482"/>
                  </a:lnTo>
                  <a:lnTo>
                    <a:pt x="16558" y="9482"/>
                  </a:lnTo>
                  <a:lnTo>
                    <a:pt x="16558" y="442"/>
                  </a:lnTo>
                  <a:cubicBezTo>
                    <a:pt x="16558" y="195"/>
                    <a:pt x="16364" y="1"/>
                    <a:pt x="16117"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56"/>
            <p:cNvSpPr/>
            <p:nvPr/>
          </p:nvSpPr>
          <p:spPr>
            <a:xfrm>
              <a:off x="4421755" y="1339607"/>
              <a:ext cx="23376" cy="184709"/>
            </a:xfrm>
            <a:custGeom>
              <a:rect b="b" l="l" r="r" t="t"/>
              <a:pathLst>
                <a:path extrusionOk="0" h="9482" w="1200">
                  <a:moveTo>
                    <a:pt x="1" y="1"/>
                  </a:moveTo>
                  <a:cubicBezTo>
                    <a:pt x="242" y="1"/>
                    <a:pt x="442" y="195"/>
                    <a:pt x="442" y="442"/>
                  </a:cubicBezTo>
                  <a:lnTo>
                    <a:pt x="442" y="9482"/>
                  </a:lnTo>
                  <a:lnTo>
                    <a:pt x="1200" y="9482"/>
                  </a:lnTo>
                  <a:lnTo>
                    <a:pt x="1200" y="442"/>
                  </a:lnTo>
                  <a:cubicBezTo>
                    <a:pt x="1200" y="195"/>
                    <a:pt x="1006" y="1"/>
                    <a:pt x="759"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56"/>
            <p:cNvSpPr/>
            <p:nvPr/>
          </p:nvSpPr>
          <p:spPr>
            <a:xfrm>
              <a:off x="4122583" y="1339607"/>
              <a:ext cx="322550" cy="33915"/>
            </a:xfrm>
            <a:custGeom>
              <a:rect b="b" l="l" r="r" t="t"/>
              <a:pathLst>
                <a:path extrusionOk="0" h="1741" w="16558">
                  <a:moveTo>
                    <a:pt x="441" y="1"/>
                  </a:moveTo>
                  <a:cubicBezTo>
                    <a:pt x="200" y="1"/>
                    <a:pt x="0" y="195"/>
                    <a:pt x="0" y="442"/>
                  </a:cubicBezTo>
                  <a:lnTo>
                    <a:pt x="0" y="1741"/>
                  </a:lnTo>
                  <a:lnTo>
                    <a:pt x="16558" y="1741"/>
                  </a:lnTo>
                  <a:lnTo>
                    <a:pt x="16558" y="442"/>
                  </a:lnTo>
                  <a:cubicBezTo>
                    <a:pt x="16558" y="195"/>
                    <a:pt x="16364" y="1"/>
                    <a:pt x="16117"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56"/>
            <p:cNvSpPr/>
            <p:nvPr/>
          </p:nvSpPr>
          <p:spPr>
            <a:xfrm>
              <a:off x="4421755" y="1339607"/>
              <a:ext cx="23376" cy="33915"/>
            </a:xfrm>
            <a:custGeom>
              <a:rect b="b" l="l" r="r" t="t"/>
              <a:pathLst>
                <a:path extrusionOk="0" h="1741" w="1200">
                  <a:moveTo>
                    <a:pt x="1" y="1"/>
                  </a:moveTo>
                  <a:cubicBezTo>
                    <a:pt x="242" y="1"/>
                    <a:pt x="442" y="195"/>
                    <a:pt x="442" y="442"/>
                  </a:cubicBezTo>
                  <a:lnTo>
                    <a:pt x="442" y="1741"/>
                  </a:lnTo>
                  <a:lnTo>
                    <a:pt x="1200" y="1741"/>
                  </a:lnTo>
                  <a:lnTo>
                    <a:pt x="1200" y="442"/>
                  </a:lnTo>
                  <a:cubicBezTo>
                    <a:pt x="1200" y="224"/>
                    <a:pt x="1029" y="48"/>
                    <a:pt x="830" y="24"/>
                  </a:cubicBezTo>
                  <a:cubicBezTo>
                    <a:pt x="806" y="1"/>
                    <a:pt x="782" y="1"/>
                    <a:pt x="759"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56"/>
            <p:cNvSpPr/>
            <p:nvPr/>
          </p:nvSpPr>
          <p:spPr>
            <a:xfrm>
              <a:off x="4148336" y="1394910"/>
              <a:ext cx="91614" cy="104569"/>
            </a:xfrm>
            <a:custGeom>
              <a:rect b="b" l="l" r="r" t="t"/>
              <a:pathLst>
                <a:path extrusionOk="0" h="5368" w="4703">
                  <a:moveTo>
                    <a:pt x="1" y="1"/>
                  </a:moveTo>
                  <a:lnTo>
                    <a:pt x="1" y="5367"/>
                  </a:lnTo>
                  <a:lnTo>
                    <a:pt x="4703" y="5367"/>
                  </a:lnTo>
                  <a:lnTo>
                    <a:pt x="4703"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56"/>
            <p:cNvSpPr/>
            <p:nvPr/>
          </p:nvSpPr>
          <p:spPr>
            <a:xfrm>
              <a:off x="4265234" y="1394910"/>
              <a:ext cx="154145" cy="48232"/>
            </a:xfrm>
            <a:custGeom>
              <a:rect b="b" l="l" r="r" t="t"/>
              <a:pathLst>
                <a:path extrusionOk="0" h="2476" w="7913">
                  <a:moveTo>
                    <a:pt x="1" y="1"/>
                  </a:moveTo>
                  <a:lnTo>
                    <a:pt x="1" y="2475"/>
                  </a:lnTo>
                  <a:lnTo>
                    <a:pt x="7912" y="2475"/>
                  </a:lnTo>
                  <a:lnTo>
                    <a:pt x="7912" y="1"/>
                  </a:ln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56"/>
            <p:cNvSpPr/>
            <p:nvPr/>
          </p:nvSpPr>
          <p:spPr>
            <a:xfrm>
              <a:off x="4144557" y="1351528"/>
              <a:ext cx="11006" cy="11006"/>
            </a:xfrm>
            <a:custGeom>
              <a:rect b="b" l="l" r="r" t="t"/>
              <a:pathLst>
                <a:path extrusionOk="0" h="565" w="565">
                  <a:moveTo>
                    <a:pt x="294" y="0"/>
                  </a:moveTo>
                  <a:cubicBezTo>
                    <a:pt x="124" y="0"/>
                    <a:pt x="1" y="124"/>
                    <a:pt x="1" y="294"/>
                  </a:cubicBezTo>
                  <a:cubicBezTo>
                    <a:pt x="1" y="441"/>
                    <a:pt x="124" y="564"/>
                    <a:pt x="294" y="564"/>
                  </a:cubicBezTo>
                  <a:cubicBezTo>
                    <a:pt x="441" y="564"/>
                    <a:pt x="565" y="441"/>
                    <a:pt x="565" y="294"/>
                  </a:cubicBezTo>
                  <a:cubicBezTo>
                    <a:pt x="565" y="124"/>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56"/>
            <p:cNvSpPr/>
            <p:nvPr/>
          </p:nvSpPr>
          <p:spPr>
            <a:xfrm>
              <a:off x="4165965" y="1351450"/>
              <a:ext cx="12039" cy="11162"/>
            </a:xfrm>
            <a:custGeom>
              <a:rect b="b" l="l" r="r" t="t"/>
              <a:pathLst>
                <a:path extrusionOk="0" h="573" w="618">
                  <a:moveTo>
                    <a:pt x="314" y="1"/>
                  </a:moveTo>
                  <a:cubicBezTo>
                    <a:pt x="300" y="1"/>
                    <a:pt x="285" y="2"/>
                    <a:pt x="271" y="4"/>
                  </a:cubicBezTo>
                  <a:cubicBezTo>
                    <a:pt x="124" y="28"/>
                    <a:pt x="1" y="175"/>
                    <a:pt x="30" y="322"/>
                  </a:cubicBezTo>
                  <a:cubicBezTo>
                    <a:pt x="51" y="480"/>
                    <a:pt x="172" y="572"/>
                    <a:pt x="320" y="572"/>
                  </a:cubicBezTo>
                  <a:cubicBezTo>
                    <a:pt x="337" y="572"/>
                    <a:pt x="354" y="571"/>
                    <a:pt x="371" y="568"/>
                  </a:cubicBezTo>
                  <a:cubicBezTo>
                    <a:pt x="518" y="545"/>
                    <a:pt x="618" y="398"/>
                    <a:pt x="588" y="251"/>
                  </a:cubicBezTo>
                  <a:cubicBezTo>
                    <a:pt x="567" y="97"/>
                    <a:pt x="445" y="1"/>
                    <a:pt x="31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56"/>
            <p:cNvSpPr/>
            <p:nvPr/>
          </p:nvSpPr>
          <p:spPr>
            <a:xfrm>
              <a:off x="4188406" y="1351450"/>
              <a:ext cx="11941" cy="11162"/>
            </a:xfrm>
            <a:custGeom>
              <a:rect b="b" l="l" r="r" t="t"/>
              <a:pathLst>
                <a:path extrusionOk="0" h="573" w="613">
                  <a:moveTo>
                    <a:pt x="297" y="1"/>
                  </a:moveTo>
                  <a:cubicBezTo>
                    <a:pt x="281" y="1"/>
                    <a:pt x="264" y="2"/>
                    <a:pt x="248" y="4"/>
                  </a:cubicBezTo>
                  <a:cubicBezTo>
                    <a:pt x="101" y="28"/>
                    <a:pt x="1" y="175"/>
                    <a:pt x="24" y="322"/>
                  </a:cubicBezTo>
                  <a:cubicBezTo>
                    <a:pt x="51" y="480"/>
                    <a:pt x="172" y="572"/>
                    <a:pt x="303" y="572"/>
                  </a:cubicBezTo>
                  <a:cubicBezTo>
                    <a:pt x="318" y="572"/>
                    <a:pt x="333" y="571"/>
                    <a:pt x="348" y="568"/>
                  </a:cubicBezTo>
                  <a:cubicBezTo>
                    <a:pt x="494" y="545"/>
                    <a:pt x="612" y="398"/>
                    <a:pt x="589" y="251"/>
                  </a:cubicBezTo>
                  <a:cubicBezTo>
                    <a:pt x="567" y="97"/>
                    <a:pt x="445" y="1"/>
                    <a:pt x="29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56"/>
            <p:cNvSpPr/>
            <p:nvPr/>
          </p:nvSpPr>
          <p:spPr>
            <a:xfrm>
              <a:off x="4265702" y="1542392"/>
              <a:ext cx="36311" cy="11474"/>
            </a:xfrm>
            <a:custGeom>
              <a:rect b="b" l="l" r="r" t="t"/>
              <a:pathLst>
                <a:path extrusionOk="0" h="589" w="1864">
                  <a:moveTo>
                    <a:pt x="271" y="1"/>
                  </a:moveTo>
                  <a:cubicBezTo>
                    <a:pt x="124" y="1"/>
                    <a:pt x="0" y="147"/>
                    <a:pt x="0" y="294"/>
                  </a:cubicBezTo>
                  <a:cubicBezTo>
                    <a:pt x="0" y="465"/>
                    <a:pt x="124" y="588"/>
                    <a:pt x="271" y="588"/>
                  </a:cubicBezTo>
                  <a:lnTo>
                    <a:pt x="1593" y="588"/>
                  </a:lnTo>
                  <a:cubicBezTo>
                    <a:pt x="1740" y="588"/>
                    <a:pt x="1864" y="465"/>
                    <a:pt x="1864" y="294"/>
                  </a:cubicBezTo>
                  <a:cubicBezTo>
                    <a:pt x="1864" y="147"/>
                    <a:pt x="1740" y="1"/>
                    <a:pt x="159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56"/>
            <p:cNvSpPr/>
            <p:nvPr/>
          </p:nvSpPr>
          <p:spPr>
            <a:xfrm>
              <a:off x="4093948" y="1308595"/>
              <a:ext cx="379821" cy="326796"/>
            </a:xfrm>
            <a:custGeom>
              <a:rect b="b" l="l" r="r" t="t"/>
              <a:pathLst>
                <a:path extrusionOk="0" h="16776" w="19498">
                  <a:moveTo>
                    <a:pt x="17587" y="1887"/>
                  </a:moveTo>
                  <a:cubicBezTo>
                    <a:pt x="17687" y="1887"/>
                    <a:pt x="17734" y="1963"/>
                    <a:pt x="17734" y="2034"/>
                  </a:cubicBezTo>
                  <a:lnTo>
                    <a:pt x="17734" y="3062"/>
                  </a:lnTo>
                  <a:lnTo>
                    <a:pt x="1764" y="3062"/>
                  </a:lnTo>
                  <a:lnTo>
                    <a:pt x="1764" y="2034"/>
                  </a:lnTo>
                  <a:lnTo>
                    <a:pt x="1764" y="1987"/>
                  </a:lnTo>
                  <a:cubicBezTo>
                    <a:pt x="1787" y="1934"/>
                    <a:pt x="1840" y="1887"/>
                    <a:pt x="1911" y="1887"/>
                  </a:cubicBezTo>
                  <a:close/>
                  <a:moveTo>
                    <a:pt x="17734" y="3627"/>
                  </a:moveTo>
                  <a:lnTo>
                    <a:pt x="17734" y="10780"/>
                  </a:lnTo>
                  <a:lnTo>
                    <a:pt x="1764" y="10780"/>
                  </a:lnTo>
                  <a:lnTo>
                    <a:pt x="1764" y="3627"/>
                  </a:lnTo>
                  <a:close/>
                  <a:moveTo>
                    <a:pt x="18933" y="11368"/>
                  </a:moveTo>
                  <a:lnTo>
                    <a:pt x="18933" y="12567"/>
                  </a:lnTo>
                  <a:cubicBezTo>
                    <a:pt x="18933" y="12931"/>
                    <a:pt x="18616" y="13249"/>
                    <a:pt x="18245" y="13249"/>
                  </a:cubicBezTo>
                  <a:lnTo>
                    <a:pt x="1253" y="13249"/>
                  </a:lnTo>
                  <a:cubicBezTo>
                    <a:pt x="882" y="13249"/>
                    <a:pt x="565" y="12931"/>
                    <a:pt x="565" y="12567"/>
                  </a:cubicBezTo>
                  <a:lnTo>
                    <a:pt x="565" y="11368"/>
                  </a:lnTo>
                  <a:close/>
                  <a:moveTo>
                    <a:pt x="11315" y="13813"/>
                  </a:moveTo>
                  <a:cubicBezTo>
                    <a:pt x="11339" y="14330"/>
                    <a:pt x="11392" y="15453"/>
                    <a:pt x="11539" y="16217"/>
                  </a:cubicBezTo>
                  <a:lnTo>
                    <a:pt x="7959" y="16217"/>
                  </a:lnTo>
                  <a:cubicBezTo>
                    <a:pt x="8106" y="15453"/>
                    <a:pt x="8159" y="14330"/>
                    <a:pt x="8182" y="13813"/>
                  </a:cubicBezTo>
                  <a:close/>
                  <a:moveTo>
                    <a:pt x="1253" y="0"/>
                  </a:moveTo>
                  <a:cubicBezTo>
                    <a:pt x="565" y="0"/>
                    <a:pt x="1" y="564"/>
                    <a:pt x="1" y="1252"/>
                  </a:cubicBezTo>
                  <a:lnTo>
                    <a:pt x="1" y="12567"/>
                  </a:lnTo>
                  <a:cubicBezTo>
                    <a:pt x="1" y="13249"/>
                    <a:pt x="565" y="13813"/>
                    <a:pt x="1253" y="13813"/>
                  </a:cubicBezTo>
                  <a:lnTo>
                    <a:pt x="7618" y="13813"/>
                  </a:lnTo>
                  <a:cubicBezTo>
                    <a:pt x="7595" y="14477"/>
                    <a:pt x="7518" y="15600"/>
                    <a:pt x="7371" y="16217"/>
                  </a:cubicBezTo>
                  <a:lnTo>
                    <a:pt x="6396" y="16217"/>
                  </a:lnTo>
                  <a:cubicBezTo>
                    <a:pt x="6225" y="16217"/>
                    <a:pt x="6102" y="16334"/>
                    <a:pt x="6102" y="16481"/>
                  </a:cubicBezTo>
                  <a:cubicBezTo>
                    <a:pt x="6102" y="16658"/>
                    <a:pt x="6225" y="16775"/>
                    <a:pt x="6396" y="16775"/>
                  </a:cubicBezTo>
                  <a:lnTo>
                    <a:pt x="13102" y="16775"/>
                  </a:lnTo>
                  <a:cubicBezTo>
                    <a:pt x="13279" y="16775"/>
                    <a:pt x="13396" y="16658"/>
                    <a:pt x="13396" y="16481"/>
                  </a:cubicBezTo>
                  <a:cubicBezTo>
                    <a:pt x="13396" y="16334"/>
                    <a:pt x="13279" y="16217"/>
                    <a:pt x="13102" y="16217"/>
                  </a:cubicBezTo>
                  <a:lnTo>
                    <a:pt x="12126" y="16217"/>
                  </a:lnTo>
                  <a:cubicBezTo>
                    <a:pt x="11980" y="15600"/>
                    <a:pt x="11903" y="14477"/>
                    <a:pt x="11880" y="13813"/>
                  </a:cubicBezTo>
                  <a:lnTo>
                    <a:pt x="18245" y="13813"/>
                  </a:lnTo>
                  <a:cubicBezTo>
                    <a:pt x="18933" y="13813"/>
                    <a:pt x="19497" y="13249"/>
                    <a:pt x="19497" y="12567"/>
                  </a:cubicBezTo>
                  <a:lnTo>
                    <a:pt x="19497" y="3527"/>
                  </a:lnTo>
                  <a:cubicBezTo>
                    <a:pt x="19497" y="3356"/>
                    <a:pt x="19374" y="3233"/>
                    <a:pt x="19203" y="3233"/>
                  </a:cubicBezTo>
                  <a:cubicBezTo>
                    <a:pt x="19056" y="3233"/>
                    <a:pt x="18933" y="3356"/>
                    <a:pt x="18933" y="3527"/>
                  </a:cubicBezTo>
                  <a:lnTo>
                    <a:pt x="18933" y="10780"/>
                  </a:lnTo>
                  <a:lnTo>
                    <a:pt x="18298" y="10780"/>
                  </a:lnTo>
                  <a:lnTo>
                    <a:pt x="18298" y="2034"/>
                  </a:lnTo>
                  <a:cubicBezTo>
                    <a:pt x="18298" y="1640"/>
                    <a:pt x="17981" y="1323"/>
                    <a:pt x="17587" y="1323"/>
                  </a:cubicBezTo>
                  <a:lnTo>
                    <a:pt x="1911" y="1323"/>
                  </a:lnTo>
                  <a:cubicBezTo>
                    <a:pt x="1546" y="1323"/>
                    <a:pt x="1229" y="1593"/>
                    <a:pt x="1200" y="1963"/>
                  </a:cubicBezTo>
                  <a:lnTo>
                    <a:pt x="1200" y="10780"/>
                  </a:lnTo>
                  <a:lnTo>
                    <a:pt x="565" y="10780"/>
                  </a:lnTo>
                  <a:lnTo>
                    <a:pt x="565" y="1252"/>
                  </a:lnTo>
                  <a:cubicBezTo>
                    <a:pt x="565" y="882"/>
                    <a:pt x="882" y="564"/>
                    <a:pt x="1253" y="564"/>
                  </a:cubicBezTo>
                  <a:lnTo>
                    <a:pt x="18245" y="564"/>
                  </a:lnTo>
                  <a:cubicBezTo>
                    <a:pt x="18616" y="564"/>
                    <a:pt x="18933" y="882"/>
                    <a:pt x="18933" y="1252"/>
                  </a:cubicBezTo>
                  <a:lnTo>
                    <a:pt x="18933" y="2204"/>
                  </a:lnTo>
                  <a:cubicBezTo>
                    <a:pt x="18933" y="2351"/>
                    <a:pt x="19056" y="2475"/>
                    <a:pt x="19203" y="2475"/>
                  </a:cubicBezTo>
                  <a:cubicBezTo>
                    <a:pt x="19374" y="2475"/>
                    <a:pt x="19497" y="2351"/>
                    <a:pt x="19497" y="2204"/>
                  </a:cubicBezTo>
                  <a:lnTo>
                    <a:pt x="19497" y="1252"/>
                  </a:lnTo>
                  <a:cubicBezTo>
                    <a:pt x="19497" y="564"/>
                    <a:pt x="18933" y="0"/>
                    <a:pt x="1824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56"/>
            <p:cNvSpPr/>
            <p:nvPr/>
          </p:nvSpPr>
          <p:spPr>
            <a:xfrm>
              <a:off x="4142609" y="1389202"/>
              <a:ext cx="102621" cy="116003"/>
            </a:xfrm>
            <a:custGeom>
              <a:rect b="b" l="l" r="r" t="t"/>
              <a:pathLst>
                <a:path extrusionOk="0" h="5955" w="5268">
                  <a:moveTo>
                    <a:pt x="4362" y="588"/>
                  </a:moveTo>
                  <a:lnTo>
                    <a:pt x="2646" y="2551"/>
                  </a:lnTo>
                  <a:lnTo>
                    <a:pt x="906" y="588"/>
                  </a:lnTo>
                  <a:close/>
                  <a:moveTo>
                    <a:pt x="4703" y="1058"/>
                  </a:moveTo>
                  <a:lnTo>
                    <a:pt x="4703" y="4902"/>
                  </a:lnTo>
                  <a:lnTo>
                    <a:pt x="3016" y="2992"/>
                  </a:lnTo>
                  <a:lnTo>
                    <a:pt x="4703" y="1058"/>
                  </a:lnTo>
                  <a:close/>
                  <a:moveTo>
                    <a:pt x="2646" y="3409"/>
                  </a:moveTo>
                  <a:lnTo>
                    <a:pt x="4362" y="5390"/>
                  </a:lnTo>
                  <a:lnTo>
                    <a:pt x="906" y="5390"/>
                  </a:lnTo>
                  <a:lnTo>
                    <a:pt x="2646" y="3409"/>
                  </a:lnTo>
                  <a:close/>
                  <a:moveTo>
                    <a:pt x="295" y="0"/>
                  </a:moveTo>
                  <a:cubicBezTo>
                    <a:pt x="124" y="0"/>
                    <a:pt x="1" y="123"/>
                    <a:pt x="1" y="294"/>
                  </a:cubicBezTo>
                  <a:lnTo>
                    <a:pt x="1" y="2157"/>
                  </a:lnTo>
                  <a:cubicBezTo>
                    <a:pt x="1" y="2304"/>
                    <a:pt x="124" y="2428"/>
                    <a:pt x="295" y="2428"/>
                  </a:cubicBezTo>
                  <a:cubicBezTo>
                    <a:pt x="441" y="2428"/>
                    <a:pt x="565" y="2304"/>
                    <a:pt x="565" y="2157"/>
                  </a:cubicBezTo>
                  <a:lnTo>
                    <a:pt x="565" y="1058"/>
                  </a:lnTo>
                  <a:lnTo>
                    <a:pt x="2258" y="2992"/>
                  </a:lnTo>
                  <a:lnTo>
                    <a:pt x="565" y="4902"/>
                  </a:lnTo>
                  <a:lnTo>
                    <a:pt x="565" y="3480"/>
                  </a:lnTo>
                  <a:cubicBezTo>
                    <a:pt x="565" y="3333"/>
                    <a:pt x="441" y="3209"/>
                    <a:pt x="295" y="3209"/>
                  </a:cubicBezTo>
                  <a:cubicBezTo>
                    <a:pt x="124" y="3209"/>
                    <a:pt x="1" y="3333"/>
                    <a:pt x="1" y="3480"/>
                  </a:cubicBezTo>
                  <a:lnTo>
                    <a:pt x="1" y="5660"/>
                  </a:lnTo>
                  <a:cubicBezTo>
                    <a:pt x="1" y="5831"/>
                    <a:pt x="124" y="5954"/>
                    <a:pt x="295" y="5954"/>
                  </a:cubicBezTo>
                  <a:lnTo>
                    <a:pt x="4997" y="5954"/>
                  </a:lnTo>
                  <a:cubicBezTo>
                    <a:pt x="5144" y="5954"/>
                    <a:pt x="5267" y="5831"/>
                    <a:pt x="5267" y="5660"/>
                  </a:cubicBezTo>
                  <a:lnTo>
                    <a:pt x="5267" y="294"/>
                  </a:lnTo>
                  <a:cubicBezTo>
                    <a:pt x="5267" y="123"/>
                    <a:pt x="5144" y="0"/>
                    <a:pt x="499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56"/>
            <p:cNvSpPr/>
            <p:nvPr/>
          </p:nvSpPr>
          <p:spPr>
            <a:xfrm>
              <a:off x="4259507" y="1389202"/>
              <a:ext cx="165599" cy="59200"/>
            </a:xfrm>
            <a:custGeom>
              <a:rect b="b" l="l" r="r" t="t"/>
              <a:pathLst>
                <a:path extrusionOk="0" h="3039" w="8501">
                  <a:moveTo>
                    <a:pt x="6343" y="588"/>
                  </a:moveTo>
                  <a:lnTo>
                    <a:pt x="4262" y="1228"/>
                  </a:lnTo>
                  <a:lnTo>
                    <a:pt x="2158" y="588"/>
                  </a:lnTo>
                  <a:close/>
                  <a:moveTo>
                    <a:pt x="565" y="688"/>
                  </a:moveTo>
                  <a:lnTo>
                    <a:pt x="3281" y="1522"/>
                  </a:lnTo>
                  <a:lnTo>
                    <a:pt x="565" y="2381"/>
                  </a:lnTo>
                  <a:lnTo>
                    <a:pt x="565" y="688"/>
                  </a:lnTo>
                  <a:close/>
                  <a:moveTo>
                    <a:pt x="7936" y="688"/>
                  </a:moveTo>
                  <a:lnTo>
                    <a:pt x="7936" y="2381"/>
                  </a:lnTo>
                  <a:lnTo>
                    <a:pt x="5220" y="1522"/>
                  </a:lnTo>
                  <a:lnTo>
                    <a:pt x="7936" y="688"/>
                  </a:lnTo>
                  <a:close/>
                  <a:moveTo>
                    <a:pt x="4262" y="1840"/>
                  </a:moveTo>
                  <a:lnTo>
                    <a:pt x="6343" y="2475"/>
                  </a:lnTo>
                  <a:lnTo>
                    <a:pt x="2158" y="2475"/>
                  </a:lnTo>
                  <a:lnTo>
                    <a:pt x="4262" y="1840"/>
                  </a:lnTo>
                  <a:close/>
                  <a:moveTo>
                    <a:pt x="295" y="0"/>
                  </a:moveTo>
                  <a:cubicBezTo>
                    <a:pt x="124" y="0"/>
                    <a:pt x="1" y="123"/>
                    <a:pt x="1" y="294"/>
                  </a:cubicBezTo>
                  <a:lnTo>
                    <a:pt x="1" y="2768"/>
                  </a:lnTo>
                  <a:cubicBezTo>
                    <a:pt x="1" y="2915"/>
                    <a:pt x="124" y="3039"/>
                    <a:pt x="295" y="3039"/>
                  </a:cubicBezTo>
                  <a:lnTo>
                    <a:pt x="8206" y="3039"/>
                  </a:lnTo>
                  <a:cubicBezTo>
                    <a:pt x="8377" y="3039"/>
                    <a:pt x="8500" y="2915"/>
                    <a:pt x="8500" y="2768"/>
                  </a:cubicBezTo>
                  <a:lnTo>
                    <a:pt x="8500" y="294"/>
                  </a:lnTo>
                  <a:cubicBezTo>
                    <a:pt x="8500" y="123"/>
                    <a:pt x="8377" y="0"/>
                    <a:pt x="82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56"/>
            <p:cNvSpPr/>
            <p:nvPr/>
          </p:nvSpPr>
          <p:spPr>
            <a:xfrm>
              <a:off x="4259507" y="1464648"/>
              <a:ext cx="165599" cy="11474"/>
            </a:xfrm>
            <a:custGeom>
              <a:rect b="b" l="l" r="r" t="t"/>
              <a:pathLst>
                <a:path extrusionOk="0" h="589" w="8501">
                  <a:moveTo>
                    <a:pt x="295" y="0"/>
                  </a:moveTo>
                  <a:cubicBezTo>
                    <a:pt x="124" y="0"/>
                    <a:pt x="1" y="124"/>
                    <a:pt x="1" y="294"/>
                  </a:cubicBezTo>
                  <a:cubicBezTo>
                    <a:pt x="1" y="441"/>
                    <a:pt x="124" y="588"/>
                    <a:pt x="295" y="588"/>
                  </a:cubicBezTo>
                  <a:lnTo>
                    <a:pt x="8206" y="588"/>
                  </a:lnTo>
                  <a:cubicBezTo>
                    <a:pt x="8377" y="588"/>
                    <a:pt x="8500" y="441"/>
                    <a:pt x="8500" y="294"/>
                  </a:cubicBezTo>
                  <a:cubicBezTo>
                    <a:pt x="8500" y="124"/>
                    <a:pt x="8377" y="0"/>
                    <a:pt x="82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56"/>
            <p:cNvSpPr/>
            <p:nvPr/>
          </p:nvSpPr>
          <p:spPr>
            <a:xfrm>
              <a:off x="4259507" y="1487556"/>
              <a:ext cx="165599" cy="11006"/>
            </a:xfrm>
            <a:custGeom>
              <a:rect b="b" l="l" r="r" t="t"/>
              <a:pathLst>
                <a:path extrusionOk="0" h="565" w="8501">
                  <a:moveTo>
                    <a:pt x="295" y="0"/>
                  </a:moveTo>
                  <a:cubicBezTo>
                    <a:pt x="124" y="0"/>
                    <a:pt x="1" y="123"/>
                    <a:pt x="1" y="270"/>
                  </a:cubicBezTo>
                  <a:cubicBezTo>
                    <a:pt x="1" y="441"/>
                    <a:pt x="124" y="564"/>
                    <a:pt x="295" y="564"/>
                  </a:cubicBezTo>
                  <a:lnTo>
                    <a:pt x="8206" y="564"/>
                  </a:lnTo>
                  <a:cubicBezTo>
                    <a:pt x="8377" y="564"/>
                    <a:pt x="8500" y="441"/>
                    <a:pt x="8500" y="270"/>
                  </a:cubicBezTo>
                  <a:cubicBezTo>
                    <a:pt x="8500" y="123"/>
                    <a:pt x="8377" y="0"/>
                    <a:pt x="82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256"/>
          <p:cNvGrpSpPr/>
          <p:nvPr/>
        </p:nvGrpSpPr>
        <p:grpSpPr>
          <a:xfrm>
            <a:off x="2568664" y="1322850"/>
            <a:ext cx="379819" cy="379352"/>
            <a:chOff x="3517676" y="1282375"/>
            <a:chExt cx="379819" cy="379352"/>
          </a:xfrm>
        </p:grpSpPr>
        <p:sp>
          <p:nvSpPr>
            <p:cNvPr id="3560" name="Google Shape;3560;p256"/>
            <p:cNvSpPr/>
            <p:nvPr/>
          </p:nvSpPr>
          <p:spPr>
            <a:xfrm>
              <a:off x="3786751" y="1629174"/>
              <a:ext cx="39174" cy="27272"/>
            </a:xfrm>
            <a:custGeom>
              <a:rect b="b" l="l" r="r" t="t"/>
              <a:pathLst>
                <a:path extrusionOk="0" h="1400" w="2011">
                  <a:moveTo>
                    <a:pt x="147" y="1"/>
                  </a:moveTo>
                  <a:cubicBezTo>
                    <a:pt x="147" y="1"/>
                    <a:pt x="124" y="1030"/>
                    <a:pt x="0" y="1400"/>
                  </a:cubicBezTo>
                  <a:lnTo>
                    <a:pt x="2011" y="1400"/>
                  </a:lnTo>
                  <a:cubicBezTo>
                    <a:pt x="1887" y="1030"/>
                    <a:pt x="1864" y="1"/>
                    <a:pt x="1864"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56"/>
            <p:cNvSpPr/>
            <p:nvPr/>
          </p:nvSpPr>
          <p:spPr>
            <a:xfrm>
              <a:off x="3788699" y="1629174"/>
              <a:ext cx="35278" cy="15370"/>
            </a:xfrm>
            <a:custGeom>
              <a:rect b="b" l="l" r="r" t="t"/>
              <a:pathLst>
                <a:path extrusionOk="0" h="789" w="1811">
                  <a:moveTo>
                    <a:pt x="47" y="1"/>
                  </a:moveTo>
                  <a:cubicBezTo>
                    <a:pt x="47" y="1"/>
                    <a:pt x="24" y="395"/>
                    <a:pt x="0" y="789"/>
                  </a:cubicBezTo>
                  <a:lnTo>
                    <a:pt x="1811" y="789"/>
                  </a:lnTo>
                  <a:cubicBezTo>
                    <a:pt x="1764" y="395"/>
                    <a:pt x="1764" y="1"/>
                    <a:pt x="176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56"/>
            <p:cNvSpPr/>
            <p:nvPr/>
          </p:nvSpPr>
          <p:spPr>
            <a:xfrm>
              <a:off x="3720461" y="1512860"/>
              <a:ext cx="171755" cy="116335"/>
            </a:xfrm>
            <a:custGeom>
              <a:rect b="b" l="l" r="r" t="t"/>
              <a:pathLst>
                <a:path extrusionOk="0" h="5972" w="8817">
                  <a:moveTo>
                    <a:pt x="441" y="0"/>
                  </a:moveTo>
                  <a:cubicBezTo>
                    <a:pt x="194" y="0"/>
                    <a:pt x="0" y="218"/>
                    <a:pt x="0" y="464"/>
                  </a:cubicBezTo>
                  <a:lnTo>
                    <a:pt x="0" y="5531"/>
                  </a:lnTo>
                  <a:cubicBezTo>
                    <a:pt x="0" y="5778"/>
                    <a:pt x="194" y="5972"/>
                    <a:pt x="441" y="5972"/>
                  </a:cubicBezTo>
                  <a:lnTo>
                    <a:pt x="8352" y="5972"/>
                  </a:lnTo>
                  <a:cubicBezTo>
                    <a:pt x="8617" y="5972"/>
                    <a:pt x="8817" y="5778"/>
                    <a:pt x="8817" y="5531"/>
                  </a:cubicBezTo>
                  <a:lnTo>
                    <a:pt x="8817" y="464"/>
                  </a:lnTo>
                  <a:cubicBezTo>
                    <a:pt x="8817" y="218"/>
                    <a:pt x="8617" y="0"/>
                    <a:pt x="8352" y="0"/>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56"/>
            <p:cNvSpPr/>
            <p:nvPr/>
          </p:nvSpPr>
          <p:spPr>
            <a:xfrm>
              <a:off x="3720461" y="1607318"/>
              <a:ext cx="171755" cy="21876"/>
            </a:xfrm>
            <a:custGeom>
              <a:rect b="b" l="l" r="r" t="t"/>
              <a:pathLst>
                <a:path extrusionOk="0" h="1123" w="8817">
                  <a:moveTo>
                    <a:pt x="0" y="0"/>
                  </a:moveTo>
                  <a:lnTo>
                    <a:pt x="0" y="682"/>
                  </a:lnTo>
                  <a:cubicBezTo>
                    <a:pt x="0" y="929"/>
                    <a:pt x="194" y="1123"/>
                    <a:pt x="441" y="1123"/>
                  </a:cubicBezTo>
                  <a:lnTo>
                    <a:pt x="8352" y="1123"/>
                  </a:lnTo>
                  <a:cubicBezTo>
                    <a:pt x="8617" y="1123"/>
                    <a:pt x="8817" y="929"/>
                    <a:pt x="8817" y="682"/>
                  </a:cubicBezTo>
                  <a:lnTo>
                    <a:pt x="8817" y="0"/>
                  </a:ln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56"/>
            <p:cNvSpPr/>
            <p:nvPr/>
          </p:nvSpPr>
          <p:spPr>
            <a:xfrm>
              <a:off x="3868274" y="1607318"/>
              <a:ext cx="23941" cy="21876"/>
            </a:xfrm>
            <a:custGeom>
              <a:rect b="b" l="l" r="r" t="t"/>
              <a:pathLst>
                <a:path extrusionOk="0" h="1123" w="1229">
                  <a:moveTo>
                    <a:pt x="441" y="0"/>
                  </a:moveTo>
                  <a:lnTo>
                    <a:pt x="441" y="682"/>
                  </a:lnTo>
                  <a:cubicBezTo>
                    <a:pt x="441" y="929"/>
                    <a:pt x="247" y="1123"/>
                    <a:pt x="0" y="1123"/>
                  </a:cubicBezTo>
                  <a:lnTo>
                    <a:pt x="764" y="1123"/>
                  </a:lnTo>
                  <a:cubicBezTo>
                    <a:pt x="1029" y="1123"/>
                    <a:pt x="1229" y="929"/>
                    <a:pt x="1229" y="682"/>
                  </a:cubicBezTo>
                  <a:lnTo>
                    <a:pt x="1229" y="0"/>
                  </a:ln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56"/>
            <p:cNvSpPr/>
            <p:nvPr/>
          </p:nvSpPr>
          <p:spPr>
            <a:xfrm>
              <a:off x="3691378" y="1404085"/>
              <a:ext cx="39057" cy="27155"/>
            </a:xfrm>
            <a:custGeom>
              <a:rect b="b" l="l" r="r" t="t"/>
              <a:pathLst>
                <a:path extrusionOk="0" h="1394" w="2005">
                  <a:moveTo>
                    <a:pt x="147" y="0"/>
                  </a:moveTo>
                  <a:cubicBezTo>
                    <a:pt x="147" y="0"/>
                    <a:pt x="147" y="1029"/>
                    <a:pt x="0" y="1393"/>
                  </a:cubicBezTo>
                  <a:lnTo>
                    <a:pt x="2004" y="1393"/>
                  </a:lnTo>
                  <a:cubicBezTo>
                    <a:pt x="1881" y="1029"/>
                    <a:pt x="1858" y="0"/>
                    <a:pt x="1858"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56"/>
            <p:cNvSpPr/>
            <p:nvPr/>
          </p:nvSpPr>
          <p:spPr>
            <a:xfrm>
              <a:off x="3693657" y="1404085"/>
              <a:ext cx="34947" cy="15233"/>
            </a:xfrm>
            <a:custGeom>
              <a:rect b="b" l="l" r="r" t="t"/>
              <a:pathLst>
                <a:path extrusionOk="0" h="782" w="1794">
                  <a:moveTo>
                    <a:pt x="30" y="0"/>
                  </a:moveTo>
                  <a:cubicBezTo>
                    <a:pt x="30" y="0"/>
                    <a:pt x="30" y="388"/>
                    <a:pt x="1" y="782"/>
                  </a:cubicBezTo>
                  <a:lnTo>
                    <a:pt x="1793" y="782"/>
                  </a:lnTo>
                  <a:cubicBezTo>
                    <a:pt x="1764" y="388"/>
                    <a:pt x="1741" y="0"/>
                    <a:pt x="174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56"/>
            <p:cNvSpPr/>
            <p:nvPr/>
          </p:nvSpPr>
          <p:spPr>
            <a:xfrm>
              <a:off x="3624971" y="1287635"/>
              <a:ext cx="171755" cy="116471"/>
            </a:xfrm>
            <a:custGeom>
              <a:rect b="b" l="l" r="r" t="t"/>
              <a:pathLst>
                <a:path extrusionOk="0" h="5979" w="8817">
                  <a:moveTo>
                    <a:pt x="470" y="0"/>
                  </a:moveTo>
                  <a:cubicBezTo>
                    <a:pt x="223" y="0"/>
                    <a:pt x="0" y="218"/>
                    <a:pt x="0" y="465"/>
                  </a:cubicBezTo>
                  <a:lnTo>
                    <a:pt x="0" y="5537"/>
                  </a:lnTo>
                  <a:cubicBezTo>
                    <a:pt x="0" y="5778"/>
                    <a:pt x="223" y="5978"/>
                    <a:pt x="470" y="5978"/>
                  </a:cubicBezTo>
                  <a:lnTo>
                    <a:pt x="8376" y="5978"/>
                  </a:lnTo>
                  <a:cubicBezTo>
                    <a:pt x="8623" y="5978"/>
                    <a:pt x="8817" y="5778"/>
                    <a:pt x="8817" y="5537"/>
                  </a:cubicBezTo>
                  <a:lnTo>
                    <a:pt x="8817" y="465"/>
                  </a:lnTo>
                  <a:cubicBezTo>
                    <a:pt x="8817" y="218"/>
                    <a:pt x="8623" y="0"/>
                    <a:pt x="8376"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56"/>
            <p:cNvSpPr/>
            <p:nvPr/>
          </p:nvSpPr>
          <p:spPr>
            <a:xfrm>
              <a:off x="3624971" y="1382092"/>
              <a:ext cx="171755" cy="22012"/>
            </a:xfrm>
            <a:custGeom>
              <a:rect b="b" l="l" r="r" t="t"/>
              <a:pathLst>
                <a:path extrusionOk="0" h="1130" w="8817">
                  <a:moveTo>
                    <a:pt x="0" y="1"/>
                  </a:moveTo>
                  <a:lnTo>
                    <a:pt x="0" y="688"/>
                  </a:lnTo>
                  <a:cubicBezTo>
                    <a:pt x="0" y="929"/>
                    <a:pt x="223" y="1129"/>
                    <a:pt x="470" y="1129"/>
                  </a:cubicBezTo>
                  <a:lnTo>
                    <a:pt x="8376" y="1129"/>
                  </a:lnTo>
                  <a:cubicBezTo>
                    <a:pt x="8623" y="1129"/>
                    <a:pt x="8817" y="929"/>
                    <a:pt x="8817" y="688"/>
                  </a:cubicBezTo>
                  <a:lnTo>
                    <a:pt x="8817" y="1"/>
                  </a:ln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56"/>
            <p:cNvSpPr/>
            <p:nvPr/>
          </p:nvSpPr>
          <p:spPr>
            <a:xfrm>
              <a:off x="3772901" y="1382092"/>
              <a:ext cx="23824" cy="22012"/>
            </a:xfrm>
            <a:custGeom>
              <a:rect b="b" l="l" r="r" t="t"/>
              <a:pathLst>
                <a:path extrusionOk="0" h="1130" w="1223">
                  <a:moveTo>
                    <a:pt x="441" y="1"/>
                  </a:moveTo>
                  <a:lnTo>
                    <a:pt x="441" y="688"/>
                  </a:lnTo>
                  <a:cubicBezTo>
                    <a:pt x="441" y="929"/>
                    <a:pt x="247" y="1129"/>
                    <a:pt x="0" y="1129"/>
                  </a:cubicBezTo>
                  <a:lnTo>
                    <a:pt x="782" y="1129"/>
                  </a:lnTo>
                  <a:cubicBezTo>
                    <a:pt x="1029" y="1129"/>
                    <a:pt x="1223" y="929"/>
                    <a:pt x="1223" y="688"/>
                  </a:cubicBezTo>
                  <a:lnTo>
                    <a:pt x="1223" y="1"/>
                  </a:ln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56"/>
            <p:cNvSpPr/>
            <p:nvPr/>
          </p:nvSpPr>
          <p:spPr>
            <a:xfrm>
              <a:off x="3589693" y="1629174"/>
              <a:ext cx="39174" cy="27272"/>
            </a:xfrm>
            <a:custGeom>
              <a:rect b="b" l="l" r="r" t="t"/>
              <a:pathLst>
                <a:path extrusionOk="0" h="1400" w="2011">
                  <a:moveTo>
                    <a:pt x="148" y="1"/>
                  </a:moveTo>
                  <a:cubicBezTo>
                    <a:pt x="148" y="1"/>
                    <a:pt x="124" y="1030"/>
                    <a:pt x="1" y="1400"/>
                  </a:cubicBezTo>
                  <a:lnTo>
                    <a:pt x="2011" y="1400"/>
                  </a:lnTo>
                  <a:cubicBezTo>
                    <a:pt x="1887" y="1030"/>
                    <a:pt x="1864" y="1"/>
                    <a:pt x="1864"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56"/>
            <p:cNvSpPr/>
            <p:nvPr/>
          </p:nvSpPr>
          <p:spPr>
            <a:xfrm>
              <a:off x="3591641" y="1629174"/>
              <a:ext cx="35278" cy="15370"/>
            </a:xfrm>
            <a:custGeom>
              <a:rect b="b" l="l" r="r" t="t"/>
              <a:pathLst>
                <a:path extrusionOk="0" h="789" w="1811">
                  <a:moveTo>
                    <a:pt x="48" y="1"/>
                  </a:moveTo>
                  <a:cubicBezTo>
                    <a:pt x="48" y="1"/>
                    <a:pt x="48" y="395"/>
                    <a:pt x="1" y="789"/>
                  </a:cubicBezTo>
                  <a:lnTo>
                    <a:pt x="1811" y="789"/>
                  </a:lnTo>
                  <a:cubicBezTo>
                    <a:pt x="1764" y="395"/>
                    <a:pt x="1764" y="1"/>
                    <a:pt x="176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56"/>
            <p:cNvSpPr/>
            <p:nvPr/>
          </p:nvSpPr>
          <p:spPr>
            <a:xfrm>
              <a:off x="3523403" y="1512860"/>
              <a:ext cx="171775" cy="116335"/>
            </a:xfrm>
            <a:custGeom>
              <a:rect b="b" l="l" r="r" t="t"/>
              <a:pathLst>
                <a:path extrusionOk="0" h="5972" w="8818">
                  <a:moveTo>
                    <a:pt x="441" y="0"/>
                  </a:moveTo>
                  <a:cubicBezTo>
                    <a:pt x="194" y="0"/>
                    <a:pt x="0" y="218"/>
                    <a:pt x="0" y="464"/>
                  </a:cubicBezTo>
                  <a:lnTo>
                    <a:pt x="0" y="5531"/>
                  </a:lnTo>
                  <a:cubicBezTo>
                    <a:pt x="0" y="5778"/>
                    <a:pt x="194" y="5972"/>
                    <a:pt x="441" y="5972"/>
                  </a:cubicBezTo>
                  <a:lnTo>
                    <a:pt x="8376" y="5972"/>
                  </a:lnTo>
                  <a:cubicBezTo>
                    <a:pt x="8623" y="5972"/>
                    <a:pt x="8817" y="5778"/>
                    <a:pt x="8817" y="5531"/>
                  </a:cubicBezTo>
                  <a:lnTo>
                    <a:pt x="8817" y="464"/>
                  </a:lnTo>
                  <a:cubicBezTo>
                    <a:pt x="8817" y="218"/>
                    <a:pt x="8623" y="0"/>
                    <a:pt x="8376" y="0"/>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56"/>
            <p:cNvSpPr/>
            <p:nvPr/>
          </p:nvSpPr>
          <p:spPr>
            <a:xfrm>
              <a:off x="3523403" y="1607318"/>
              <a:ext cx="171775" cy="21876"/>
            </a:xfrm>
            <a:custGeom>
              <a:rect b="b" l="l" r="r" t="t"/>
              <a:pathLst>
                <a:path extrusionOk="0" h="1123" w="8818">
                  <a:moveTo>
                    <a:pt x="0" y="0"/>
                  </a:moveTo>
                  <a:lnTo>
                    <a:pt x="0" y="682"/>
                  </a:lnTo>
                  <a:cubicBezTo>
                    <a:pt x="0" y="929"/>
                    <a:pt x="194" y="1123"/>
                    <a:pt x="441" y="1123"/>
                  </a:cubicBezTo>
                  <a:lnTo>
                    <a:pt x="8376" y="1123"/>
                  </a:lnTo>
                  <a:cubicBezTo>
                    <a:pt x="8623" y="1123"/>
                    <a:pt x="8817" y="929"/>
                    <a:pt x="8817" y="682"/>
                  </a:cubicBezTo>
                  <a:lnTo>
                    <a:pt x="8817" y="0"/>
                  </a:ln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56"/>
            <p:cNvSpPr/>
            <p:nvPr/>
          </p:nvSpPr>
          <p:spPr>
            <a:xfrm>
              <a:off x="3671333" y="1607318"/>
              <a:ext cx="23844" cy="21876"/>
            </a:xfrm>
            <a:custGeom>
              <a:rect b="b" l="l" r="r" t="t"/>
              <a:pathLst>
                <a:path extrusionOk="0" h="1123" w="1224">
                  <a:moveTo>
                    <a:pt x="441" y="0"/>
                  </a:moveTo>
                  <a:lnTo>
                    <a:pt x="441" y="682"/>
                  </a:lnTo>
                  <a:cubicBezTo>
                    <a:pt x="441" y="929"/>
                    <a:pt x="242" y="1123"/>
                    <a:pt x="1" y="1123"/>
                  </a:cubicBezTo>
                  <a:lnTo>
                    <a:pt x="782" y="1123"/>
                  </a:lnTo>
                  <a:cubicBezTo>
                    <a:pt x="1029" y="1123"/>
                    <a:pt x="1223" y="929"/>
                    <a:pt x="1223" y="682"/>
                  </a:cubicBezTo>
                  <a:lnTo>
                    <a:pt x="1223" y="0"/>
                  </a:ln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56"/>
            <p:cNvSpPr/>
            <p:nvPr/>
          </p:nvSpPr>
          <p:spPr>
            <a:xfrm>
              <a:off x="3714734" y="1507581"/>
              <a:ext cx="182761" cy="154145"/>
            </a:xfrm>
            <a:custGeom>
              <a:rect b="b" l="l" r="r" t="t"/>
              <a:pathLst>
                <a:path extrusionOk="0" h="7913" w="9382">
                  <a:moveTo>
                    <a:pt x="8817" y="5385"/>
                  </a:moveTo>
                  <a:lnTo>
                    <a:pt x="8817" y="5802"/>
                  </a:lnTo>
                  <a:cubicBezTo>
                    <a:pt x="8817" y="5902"/>
                    <a:pt x="8741" y="5973"/>
                    <a:pt x="8646" y="5973"/>
                  </a:cubicBezTo>
                  <a:lnTo>
                    <a:pt x="735" y="5973"/>
                  </a:lnTo>
                  <a:cubicBezTo>
                    <a:pt x="659" y="5973"/>
                    <a:pt x="588" y="5902"/>
                    <a:pt x="588" y="5802"/>
                  </a:cubicBezTo>
                  <a:lnTo>
                    <a:pt x="588" y="5385"/>
                  </a:lnTo>
                  <a:close/>
                  <a:moveTo>
                    <a:pt x="5290" y="6537"/>
                  </a:moveTo>
                  <a:cubicBezTo>
                    <a:pt x="5290" y="6760"/>
                    <a:pt x="5314" y="7078"/>
                    <a:pt x="5337" y="7348"/>
                  </a:cubicBezTo>
                  <a:lnTo>
                    <a:pt x="4038" y="7348"/>
                  </a:lnTo>
                  <a:cubicBezTo>
                    <a:pt x="4091" y="7078"/>
                    <a:pt x="4115" y="6760"/>
                    <a:pt x="4115" y="6537"/>
                  </a:cubicBezTo>
                  <a:close/>
                  <a:moveTo>
                    <a:pt x="735" y="1"/>
                  </a:moveTo>
                  <a:cubicBezTo>
                    <a:pt x="341" y="1"/>
                    <a:pt x="0" y="318"/>
                    <a:pt x="0" y="735"/>
                  </a:cubicBezTo>
                  <a:lnTo>
                    <a:pt x="0" y="1594"/>
                  </a:lnTo>
                  <a:cubicBezTo>
                    <a:pt x="0" y="1764"/>
                    <a:pt x="124" y="1887"/>
                    <a:pt x="294" y="1887"/>
                  </a:cubicBezTo>
                  <a:cubicBezTo>
                    <a:pt x="441" y="1887"/>
                    <a:pt x="588" y="1764"/>
                    <a:pt x="588" y="1594"/>
                  </a:cubicBezTo>
                  <a:lnTo>
                    <a:pt x="588" y="735"/>
                  </a:lnTo>
                  <a:cubicBezTo>
                    <a:pt x="588" y="635"/>
                    <a:pt x="659" y="565"/>
                    <a:pt x="735" y="565"/>
                  </a:cubicBezTo>
                  <a:lnTo>
                    <a:pt x="8646" y="565"/>
                  </a:lnTo>
                  <a:cubicBezTo>
                    <a:pt x="8741" y="565"/>
                    <a:pt x="8817" y="635"/>
                    <a:pt x="8817" y="735"/>
                  </a:cubicBezTo>
                  <a:lnTo>
                    <a:pt x="8817" y="4826"/>
                  </a:lnTo>
                  <a:lnTo>
                    <a:pt x="588" y="4826"/>
                  </a:lnTo>
                  <a:lnTo>
                    <a:pt x="588" y="2916"/>
                  </a:lnTo>
                  <a:cubicBezTo>
                    <a:pt x="588" y="2769"/>
                    <a:pt x="441" y="2622"/>
                    <a:pt x="294" y="2622"/>
                  </a:cubicBezTo>
                  <a:cubicBezTo>
                    <a:pt x="124" y="2622"/>
                    <a:pt x="0" y="2769"/>
                    <a:pt x="0" y="2916"/>
                  </a:cubicBezTo>
                  <a:lnTo>
                    <a:pt x="0" y="5802"/>
                  </a:lnTo>
                  <a:cubicBezTo>
                    <a:pt x="0" y="6219"/>
                    <a:pt x="341" y="6537"/>
                    <a:pt x="735" y="6537"/>
                  </a:cubicBezTo>
                  <a:lnTo>
                    <a:pt x="3550" y="6537"/>
                  </a:lnTo>
                  <a:cubicBezTo>
                    <a:pt x="3527" y="6807"/>
                    <a:pt x="3503" y="7125"/>
                    <a:pt x="3474" y="7348"/>
                  </a:cubicBezTo>
                  <a:lnTo>
                    <a:pt x="2939" y="7348"/>
                  </a:lnTo>
                  <a:cubicBezTo>
                    <a:pt x="2769" y="7348"/>
                    <a:pt x="2645" y="7471"/>
                    <a:pt x="2645" y="7642"/>
                  </a:cubicBezTo>
                  <a:cubicBezTo>
                    <a:pt x="2645" y="7789"/>
                    <a:pt x="2769" y="7912"/>
                    <a:pt x="2939" y="7912"/>
                  </a:cubicBezTo>
                  <a:lnTo>
                    <a:pt x="6466" y="7912"/>
                  </a:lnTo>
                  <a:cubicBezTo>
                    <a:pt x="6613" y="7912"/>
                    <a:pt x="6736" y="7789"/>
                    <a:pt x="6736" y="7642"/>
                  </a:cubicBezTo>
                  <a:cubicBezTo>
                    <a:pt x="6736" y="7471"/>
                    <a:pt x="6613" y="7348"/>
                    <a:pt x="6466" y="7348"/>
                  </a:cubicBezTo>
                  <a:lnTo>
                    <a:pt x="5925" y="7348"/>
                  </a:lnTo>
                  <a:cubicBezTo>
                    <a:pt x="5878" y="7125"/>
                    <a:pt x="5855" y="6807"/>
                    <a:pt x="5855" y="6537"/>
                  </a:cubicBezTo>
                  <a:lnTo>
                    <a:pt x="8646" y="6537"/>
                  </a:lnTo>
                  <a:cubicBezTo>
                    <a:pt x="9058" y="6537"/>
                    <a:pt x="9381" y="6219"/>
                    <a:pt x="9381" y="5802"/>
                  </a:cubicBezTo>
                  <a:lnTo>
                    <a:pt x="9381" y="735"/>
                  </a:lnTo>
                  <a:cubicBezTo>
                    <a:pt x="9381" y="318"/>
                    <a:pt x="9058" y="1"/>
                    <a:pt x="864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56"/>
            <p:cNvSpPr/>
            <p:nvPr/>
          </p:nvSpPr>
          <p:spPr>
            <a:xfrm>
              <a:off x="3517676" y="1507581"/>
              <a:ext cx="183229" cy="154145"/>
            </a:xfrm>
            <a:custGeom>
              <a:rect b="b" l="l" r="r" t="t"/>
              <a:pathLst>
                <a:path extrusionOk="0" h="7913" w="9406">
                  <a:moveTo>
                    <a:pt x="8670" y="565"/>
                  </a:moveTo>
                  <a:cubicBezTo>
                    <a:pt x="8741" y="565"/>
                    <a:pt x="8817" y="635"/>
                    <a:pt x="8817" y="735"/>
                  </a:cubicBezTo>
                  <a:lnTo>
                    <a:pt x="8817" y="4826"/>
                  </a:lnTo>
                  <a:lnTo>
                    <a:pt x="588" y="4826"/>
                  </a:lnTo>
                  <a:lnTo>
                    <a:pt x="588" y="735"/>
                  </a:lnTo>
                  <a:cubicBezTo>
                    <a:pt x="588" y="635"/>
                    <a:pt x="659" y="565"/>
                    <a:pt x="735" y="565"/>
                  </a:cubicBezTo>
                  <a:close/>
                  <a:moveTo>
                    <a:pt x="8817" y="5385"/>
                  </a:moveTo>
                  <a:lnTo>
                    <a:pt x="8817" y="5802"/>
                  </a:lnTo>
                  <a:cubicBezTo>
                    <a:pt x="8817" y="5902"/>
                    <a:pt x="8741" y="5973"/>
                    <a:pt x="8670" y="5973"/>
                  </a:cubicBezTo>
                  <a:lnTo>
                    <a:pt x="735" y="5973"/>
                  </a:lnTo>
                  <a:cubicBezTo>
                    <a:pt x="659" y="5973"/>
                    <a:pt x="588" y="5902"/>
                    <a:pt x="588" y="5802"/>
                  </a:cubicBezTo>
                  <a:lnTo>
                    <a:pt x="588" y="5385"/>
                  </a:lnTo>
                  <a:close/>
                  <a:moveTo>
                    <a:pt x="5291" y="6537"/>
                  </a:moveTo>
                  <a:cubicBezTo>
                    <a:pt x="5291" y="6760"/>
                    <a:pt x="5314" y="7078"/>
                    <a:pt x="5361" y="7348"/>
                  </a:cubicBezTo>
                  <a:lnTo>
                    <a:pt x="4039" y="7348"/>
                  </a:lnTo>
                  <a:cubicBezTo>
                    <a:pt x="4091" y="7078"/>
                    <a:pt x="4115" y="6760"/>
                    <a:pt x="4115" y="6537"/>
                  </a:cubicBezTo>
                  <a:close/>
                  <a:moveTo>
                    <a:pt x="735" y="1"/>
                  </a:moveTo>
                  <a:cubicBezTo>
                    <a:pt x="341" y="1"/>
                    <a:pt x="1" y="318"/>
                    <a:pt x="1" y="735"/>
                  </a:cubicBezTo>
                  <a:lnTo>
                    <a:pt x="1" y="5802"/>
                  </a:lnTo>
                  <a:cubicBezTo>
                    <a:pt x="1" y="6219"/>
                    <a:pt x="341" y="6537"/>
                    <a:pt x="735" y="6537"/>
                  </a:cubicBezTo>
                  <a:lnTo>
                    <a:pt x="3551" y="6537"/>
                  </a:lnTo>
                  <a:cubicBezTo>
                    <a:pt x="3527" y="6807"/>
                    <a:pt x="3504" y="7125"/>
                    <a:pt x="3480" y="7348"/>
                  </a:cubicBezTo>
                  <a:lnTo>
                    <a:pt x="2939" y="7348"/>
                  </a:lnTo>
                  <a:cubicBezTo>
                    <a:pt x="2792" y="7348"/>
                    <a:pt x="2646" y="7471"/>
                    <a:pt x="2646" y="7642"/>
                  </a:cubicBezTo>
                  <a:cubicBezTo>
                    <a:pt x="2646" y="7789"/>
                    <a:pt x="2792" y="7912"/>
                    <a:pt x="2939" y="7912"/>
                  </a:cubicBezTo>
                  <a:lnTo>
                    <a:pt x="6466" y="7912"/>
                  </a:lnTo>
                  <a:cubicBezTo>
                    <a:pt x="6613" y="7912"/>
                    <a:pt x="6760" y="7789"/>
                    <a:pt x="6760" y="7642"/>
                  </a:cubicBezTo>
                  <a:cubicBezTo>
                    <a:pt x="6760" y="7471"/>
                    <a:pt x="6613" y="7348"/>
                    <a:pt x="6466" y="7348"/>
                  </a:cubicBezTo>
                  <a:lnTo>
                    <a:pt x="5925" y="7348"/>
                  </a:lnTo>
                  <a:cubicBezTo>
                    <a:pt x="5902" y="7125"/>
                    <a:pt x="5878" y="6807"/>
                    <a:pt x="5855" y="6537"/>
                  </a:cubicBezTo>
                  <a:lnTo>
                    <a:pt x="8670" y="6537"/>
                  </a:lnTo>
                  <a:cubicBezTo>
                    <a:pt x="9064" y="6537"/>
                    <a:pt x="9405" y="6219"/>
                    <a:pt x="9405" y="5802"/>
                  </a:cubicBezTo>
                  <a:lnTo>
                    <a:pt x="9405" y="735"/>
                  </a:lnTo>
                  <a:cubicBezTo>
                    <a:pt x="9405" y="318"/>
                    <a:pt x="9064" y="1"/>
                    <a:pt x="867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56"/>
            <p:cNvSpPr/>
            <p:nvPr/>
          </p:nvSpPr>
          <p:spPr>
            <a:xfrm>
              <a:off x="3619809" y="1282375"/>
              <a:ext cx="182644" cy="154126"/>
            </a:xfrm>
            <a:custGeom>
              <a:rect b="b" l="l" r="r" t="t"/>
              <a:pathLst>
                <a:path extrusionOk="0" h="7912" w="9376">
                  <a:moveTo>
                    <a:pt x="8817" y="5390"/>
                  </a:moveTo>
                  <a:lnTo>
                    <a:pt x="8817" y="5807"/>
                  </a:lnTo>
                  <a:cubicBezTo>
                    <a:pt x="8817" y="5901"/>
                    <a:pt x="8741" y="5978"/>
                    <a:pt x="8641" y="5978"/>
                  </a:cubicBezTo>
                  <a:lnTo>
                    <a:pt x="735" y="5978"/>
                  </a:lnTo>
                  <a:cubicBezTo>
                    <a:pt x="635" y="5978"/>
                    <a:pt x="559" y="5901"/>
                    <a:pt x="559" y="5807"/>
                  </a:cubicBezTo>
                  <a:lnTo>
                    <a:pt x="559" y="5390"/>
                  </a:lnTo>
                  <a:close/>
                  <a:moveTo>
                    <a:pt x="5261" y="6542"/>
                  </a:moveTo>
                  <a:cubicBezTo>
                    <a:pt x="5291" y="6759"/>
                    <a:pt x="5291" y="7077"/>
                    <a:pt x="5338" y="7347"/>
                  </a:cubicBezTo>
                  <a:lnTo>
                    <a:pt x="4039" y="7347"/>
                  </a:lnTo>
                  <a:cubicBezTo>
                    <a:pt x="4062" y="7077"/>
                    <a:pt x="4086" y="6759"/>
                    <a:pt x="4115" y="6542"/>
                  </a:cubicBezTo>
                  <a:close/>
                  <a:moveTo>
                    <a:pt x="735" y="0"/>
                  </a:moveTo>
                  <a:cubicBezTo>
                    <a:pt x="318" y="0"/>
                    <a:pt x="1" y="317"/>
                    <a:pt x="1" y="735"/>
                  </a:cubicBezTo>
                  <a:lnTo>
                    <a:pt x="1" y="5807"/>
                  </a:lnTo>
                  <a:cubicBezTo>
                    <a:pt x="1" y="6219"/>
                    <a:pt x="318" y="6542"/>
                    <a:pt x="735" y="6542"/>
                  </a:cubicBezTo>
                  <a:lnTo>
                    <a:pt x="3527" y="6542"/>
                  </a:lnTo>
                  <a:cubicBezTo>
                    <a:pt x="3527" y="6807"/>
                    <a:pt x="3498" y="7130"/>
                    <a:pt x="3451" y="7347"/>
                  </a:cubicBezTo>
                  <a:lnTo>
                    <a:pt x="2910" y="7347"/>
                  </a:lnTo>
                  <a:cubicBezTo>
                    <a:pt x="2763" y="7347"/>
                    <a:pt x="2646" y="7471"/>
                    <a:pt x="2646" y="7641"/>
                  </a:cubicBezTo>
                  <a:cubicBezTo>
                    <a:pt x="2646" y="7788"/>
                    <a:pt x="2763" y="7912"/>
                    <a:pt x="2910" y="7912"/>
                  </a:cubicBezTo>
                  <a:lnTo>
                    <a:pt x="6437" y="7912"/>
                  </a:lnTo>
                  <a:cubicBezTo>
                    <a:pt x="6613" y="7912"/>
                    <a:pt x="6731" y="7788"/>
                    <a:pt x="6731" y="7641"/>
                  </a:cubicBezTo>
                  <a:cubicBezTo>
                    <a:pt x="6731" y="7471"/>
                    <a:pt x="6613" y="7347"/>
                    <a:pt x="6437" y="7347"/>
                  </a:cubicBezTo>
                  <a:lnTo>
                    <a:pt x="5925" y="7347"/>
                  </a:lnTo>
                  <a:cubicBezTo>
                    <a:pt x="5878" y="7130"/>
                    <a:pt x="5849" y="6807"/>
                    <a:pt x="5825" y="6542"/>
                  </a:cubicBezTo>
                  <a:lnTo>
                    <a:pt x="8641" y="6542"/>
                  </a:lnTo>
                  <a:cubicBezTo>
                    <a:pt x="9035" y="6542"/>
                    <a:pt x="9376" y="6219"/>
                    <a:pt x="9376" y="5807"/>
                  </a:cubicBezTo>
                  <a:lnTo>
                    <a:pt x="9376" y="735"/>
                  </a:lnTo>
                  <a:cubicBezTo>
                    <a:pt x="9376" y="317"/>
                    <a:pt x="9035" y="0"/>
                    <a:pt x="8641" y="0"/>
                  </a:cubicBezTo>
                  <a:lnTo>
                    <a:pt x="3939" y="0"/>
                  </a:lnTo>
                  <a:cubicBezTo>
                    <a:pt x="3792" y="0"/>
                    <a:pt x="3674" y="123"/>
                    <a:pt x="3674" y="270"/>
                  </a:cubicBezTo>
                  <a:cubicBezTo>
                    <a:pt x="3674" y="441"/>
                    <a:pt x="3792" y="564"/>
                    <a:pt x="3939" y="564"/>
                  </a:cubicBezTo>
                  <a:lnTo>
                    <a:pt x="8641" y="564"/>
                  </a:lnTo>
                  <a:cubicBezTo>
                    <a:pt x="8741" y="564"/>
                    <a:pt x="8817" y="635"/>
                    <a:pt x="8817" y="735"/>
                  </a:cubicBezTo>
                  <a:lnTo>
                    <a:pt x="8817" y="4826"/>
                  </a:lnTo>
                  <a:lnTo>
                    <a:pt x="559" y="4826"/>
                  </a:lnTo>
                  <a:lnTo>
                    <a:pt x="559" y="735"/>
                  </a:lnTo>
                  <a:cubicBezTo>
                    <a:pt x="559" y="635"/>
                    <a:pt x="635" y="564"/>
                    <a:pt x="735" y="564"/>
                  </a:cubicBezTo>
                  <a:lnTo>
                    <a:pt x="2646" y="564"/>
                  </a:lnTo>
                  <a:cubicBezTo>
                    <a:pt x="2792" y="564"/>
                    <a:pt x="2910" y="441"/>
                    <a:pt x="2910" y="270"/>
                  </a:cubicBezTo>
                  <a:cubicBezTo>
                    <a:pt x="2910" y="123"/>
                    <a:pt x="2792" y="0"/>
                    <a:pt x="264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56"/>
            <p:cNvSpPr/>
            <p:nvPr/>
          </p:nvSpPr>
          <p:spPr>
            <a:xfrm>
              <a:off x="3600680" y="1446434"/>
              <a:ext cx="213793" cy="51096"/>
            </a:xfrm>
            <a:custGeom>
              <a:rect b="b" l="l" r="r" t="t"/>
              <a:pathLst>
                <a:path extrusionOk="0" h="2623" w="10975">
                  <a:moveTo>
                    <a:pt x="5485" y="1"/>
                  </a:moveTo>
                  <a:cubicBezTo>
                    <a:pt x="5338" y="1"/>
                    <a:pt x="5215" y="124"/>
                    <a:pt x="5215" y="295"/>
                  </a:cubicBezTo>
                  <a:lnTo>
                    <a:pt x="5215" y="1059"/>
                  </a:lnTo>
                  <a:lnTo>
                    <a:pt x="295" y="1059"/>
                  </a:lnTo>
                  <a:cubicBezTo>
                    <a:pt x="148" y="1059"/>
                    <a:pt x="1" y="1176"/>
                    <a:pt x="1" y="1323"/>
                  </a:cubicBezTo>
                  <a:lnTo>
                    <a:pt x="1" y="2329"/>
                  </a:lnTo>
                  <a:cubicBezTo>
                    <a:pt x="1" y="2499"/>
                    <a:pt x="148" y="2622"/>
                    <a:pt x="295" y="2622"/>
                  </a:cubicBezTo>
                  <a:cubicBezTo>
                    <a:pt x="442" y="2622"/>
                    <a:pt x="589" y="2499"/>
                    <a:pt x="589" y="2329"/>
                  </a:cubicBezTo>
                  <a:lnTo>
                    <a:pt x="589" y="1617"/>
                  </a:lnTo>
                  <a:lnTo>
                    <a:pt x="10411" y="1617"/>
                  </a:lnTo>
                  <a:lnTo>
                    <a:pt x="10411" y="2329"/>
                  </a:lnTo>
                  <a:cubicBezTo>
                    <a:pt x="10411" y="2499"/>
                    <a:pt x="10534" y="2622"/>
                    <a:pt x="10704" y="2622"/>
                  </a:cubicBezTo>
                  <a:cubicBezTo>
                    <a:pt x="10851" y="2622"/>
                    <a:pt x="10975" y="2499"/>
                    <a:pt x="10975" y="2329"/>
                  </a:cubicBezTo>
                  <a:lnTo>
                    <a:pt x="10975" y="1323"/>
                  </a:lnTo>
                  <a:cubicBezTo>
                    <a:pt x="10975" y="1176"/>
                    <a:pt x="10851" y="1059"/>
                    <a:pt x="10704" y="1059"/>
                  </a:cubicBezTo>
                  <a:lnTo>
                    <a:pt x="5779" y="1059"/>
                  </a:lnTo>
                  <a:lnTo>
                    <a:pt x="5779" y="295"/>
                  </a:lnTo>
                  <a:cubicBezTo>
                    <a:pt x="5779" y="124"/>
                    <a:pt x="5655" y="1"/>
                    <a:pt x="548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2" name="Shape 3582"/>
        <p:cNvGrpSpPr/>
        <p:nvPr/>
      </p:nvGrpSpPr>
      <p:grpSpPr>
        <a:xfrm>
          <a:off x="0" y="0"/>
          <a:ext cx="0" cy="0"/>
          <a:chOff x="0" y="0"/>
          <a:chExt cx="0" cy="0"/>
        </a:xfrm>
      </p:grpSpPr>
      <p:sp>
        <p:nvSpPr>
          <p:cNvPr id="3583" name="Google Shape;3583;p257"/>
          <p:cNvSpPr txBox="1"/>
          <p:nvPr>
            <p:ph idx="1" type="subTitle"/>
          </p:nvPr>
        </p:nvSpPr>
        <p:spPr>
          <a:xfrm>
            <a:off x="720000" y="2971054"/>
            <a:ext cx="23040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HDDs are usually larger and heavier due to their mechanical components.</a:t>
            </a:r>
            <a:endParaRPr/>
          </a:p>
        </p:txBody>
      </p:sp>
      <p:sp>
        <p:nvSpPr>
          <p:cNvPr id="3584" name="Google Shape;3584;p257"/>
          <p:cNvSpPr txBox="1"/>
          <p:nvPr>
            <p:ph idx="2" type="subTitle"/>
          </p:nvPr>
        </p:nvSpPr>
        <p:spPr>
          <a:xfrm>
            <a:off x="720000" y="2571750"/>
            <a:ext cx="23040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HDD</a:t>
            </a:r>
            <a:endParaRPr/>
          </a:p>
        </p:txBody>
      </p:sp>
      <p:sp>
        <p:nvSpPr>
          <p:cNvPr id="3585" name="Google Shape;3585;p257"/>
          <p:cNvSpPr txBox="1"/>
          <p:nvPr>
            <p:ph idx="5" type="subTitle"/>
          </p:nvPr>
        </p:nvSpPr>
        <p:spPr>
          <a:xfrm>
            <a:off x="6120115" y="2971054"/>
            <a:ext cx="23040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SSDs are lighter and have a smaller physical profile, making them a good choice for thin and light devices.</a:t>
            </a:r>
            <a:endParaRPr/>
          </a:p>
        </p:txBody>
      </p:sp>
      <p:sp>
        <p:nvSpPr>
          <p:cNvPr id="3586" name="Google Shape;3586;p257"/>
          <p:cNvSpPr txBox="1"/>
          <p:nvPr>
            <p:ph idx="6" type="subTitle"/>
          </p:nvPr>
        </p:nvSpPr>
        <p:spPr>
          <a:xfrm>
            <a:off x="6120115" y="2571750"/>
            <a:ext cx="23040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SSD</a:t>
            </a:r>
            <a:endParaRPr/>
          </a:p>
        </p:txBody>
      </p:sp>
      <p:sp>
        <p:nvSpPr>
          <p:cNvPr id="3587" name="Google Shape;3587;p257"/>
          <p:cNvSpPr txBox="1"/>
          <p:nvPr>
            <p:ph type="title"/>
          </p:nvPr>
        </p:nvSpPr>
        <p:spPr>
          <a:xfrm>
            <a:off x="720125" y="686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Size and Shape</a:t>
            </a:r>
            <a:endParaRPr/>
          </a:p>
        </p:txBody>
      </p:sp>
      <p:sp>
        <p:nvSpPr>
          <p:cNvPr id="3588" name="Google Shape;3588;p257"/>
          <p:cNvSpPr/>
          <p:nvPr/>
        </p:nvSpPr>
        <p:spPr>
          <a:xfrm>
            <a:off x="1563588" y="1806688"/>
            <a:ext cx="616800" cy="616800"/>
          </a:xfrm>
          <a:prstGeom prst="ellipse">
            <a:avLst/>
          </a:prstGeom>
          <a:solidFill>
            <a:srgbClr val="AEE2F4">
              <a:alpha val="3082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57"/>
          <p:cNvSpPr/>
          <p:nvPr/>
        </p:nvSpPr>
        <p:spPr>
          <a:xfrm>
            <a:off x="6963588" y="1806688"/>
            <a:ext cx="616800" cy="616800"/>
          </a:xfrm>
          <a:prstGeom prst="ellipse">
            <a:avLst/>
          </a:prstGeom>
          <a:solidFill>
            <a:srgbClr val="AEE2F4">
              <a:alpha val="3082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0" name="Google Shape;3590;p257"/>
          <p:cNvGrpSpPr/>
          <p:nvPr/>
        </p:nvGrpSpPr>
        <p:grpSpPr>
          <a:xfrm>
            <a:off x="7082107" y="1951638"/>
            <a:ext cx="379802" cy="326913"/>
            <a:chOff x="5822432" y="1996038"/>
            <a:chExt cx="379802" cy="326913"/>
          </a:xfrm>
        </p:grpSpPr>
        <p:sp>
          <p:nvSpPr>
            <p:cNvPr id="3591" name="Google Shape;3591;p257"/>
            <p:cNvSpPr/>
            <p:nvPr/>
          </p:nvSpPr>
          <p:spPr>
            <a:xfrm>
              <a:off x="5827692" y="2211758"/>
              <a:ext cx="368815" cy="47648"/>
            </a:xfrm>
            <a:custGeom>
              <a:rect b="b" l="l" r="r" t="t"/>
              <a:pathLst>
                <a:path extrusionOk="0" h="2446" w="18933">
                  <a:moveTo>
                    <a:pt x="0" y="0"/>
                  </a:moveTo>
                  <a:lnTo>
                    <a:pt x="0" y="1470"/>
                  </a:lnTo>
                  <a:cubicBezTo>
                    <a:pt x="0" y="2005"/>
                    <a:pt x="441" y="2445"/>
                    <a:pt x="982" y="2445"/>
                  </a:cubicBezTo>
                  <a:lnTo>
                    <a:pt x="17975" y="2445"/>
                  </a:lnTo>
                  <a:cubicBezTo>
                    <a:pt x="18492" y="2445"/>
                    <a:pt x="18933" y="2005"/>
                    <a:pt x="18933" y="1470"/>
                  </a:cubicBezTo>
                  <a:lnTo>
                    <a:pt x="18933" y="0"/>
                  </a:ln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57"/>
            <p:cNvSpPr/>
            <p:nvPr/>
          </p:nvSpPr>
          <p:spPr>
            <a:xfrm>
              <a:off x="5827692" y="2001298"/>
              <a:ext cx="368815" cy="210481"/>
            </a:xfrm>
            <a:custGeom>
              <a:rect b="b" l="l" r="r" t="t"/>
              <a:pathLst>
                <a:path extrusionOk="0" h="10805" w="18933">
                  <a:moveTo>
                    <a:pt x="982" y="1"/>
                  </a:moveTo>
                  <a:cubicBezTo>
                    <a:pt x="441" y="1"/>
                    <a:pt x="0" y="442"/>
                    <a:pt x="0" y="982"/>
                  </a:cubicBezTo>
                  <a:lnTo>
                    <a:pt x="0" y="10804"/>
                  </a:lnTo>
                  <a:lnTo>
                    <a:pt x="18933" y="10804"/>
                  </a:lnTo>
                  <a:lnTo>
                    <a:pt x="18933" y="982"/>
                  </a:lnTo>
                  <a:cubicBezTo>
                    <a:pt x="18933" y="442"/>
                    <a:pt x="18492" y="1"/>
                    <a:pt x="17975"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57"/>
            <p:cNvSpPr/>
            <p:nvPr/>
          </p:nvSpPr>
          <p:spPr>
            <a:xfrm>
              <a:off x="5827692" y="2001298"/>
              <a:ext cx="368815" cy="210481"/>
            </a:xfrm>
            <a:custGeom>
              <a:rect b="b" l="l" r="r" t="t"/>
              <a:pathLst>
                <a:path extrusionOk="0" h="10805" w="18933">
                  <a:moveTo>
                    <a:pt x="982" y="1"/>
                  </a:moveTo>
                  <a:cubicBezTo>
                    <a:pt x="441" y="1"/>
                    <a:pt x="0" y="442"/>
                    <a:pt x="0" y="982"/>
                  </a:cubicBezTo>
                  <a:lnTo>
                    <a:pt x="0" y="10804"/>
                  </a:lnTo>
                  <a:lnTo>
                    <a:pt x="18933" y="10804"/>
                  </a:lnTo>
                  <a:lnTo>
                    <a:pt x="18933" y="982"/>
                  </a:lnTo>
                  <a:cubicBezTo>
                    <a:pt x="18933" y="442"/>
                    <a:pt x="18492" y="1"/>
                    <a:pt x="17975"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57"/>
            <p:cNvSpPr/>
            <p:nvPr/>
          </p:nvSpPr>
          <p:spPr>
            <a:xfrm>
              <a:off x="6163056" y="2001298"/>
              <a:ext cx="33447" cy="210481"/>
            </a:xfrm>
            <a:custGeom>
              <a:rect b="b" l="l" r="r" t="t"/>
              <a:pathLst>
                <a:path extrusionOk="0" h="10805" w="1717">
                  <a:moveTo>
                    <a:pt x="1" y="1"/>
                  </a:moveTo>
                  <a:cubicBezTo>
                    <a:pt x="518" y="1"/>
                    <a:pt x="959" y="442"/>
                    <a:pt x="959" y="982"/>
                  </a:cubicBezTo>
                  <a:lnTo>
                    <a:pt x="959" y="10804"/>
                  </a:lnTo>
                  <a:lnTo>
                    <a:pt x="1717" y="10804"/>
                  </a:lnTo>
                  <a:lnTo>
                    <a:pt x="1717" y="982"/>
                  </a:lnTo>
                  <a:cubicBezTo>
                    <a:pt x="1717" y="442"/>
                    <a:pt x="1276" y="1"/>
                    <a:pt x="759"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57"/>
            <p:cNvSpPr/>
            <p:nvPr/>
          </p:nvSpPr>
          <p:spPr>
            <a:xfrm>
              <a:off x="6163056" y="2211758"/>
              <a:ext cx="33447" cy="47648"/>
            </a:xfrm>
            <a:custGeom>
              <a:rect b="b" l="l" r="r" t="t"/>
              <a:pathLst>
                <a:path extrusionOk="0" h="2446" w="1717">
                  <a:moveTo>
                    <a:pt x="959" y="0"/>
                  </a:moveTo>
                  <a:lnTo>
                    <a:pt x="959" y="1470"/>
                  </a:lnTo>
                  <a:cubicBezTo>
                    <a:pt x="959" y="2005"/>
                    <a:pt x="518" y="2445"/>
                    <a:pt x="1" y="2445"/>
                  </a:cubicBezTo>
                  <a:lnTo>
                    <a:pt x="759" y="2445"/>
                  </a:lnTo>
                  <a:cubicBezTo>
                    <a:pt x="1276" y="2445"/>
                    <a:pt x="1717" y="2005"/>
                    <a:pt x="1717" y="1470"/>
                  </a:cubicBezTo>
                  <a:lnTo>
                    <a:pt x="1717" y="0"/>
                  </a:ln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57"/>
            <p:cNvSpPr/>
            <p:nvPr/>
          </p:nvSpPr>
          <p:spPr>
            <a:xfrm>
              <a:off x="5970362" y="2259386"/>
              <a:ext cx="83939" cy="57836"/>
            </a:xfrm>
            <a:custGeom>
              <a:rect b="b" l="l" r="r" t="t"/>
              <a:pathLst>
                <a:path extrusionOk="0" h="2969" w="4309">
                  <a:moveTo>
                    <a:pt x="294" y="0"/>
                  </a:moveTo>
                  <a:cubicBezTo>
                    <a:pt x="294" y="0"/>
                    <a:pt x="271" y="2158"/>
                    <a:pt x="0" y="2969"/>
                  </a:cubicBezTo>
                  <a:lnTo>
                    <a:pt x="4309" y="2969"/>
                  </a:lnTo>
                  <a:cubicBezTo>
                    <a:pt x="4038" y="2158"/>
                    <a:pt x="3991" y="0"/>
                    <a:pt x="3991"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57"/>
            <p:cNvSpPr/>
            <p:nvPr/>
          </p:nvSpPr>
          <p:spPr>
            <a:xfrm>
              <a:off x="5975621" y="2259386"/>
              <a:ext cx="72953" cy="14902"/>
            </a:xfrm>
            <a:custGeom>
              <a:rect b="b" l="l" r="r" t="t"/>
              <a:pathLst>
                <a:path extrusionOk="0" h="765" w="3745">
                  <a:moveTo>
                    <a:pt x="24" y="0"/>
                  </a:moveTo>
                  <a:cubicBezTo>
                    <a:pt x="24" y="0"/>
                    <a:pt x="24" y="324"/>
                    <a:pt x="1" y="765"/>
                  </a:cubicBezTo>
                  <a:lnTo>
                    <a:pt x="3745" y="765"/>
                  </a:lnTo>
                  <a:cubicBezTo>
                    <a:pt x="3721" y="324"/>
                    <a:pt x="3721" y="0"/>
                    <a:pt x="3721"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57"/>
            <p:cNvSpPr/>
            <p:nvPr/>
          </p:nvSpPr>
          <p:spPr>
            <a:xfrm>
              <a:off x="5975621" y="2259386"/>
              <a:ext cx="72953" cy="14902"/>
            </a:xfrm>
            <a:custGeom>
              <a:rect b="b" l="l" r="r" t="t"/>
              <a:pathLst>
                <a:path extrusionOk="0" h="765" w="3745">
                  <a:moveTo>
                    <a:pt x="24" y="0"/>
                  </a:moveTo>
                  <a:cubicBezTo>
                    <a:pt x="24" y="0"/>
                    <a:pt x="24" y="324"/>
                    <a:pt x="1" y="765"/>
                  </a:cubicBezTo>
                  <a:lnTo>
                    <a:pt x="3745" y="765"/>
                  </a:lnTo>
                  <a:cubicBezTo>
                    <a:pt x="3721" y="324"/>
                    <a:pt x="3721" y="0"/>
                    <a:pt x="372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57"/>
            <p:cNvSpPr/>
            <p:nvPr/>
          </p:nvSpPr>
          <p:spPr>
            <a:xfrm>
              <a:off x="5851048" y="2027069"/>
              <a:ext cx="322102" cy="184709"/>
            </a:xfrm>
            <a:custGeom>
              <a:rect b="b" l="l" r="r" t="t"/>
              <a:pathLst>
                <a:path extrusionOk="0" h="9482" w="16535">
                  <a:moveTo>
                    <a:pt x="418" y="0"/>
                  </a:moveTo>
                  <a:cubicBezTo>
                    <a:pt x="194" y="0"/>
                    <a:pt x="1" y="200"/>
                    <a:pt x="1" y="418"/>
                  </a:cubicBezTo>
                  <a:lnTo>
                    <a:pt x="1" y="9481"/>
                  </a:lnTo>
                  <a:lnTo>
                    <a:pt x="16535" y="9481"/>
                  </a:lnTo>
                  <a:lnTo>
                    <a:pt x="16535" y="418"/>
                  </a:lnTo>
                  <a:cubicBezTo>
                    <a:pt x="16535" y="200"/>
                    <a:pt x="16358" y="0"/>
                    <a:pt x="16117"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57"/>
            <p:cNvSpPr/>
            <p:nvPr/>
          </p:nvSpPr>
          <p:spPr>
            <a:xfrm>
              <a:off x="6150239" y="2027069"/>
              <a:ext cx="22908" cy="184709"/>
            </a:xfrm>
            <a:custGeom>
              <a:rect b="b" l="l" r="r" t="t"/>
              <a:pathLst>
                <a:path extrusionOk="0" h="9482" w="1176">
                  <a:moveTo>
                    <a:pt x="0" y="0"/>
                  </a:moveTo>
                  <a:cubicBezTo>
                    <a:pt x="241" y="0"/>
                    <a:pt x="412" y="200"/>
                    <a:pt x="412" y="418"/>
                  </a:cubicBezTo>
                  <a:lnTo>
                    <a:pt x="412" y="9481"/>
                  </a:lnTo>
                  <a:lnTo>
                    <a:pt x="1176" y="9481"/>
                  </a:lnTo>
                  <a:lnTo>
                    <a:pt x="1176" y="418"/>
                  </a:lnTo>
                  <a:cubicBezTo>
                    <a:pt x="1176" y="200"/>
                    <a:pt x="999" y="0"/>
                    <a:pt x="758"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57"/>
            <p:cNvSpPr/>
            <p:nvPr/>
          </p:nvSpPr>
          <p:spPr>
            <a:xfrm>
              <a:off x="5965083" y="2051906"/>
              <a:ext cx="94030" cy="41473"/>
            </a:xfrm>
            <a:custGeom>
              <a:rect b="b" l="l" r="r" t="t"/>
              <a:pathLst>
                <a:path extrusionOk="0" h="2129" w="4827">
                  <a:moveTo>
                    <a:pt x="248" y="1"/>
                  </a:moveTo>
                  <a:cubicBezTo>
                    <a:pt x="101" y="1"/>
                    <a:pt x="1" y="101"/>
                    <a:pt x="1" y="218"/>
                  </a:cubicBezTo>
                  <a:lnTo>
                    <a:pt x="1" y="1911"/>
                  </a:lnTo>
                  <a:cubicBezTo>
                    <a:pt x="1" y="2035"/>
                    <a:pt x="101" y="2129"/>
                    <a:pt x="248" y="2129"/>
                  </a:cubicBezTo>
                  <a:lnTo>
                    <a:pt x="4603" y="2129"/>
                  </a:lnTo>
                  <a:cubicBezTo>
                    <a:pt x="4727" y="2129"/>
                    <a:pt x="4827" y="2035"/>
                    <a:pt x="4827" y="1911"/>
                  </a:cubicBezTo>
                  <a:lnTo>
                    <a:pt x="4827" y="218"/>
                  </a:lnTo>
                  <a:cubicBezTo>
                    <a:pt x="4827" y="101"/>
                    <a:pt x="4727" y="1"/>
                    <a:pt x="4603" y="1"/>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57"/>
            <p:cNvSpPr/>
            <p:nvPr/>
          </p:nvSpPr>
          <p:spPr>
            <a:xfrm>
              <a:off x="5901656" y="2141572"/>
              <a:ext cx="94030" cy="42038"/>
            </a:xfrm>
            <a:custGeom>
              <a:rect b="b" l="l" r="r" t="t"/>
              <a:pathLst>
                <a:path extrusionOk="0" h="2158" w="4827">
                  <a:moveTo>
                    <a:pt x="241" y="0"/>
                  </a:moveTo>
                  <a:cubicBezTo>
                    <a:pt x="95" y="0"/>
                    <a:pt x="1" y="124"/>
                    <a:pt x="1" y="247"/>
                  </a:cubicBezTo>
                  <a:lnTo>
                    <a:pt x="1" y="1910"/>
                  </a:lnTo>
                  <a:cubicBezTo>
                    <a:pt x="1" y="2034"/>
                    <a:pt x="95" y="2157"/>
                    <a:pt x="241" y="2157"/>
                  </a:cubicBezTo>
                  <a:lnTo>
                    <a:pt x="4603" y="2157"/>
                  </a:lnTo>
                  <a:cubicBezTo>
                    <a:pt x="4726" y="2157"/>
                    <a:pt x="4826" y="2034"/>
                    <a:pt x="4826" y="1910"/>
                  </a:cubicBezTo>
                  <a:lnTo>
                    <a:pt x="4826" y="247"/>
                  </a:lnTo>
                  <a:cubicBezTo>
                    <a:pt x="4826" y="124"/>
                    <a:pt x="4726" y="0"/>
                    <a:pt x="4603" y="0"/>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57"/>
            <p:cNvSpPr/>
            <p:nvPr/>
          </p:nvSpPr>
          <p:spPr>
            <a:xfrm>
              <a:off x="6028529" y="2141572"/>
              <a:ext cx="94010" cy="42038"/>
            </a:xfrm>
            <a:custGeom>
              <a:rect b="b" l="l" r="r" t="t"/>
              <a:pathLst>
                <a:path extrusionOk="0" h="2158" w="4826">
                  <a:moveTo>
                    <a:pt x="247" y="0"/>
                  </a:moveTo>
                  <a:cubicBezTo>
                    <a:pt x="100" y="0"/>
                    <a:pt x="0" y="124"/>
                    <a:pt x="0" y="247"/>
                  </a:cubicBezTo>
                  <a:lnTo>
                    <a:pt x="0" y="1910"/>
                  </a:lnTo>
                  <a:cubicBezTo>
                    <a:pt x="0" y="2034"/>
                    <a:pt x="100" y="2157"/>
                    <a:pt x="247" y="2157"/>
                  </a:cubicBezTo>
                  <a:lnTo>
                    <a:pt x="4602" y="2157"/>
                  </a:lnTo>
                  <a:cubicBezTo>
                    <a:pt x="4726" y="2157"/>
                    <a:pt x="4826" y="2034"/>
                    <a:pt x="4826" y="1910"/>
                  </a:cubicBezTo>
                  <a:lnTo>
                    <a:pt x="4826" y="247"/>
                  </a:lnTo>
                  <a:cubicBezTo>
                    <a:pt x="4826" y="124"/>
                    <a:pt x="4726" y="0"/>
                    <a:pt x="4602" y="0"/>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57"/>
            <p:cNvSpPr/>
            <p:nvPr/>
          </p:nvSpPr>
          <p:spPr>
            <a:xfrm>
              <a:off x="5994166" y="2229835"/>
              <a:ext cx="36330" cy="11026"/>
            </a:xfrm>
            <a:custGeom>
              <a:rect b="b" l="l" r="r" t="t"/>
              <a:pathLst>
                <a:path extrusionOk="0" h="566" w="1865">
                  <a:moveTo>
                    <a:pt x="271" y="1"/>
                  </a:moveTo>
                  <a:cubicBezTo>
                    <a:pt x="124" y="1"/>
                    <a:pt x="1" y="124"/>
                    <a:pt x="1" y="295"/>
                  </a:cubicBezTo>
                  <a:cubicBezTo>
                    <a:pt x="1" y="442"/>
                    <a:pt x="124" y="565"/>
                    <a:pt x="271" y="565"/>
                  </a:cubicBezTo>
                  <a:lnTo>
                    <a:pt x="1570" y="565"/>
                  </a:lnTo>
                  <a:cubicBezTo>
                    <a:pt x="1741" y="565"/>
                    <a:pt x="1864" y="442"/>
                    <a:pt x="1864" y="295"/>
                  </a:cubicBezTo>
                  <a:cubicBezTo>
                    <a:pt x="1864" y="124"/>
                    <a:pt x="1741" y="1"/>
                    <a:pt x="157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57"/>
            <p:cNvSpPr/>
            <p:nvPr/>
          </p:nvSpPr>
          <p:spPr>
            <a:xfrm>
              <a:off x="5822432" y="1996038"/>
              <a:ext cx="379802" cy="326913"/>
            </a:xfrm>
            <a:custGeom>
              <a:rect b="b" l="l" r="r" t="t"/>
              <a:pathLst>
                <a:path extrusionOk="0" h="16782" w="19497">
                  <a:moveTo>
                    <a:pt x="18245" y="565"/>
                  </a:moveTo>
                  <a:cubicBezTo>
                    <a:pt x="18615" y="565"/>
                    <a:pt x="18909" y="882"/>
                    <a:pt x="18909" y="1252"/>
                  </a:cubicBezTo>
                  <a:lnTo>
                    <a:pt x="18909" y="10780"/>
                  </a:lnTo>
                  <a:lnTo>
                    <a:pt x="18298" y="10780"/>
                  </a:lnTo>
                  <a:lnTo>
                    <a:pt x="18298" y="2011"/>
                  </a:lnTo>
                  <a:cubicBezTo>
                    <a:pt x="18298" y="1617"/>
                    <a:pt x="17974" y="1299"/>
                    <a:pt x="17586" y="1299"/>
                  </a:cubicBezTo>
                  <a:lnTo>
                    <a:pt x="6836" y="1299"/>
                  </a:lnTo>
                  <a:cubicBezTo>
                    <a:pt x="6660" y="1299"/>
                    <a:pt x="6542" y="1446"/>
                    <a:pt x="6542" y="1593"/>
                  </a:cubicBezTo>
                  <a:cubicBezTo>
                    <a:pt x="6542" y="1740"/>
                    <a:pt x="6660" y="1887"/>
                    <a:pt x="6836" y="1887"/>
                  </a:cubicBezTo>
                  <a:lnTo>
                    <a:pt x="17586" y="1887"/>
                  </a:lnTo>
                  <a:cubicBezTo>
                    <a:pt x="17657" y="1887"/>
                    <a:pt x="17733" y="1940"/>
                    <a:pt x="17733" y="2011"/>
                  </a:cubicBezTo>
                  <a:lnTo>
                    <a:pt x="17733" y="10780"/>
                  </a:lnTo>
                  <a:lnTo>
                    <a:pt x="1763" y="10780"/>
                  </a:lnTo>
                  <a:lnTo>
                    <a:pt x="1763" y="2011"/>
                  </a:lnTo>
                  <a:cubicBezTo>
                    <a:pt x="1763" y="1940"/>
                    <a:pt x="1810" y="1887"/>
                    <a:pt x="1887" y="1887"/>
                  </a:cubicBezTo>
                  <a:lnTo>
                    <a:pt x="5484" y="1887"/>
                  </a:lnTo>
                  <a:cubicBezTo>
                    <a:pt x="5660" y="1887"/>
                    <a:pt x="5778" y="1740"/>
                    <a:pt x="5778" y="1593"/>
                  </a:cubicBezTo>
                  <a:cubicBezTo>
                    <a:pt x="5778" y="1446"/>
                    <a:pt x="5660" y="1299"/>
                    <a:pt x="5484" y="1299"/>
                  </a:cubicBezTo>
                  <a:lnTo>
                    <a:pt x="1887" y="1299"/>
                  </a:lnTo>
                  <a:cubicBezTo>
                    <a:pt x="1493" y="1299"/>
                    <a:pt x="1176" y="1617"/>
                    <a:pt x="1176" y="2011"/>
                  </a:cubicBezTo>
                  <a:lnTo>
                    <a:pt x="1176" y="10780"/>
                  </a:lnTo>
                  <a:lnTo>
                    <a:pt x="564" y="10780"/>
                  </a:lnTo>
                  <a:lnTo>
                    <a:pt x="564" y="1252"/>
                  </a:lnTo>
                  <a:cubicBezTo>
                    <a:pt x="564" y="882"/>
                    <a:pt x="882" y="565"/>
                    <a:pt x="1252" y="565"/>
                  </a:cubicBezTo>
                  <a:close/>
                  <a:moveTo>
                    <a:pt x="18909" y="11345"/>
                  </a:moveTo>
                  <a:lnTo>
                    <a:pt x="18909" y="12544"/>
                  </a:lnTo>
                  <a:cubicBezTo>
                    <a:pt x="18909" y="12932"/>
                    <a:pt x="18615" y="13225"/>
                    <a:pt x="18245" y="13225"/>
                  </a:cubicBezTo>
                  <a:lnTo>
                    <a:pt x="1252" y="13225"/>
                  </a:lnTo>
                  <a:cubicBezTo>
                    <a:pt x="882" y="13225"/>
                    <a:pt x="564" y="12932"/>
                    <a:pt x="564" y="12544"/>
                  </a:cubicBezTo>
                  <a:lnTo>
                    <a:pt x="564" y="11345"/>
                  </a:lnTo>
                  <a:close/>
                  <a:moveTo>
                    <a:pt x="11315" y="13790"/>
                  </a:moveTo>
                  <a:cubicBezTo>
                    <a:pt x="11315" y="14331"/>
                    <a:pt x="11391" y="15459"/>
                    <a:pt x="11538" y="16194"/>
                  </a:cubicBezTo>
                  <a:lnTo>
                    <a:pt x="7959" y="16194"/>
                  </a:lnTo>
                  <a:cubicBezTo>
                    <a:pt x="8106" y="15459"/>
                    <a:pt x="8158" y="14331"/>
                    <a:pt x="8182" y="13790"/>
                  </a:cubicBezTo>
                  <a:close/>
                  <a:moveTo>
                    <a:pt x="1252" y="0"/>
                  </a:moveTo>
                  <a:cubicBezTo>
                    <a:pt x="564" y="0"/>
                    <a:pt x="0" y="565"/>
                    <a:pt x="0" y="1252"/>
                  </a:cubicBezTo>
                  <a:lnTo>
                    <a:pt x="0" y="12544"/>
                  </a:lnTo>
                  <a:cubicBezTo>
                    <a:pt x="0" y="13255"/>
                    <a:pt x="564" y="13790"/>
                    <a:pt x="1252" y="13790"/>
                  </a:cubicBezTo>
                  <a:lnTo>
                    <a:pt x="7594" y="13790"/>
                  </a:lnTo>
                  <a:cubicBezTo>
                    <a:pt x="7594" y="14454"/>
                    <a:pt x="7518" y="15577"/>
                    <a:pt x="7371" y="16194"/>
                  </a:cubicBezTo>
                  <a:lnTo>
                    <a:pt x="6366" y="16194"/>
                  </a:lnTo>
                  <a:cubicBezTo>
                    <a:pt x="6219" y="16194"/>
                    <a:pt x="6101" y="16311"/>
                    <a:pt x="6101" y="16488"/>
                  </a:cubicBezTo>
                  <a:cubicBezTo>
                    <a:pt x="6101" y="16635"/>
                    <a:pt x="6219" y="16782"/>
                    <a:pt x="6366" y="16782"/>
                  </a:cubicBezTo>
                  <a:lnTo>
                    <a:pt x="13102" y="16782"/>
                  </a:lnTo>
                  <a:cubicBezTo>
                    <a:pt x="13249" y="16782"/>
                    <a:pt x="13396" y="16635"/>
                    <a:pt x="13396" y="16488"/>
                  </a:cubicBezTo>
                  <a:cubicBezTo>
                    <a:pt x="13396" y="16311"/>
                    <a:pt x="13249" y="16194"/>
                    <a:pt x="13102" y="16194"/>
                  </a:cubicBezTo>
                  <a:lnTo>
                    <a:pt x="12126" y="16194"/>
                  </a:lnTo>
                  <a:cubicBezTo>
                    <a:pt x="11979" y="15577"/>
                    <a:pt x="11903" y="14454"/>
                    <a:pt x="11879" y="13790"/>
                  </a:cubicBezTo>
                  <a:lnTo>
                    <a:pt x="18245" y="13790"/>
                  </a:lnTo>
                  <a:cubicBezTo>
                    <a:pt x="18933" y="13790"/>
                    <a:pt x="19497" y="13255"/>
                    <a:pt x="19497" y="12544"/>
                  </a:cubicBezTo>
                  <a:lnTo>
                    <a:pt x="19497" y="1252"/>
                  </a:lnTo>
                  <a:cubicBezTo>
                    <a:pt x="19497" y="565"/>
                    <a:pt x="18933" y="0"/>
                    <a:pt x="1824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57"/>
            <p:cNvSpPr/>
            <p:nvPr/>
          </p:nvSpPr>
          <p:spPr>
            <a:xfrm>
              <a:off x="5896397" y="2046179"/>
              <a:ext cx="231870" cy="142691"/>
            </a:xfrm>
            <a:custGeom>
              <a:rect b="b" l="l" r="r" t="t"/>
              <a:pathLst>
                <a:path extrusionOk="0" h="7325" w="11903">
                  <a:moveTo>
                    <a:pt x="8082" y="589"/>
                  </a:moveTo>
                  <a:lnTo>
                    <a:pt x="8082" y="2129"/>
                  </a:lnTo>
                  <a:lnTo>
                    <a:pt x="3821" y="2129"/>
                  </a:lnTo>
                  <a:lnTo>
                    <a:pt x="3821" y="589"/>
                  </a:lnTo>
                  <a:close/>
                  <a:moveTo>
                    <a:pt x="4826" y="5191"/>
                  </a:moveTo>
                  <a:lnTo>
                    <a:pt x="4826" y="6760"/>
                  </a:lnTo>
                  <a:lnTo>
                    <a:pt x="564" y="6760"/>
                  </a:lnTo>
                  <a:lnTo>
                    <a:pt x="564" y="5191"/>
                  </a:lnTo>
                  <a:close/>
                  <a:moveTo>
                    <a:pt x="3774" y="1"/>
                  </a:moveTo>
                  <a:cubicBezTo>
                    <a:pt x="3480" y="1"/>
                    <a:pt x="3233" y="248"/>
                    <a:pt x="3233" y="512"/>
                  </a:cubicBezTo>
                  <a:lnTo>
                    <a:pt x="3233" y="2205"/>
                  </a:lnTo>
                  <a:cubicBezTo>
                    <a:pt x="3233" y="2475"/>
                    <a:pt x="3480" y="2716"/>
                    <a:pt x="3774" y="2716"/>
                  </a:cubicBezTo>
                  <a:lnTo>
                    <a:pt x="5655" y="2716"/>
                  </a:lnTo>
                  <a:lnTo>
                    <a:pt x="5655" y="3504"/>
                  </a:lnTo>
                  <a:lnTo>
                    <a:pt x="2916" y="3504"/>
                  </a:lnTo>
                  <a:cubicBezTo>
                    <a:pt x="2645" y="3504"/>
                    <a:pt x="2398" y="3722"/>
                    <a:pt x="2398" y="4015"/>
                  </a:cubicBezTo>
                  <a:lnTo>
                    <a:pt x="2398" y="4627"/>
                  </a:lnTo>
                  <a:lnTo>
                    <a:pt x="511" y="4627"/>
                  </a:lnTo>
                  <a:cubicBezTo>
                    <a:pt x="218" y="4627"/>
                    <a:pt x="0" y="4850"/>
                    <a:pt x="0" y="5144"/>
                  </a:cubicBezTo>
                  <a:lnTo>
                    <a:pt x="0" y="6807"/>
                  </a:lnTo>
                  <a:cubicBezTo>
                    <a:pt x="0" y="7101"/>
                    <a:pt x="218" y="7325"/>
                    <a:pt x="511" y="7325"/>
                  </a:cubicBezTo>
                  <a:lnTo>
                    <a:pt x="4873" y="7325"/>
                  </a:lnTo>
                  <a:cubicBezTo>
                    <a:pt x="5167" y="7325"/>
                    <a:pt x="5390" y="7101"/>
                    <a:pt x="5390" y="6807"/>
                  </a:cubicBezTo>
                  <a:lnTo>
                    <a:pt x="5390" y="5144"/>
                  </a:lnTo>
                  <a:cubicBezTo>
                    <a:pt x="5390" y="4850"/>
                    <a:pt x="5167" y="4627"/>
                    <a:pt x="4873" y="4627"/>
                  </a:cubicBezTo>
                  <a:lnTo>
                    <a:pt x="2963" y="4627"/>
                  </a:lnTo>
                  <a:lnTo>
                    <a:pt x="2963" y="4068"/>
                  </a:lnTo>
                  <a:lnTo>
                    <a:pt x="8917" y="4068"/>
                  </a:lnTo>
                  <a:lnTo>
                    <a:pt x="8917" y="4627"/>
                  </a:lnTo>
                  <a:lnTo>
                    <a:pt x="7030" y="4627"/>
                  </a:lnTo>
                  <a:cubicBezTo>
                    <a:pt x="6736" y="4627"/>
                    <a:pt x="6489" y="4850"/>
                    <a:pt x="6489" y="5144"/>
                  </a:cubicBezTo>
                  <a:lnTo>
                    <a:pt x="6489" y="6807"/>
                  </a:lnTo>
                  <a:cubicBezTo>
                    <a:pt x="6489" y="7101"/>
                    <a:pt x="6736" y="7325"/>
                    <a:pt x="7030" y="7325"/>
                  </a:cubicBezTo>
                  <a:lnTo>
                    <a:pt x="7741" y="7325"/>
                  </a:lnTo>
                  <a:cubicBezTo>
                    <a:pt x="7912" y="7325"/>
                    <a:pt x="8035" y="7201"/>
                    <a:pt x="8035" y="7054"/>
                  </a:cubicBezTo>
                  <a:cubicBezTo>
                    <a:pt x="8035" y="6884"/>
                    <a:pt x="7912" y="6760"/>
                    <a:pt x="7741" y="6760"/>
                  </a:cubicBezTo>
                  <a:lnTo>
                    <a:pt x="7077" y="6760"/>
                  </a:lnTo>
                  <a:lnTo>
                    <a:pt x="7077" y="5191"/>
                  </a:lnTo>
                  <a:lnTo>
                    <a:pt x="11338" y="5191"/>
                  </a:lnTo>
                  <a:lnTo>
                    <a:pt x="11338" y="6760"/>
                  </a:lnTo>
                  <a:lnTo>
                    <a:pt x="9087" y="6760"/>
                  </a:lnTo>
                  <a:cubicBezTo>
                    <a:pt x="8917" y="6760"/>
                    <a:pt x="8793" y="6884"/>
                    <a:pt x="8793" y="7054"/>
                  </a:cubicBezTo>
                  <a:cubicBezTo>
                    <a:pt x="8793" y="7201"/>
                    <a:pt x="8917" y="7325"/>
                    <a:pt x="9087" y="7325"/>
                  </a:cubicBezTo>
                  <a:lnTo>
                    <a:pt x="11385" y="7325"/>
                  </a:lnTo>
                  <a:cubicBezTo>
                    <a:pt x="11656" y="7325"/>
                    <a:pt x="11903" y="7101"/>
                    <a:pt x="11903" y="6807"/>
                  </a:cubicBezTo>
                  <a:lnTo>
                    <a:pt x="11903" y="5144"/>
                  </a:lnTo>
                  <a:cubicBezTo>
                    <a:pt x="11903" y="4850"/>
                    <a:pt x="11656" y="4627"/>
                    <a:pt x="11385" y="4627"/>
                  </a:cubicBezTo>
                  <a:lnTo>
                    <a:pt x="9475" y="4627"/>
                  </a:lnTo>
                  <a:lnTo>
                    <a:pt x="9475" y="4015"/>
                  </a:lnTo>
                  <a:cubicBezTo>
                    <a:pt x="9475" y="3722"/>
                    <a:pt x="9258" y="3504"/>
                    <a:pt x="8964" y="3504"/>
                  </a:cubicBezTo>
                  <a:lnTo>
                    <a:pt x="6219" y="3504"/>
                  </a:lnTo>
                  <a:lnTo>
                    <a:pt x="6219" y="2716"/>
                  </a:lnTo>
                  <a:lnTo>
                    <a:pt x="8129" y="2716"/>
                  </a:lnTo>
                  <a:cubicBezTo>
                    <a:pt x="8423" y="2716"/>
                    <a:pt x="8646" y="2475"/>
                    <a:pt x="8646" y="2205"/>
                  </a:cubicBezTo>
                  <a:lnTo>
                    <a:pt x="8646" y="512"/>
                  </a:lnTo>
                  <a:cubicBezTo>
                    <a:pt x="8646" y="248"/>
                    <a:pt x="8423" y="1"/>
                    <a:pt x="812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257"/>
          <p:cNvGrpSpPr/>
          <p:nvPr/>
        </p:nvGrpSpPr>
        <p:grpSpPr>
          <a:xfrm>
            <a:off x="1682085" y="1951695"/>
            <a:ext cx="379821" cy="326796"/>
            <a:chOff x="4093948" y="1308595"/>
            <a:chExt cx="379821" cy="326796"/>
          </a:xfrm>
        </p:grpSpPr>
        <p:sp>
          <p:nvSpPr>
            <p:cNvPr id="3608" name="Google Shape;3608;p257"/>
            <p:cNvSpPr/>
            <p:nvPr/>
          </p:nvSpPr>
          <p:spPr>
            <a:xfrm>
              <a:off x="4099675" y="1524295"/>
              <a:ext cx="368367" cy="47648"/>
            </a:xfrm>
            <a:custGeom>
              <a:rect b="b" l="l" r="r" t="t"/>
              <a:pathLst>
                <a:path extrusionOk="0" h="2446" w="18910">
                  <a:moveTo>
                    <a:pt x="0" y="1"/>
                  </a:moveTo>
                  <a:lnTo>
                    <a:pt x="0" y="1494"/>
                  </a:lnTo>
                  <a:cubicBezTo>
                    <a:pt x="0" y="2029"/>
                    <a:pt x="418" y="2446"/>
                    <a:pt x="959" y="2446"/>
                  </a:cubicBezTo>
                  <a:lnTo>
                    <a:pt x="17951" y="2446"/>
                  </a:lnTo>
                  <a:cubicBezTo>
                    <a:pt x="18492" y="2446"/>
                    <a:pt x="18909" y="2029"/>
                    <a:pt x="18909" y="1494"/>
                  </a:cubicBezTo>
                  <a:lnTo>
                    <a:pt x="18909" y="1"/>
                  </a:ln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57"/>
            <p:cNvSpPr/>
            <p:nvPr/>
          </p:nvSpPr>
          <p:spPr>
            <a:xfrm>
              <a:off x="4099675" y="1314302"/>
              <a:ext cx="368367" cy="210014"/>
            </a:xfrm>
            <a:custGeom>
              <a:rect b="b" l="l" r="r" t="t"/>
              <a:pathLst>
                <a:path extrusionOk="0" h="10781" w="18910">
                  <a:moveTo>
                    <a:pt x="959" y="1"/>
                  </a:moveTo>
                  <a:cubicBezTo>
                    <a:pt x="418" y="1"/>
                    <a:pt x="0" y="418"/>
                    <a:pt x="0" y="959"/>
                  </a:cubicBezTo>
                  <a:lnTo>
                    <a:pt x="0" y="10781"/>
                  </a:lnTo>
                  <a:lnTo>
                    <a:pt x="18909" y="10781"/>
                  </a:lnTo>
                  <a:lnTo>
                    <a:pt x="18909" y="959"/>
                  </a:lnTo>
                  <a:cubicBezTo>
                    <a:pt x="18909" y="418"/>
                    <a:pt x="18492" y="1"/>
                    <a:pt x="17951"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57"/>
            <p:cNvSpPr/>
            <p:nvPr/>
          </p:nvSpPr>
          <p:spPr>
            <a:xfrm>
              <a:off x="4099675" y="1314302"/>
              <a:ext cx="368367" cy="210014"/>
            </a:xfrm>
            <a:custGeom>
              <a:rect b="b" l="l" r="r" t="t"/>
              <a:pathLst>
                <a:path extrusionOk="0" h="10781" w="18910">
                  <a:moveTo>
                    <a:pt x="959" y="1"/>
                  </a:moveTo>
                  <a:cubicBezTo>
                    <a:pt x="418" y="1"/>
                    <a:pt x="0" y="418"/>
                    <a:pt x="0" y="959"/>
                  </a:cubicBezTo>
                  <a:lnTo>
                    <a:pt x="0" y="10781"/>
                  </a:lnTo>
                  <a:lnTo>
                    <a:pt x="18909" y="10781"/>
                  </a:lnTo>
                  <a:lnTo>
                    <a:pt x="18909" y="959"/>
                  </a:lnTo>
                  <a:cubicBezTo>
                    <a:pt x="18909" y="418"/>
                    <a:pt x="18492" y="1"/>
                    <a:pt x="17951"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57"/>
            <p:cNvSpPr/>
            <p:nvPr/>
          </p:nvSpPr>
          <p:spPr>
            <a:xfrm>
              <a:off x="4434592" y="1314302"/>
              <a:ext cx="33447" cy="210014"/>
            </a:xfrm>
            <a:custGeom>
              <a:rect b="b" l="l" r="r" t="t"/>
              <a:pathLst>
                <a:path extrusionOk="0" h="10781" w="1717">
                  <a:moveTo>
                    <a:pt x="0" y="1"/>
                  </a:moveTo>
                  <a:cubicBezTo>
                    <a:pt x="541" y="1"/>
                    <a:pt x="958" y="418"/>
                    <a:pt x="958" y="959"/>
                  </a:cubicBezTo>
                  <a:lnTo>
                    <a:pt x="958" y="10781"/>
                  </a:lnTo>
                  <a:lnTo>
                    <a:pt x="1716" y="10781"/>
                  </a:lnTo>
                  <a:lnTo>
                    <a:pt x="1716" y="959"/>
                  </a:lnTo>
                  <a:cubicBezTo>
                    <a:pt x="1716" y="418"/>
                    <a:pt x="1299" y="1"/>
                    <a:pt x="758"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57"/>
            <p:cNvSpPr/>
            <p:nvPr/>
          </p:nvSpPr>
          <p:spPr>
            <a:xfrm>
              <a:off x="4434592" y="1524295"/>
              <a:ext cx="33447" cy="47648"/>
            </a:xfrm>
            <a:custGeom>
              <a:rect b="b" l="l" r="r" t="t"/>
              <a:pathLst>
                <a:path extrusionOk="0" h="2446" w="1717">
                  <a:moveTo>
                    <a:pt x="958" y="1"/>
                  </a:moveTo>
                  <a:lnTo>
                    <a:pt x="958" y="1494"/>
                  </a:lnTo>
                  <a:cubicBezTo>
                    <a:pt x="958" y="2029"/>
                    <a:pt x="541" y="2446"/>
                    <a:pt x="0" y="2446"/>
                  </a:cubicBezTo>
                  <a:lnTo>
                    <a:pt x="758" y="2446"/>
                  </a:lnTo>
                  <a:cubicBezTo>
                    <a:pt x="1299" y="2446"/>
                    <a:pt x="1716" y="2029"/>
                    <a:pt x="1716" y="1494"/>
                  </a:cubicBezTo>
                  <a:lnTo>
                    <a:pt x="1716" y="1"/>
                  </a:ln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57"/>
            <p:cNvSpPr/>
            <p:nvPr/>
          </p:nvSpPr>
          <p:spPr>
            <a:xfrm>
              <a:off x="4241878" y="1571923"/>
              <a:ext cx="83959" cy="57739"/>
            </a:xfrm>
            <a:custGeom>
              <a:rect b="b" l="l" r="r" t="t"/>
              <a:pathLst>
                <a:path extrusionOk="0" h="2964" w="4310">
                  <a:moveTo>
                    <a:pt x="318" y="1"/>
                  </a:moveTo>
                  <a:cubicBezTo>
                    <a:pt x="318" y="1"/>
                    <a:pt x="271" y="2182"/>
                    <a:pt x="1" y="2963"/>
                  </a:cubicBezTo>
                  <a:lnTo>
                    <a:pt x="4309" y="2963"/>
                  </a:lnTo>
                  <a:cubicBezTo>
                    <a:pt x="4039" y="2182"/>
                    <a:pt x="3992" y="1"/>
                    <a:pt x="3992"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57"/>
            <p:cNvSpPr/>
            <p:nvPr/>
          </p:nvSpPr>
          <p:spPr>
            <a:xfrm>
              <a:off x="4247605" y="1571923"/>
              <a:ext cx="72505" cy="14805"/>
            </a:xfrm>
            <a:custGeom>
              <a:rect b="b" l="l" r="r" t="t"/>
              <a:pathLst>
                <a:path extrusionOk="0" h="760" w="3722">
                  <a:moveTo>
                    <a:pt x="24" y="1"/>
                  </a:moveTo>
                  <a:cubicBezTo>
                    <a:pt x="24" y="1"/>
                    <a:pt x="1" y="318"/>
                    <a:pt x="1" y="759"/>
                  </a:cubicBezTo>
                  <a:lnTo>
                    <a:pt x="3721" y="759"/>
                  </a:lnTo>
                  <a:cubicBezTo>
                    <a:pt x="3721" y="318"/>
                    <a:pt x="3698" y="1"/>
                    <a:pt x="3698"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57"/>
            <p:cNvSpPr/>
            <p:nvPr/>
          </p:nvSpPr>
          <p:spPr>
            <a:xfrm>
              <a:off x="4247605" y="1571923"/>
              <a:ext cx="72505" cy="14805"/>
            </a:xfrm>
            <a:custGeom>
              <a:rect b="b" l="l" r="r" t="t"/>
              <a:pathLst>
                <a:path extrusionOk="0" h="760" w="3722">
                  <a:moveTo>
                    <a:pt x="24" y="1"/>
                  </a:moveTo>
                  <a:cubicBezTo>
                    <a:pt x="24" y="1"/>
                    <a:pt x="1" y="318"/>
                    <a:pt x="1" y="759"/>
                  </a:cubicBezTo>
                  <a:lnTo>
                    <a:pt x="3721" y="759"/>
                  </a:lnTo>
                  <a:cubicBezTo>
                    <a:pt x="3721" y="318"/>
                    <a:pt x="3698" y="1"/>
                    <a:pt x="369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57"/>
            <p:cNvSpPr/>
            <p:nvPr/>
          </p:nvSpPr>
          <p:spPr>
            <a:xfrm>
              <a:off x="4122583" y="1339607"/>
              <a:ext cx="322550" cy="184709"/>
            </a:xfrm>
            <a:custGeom>
              <a:rect b="b" l="l" r="r" t="t"/>
              <a:pathLst>
                <a:path extrusionOk="0" h="9482" w="16558">
                  <a:moveTo>
                    <a:pt x="441" y="1"/>
                  </a:moveTo>
                  <a:cubicBezTo>
                    <a:pt x="200" y="1"/>
                    <a:pt x="0" y="195"/>
                    <a:pt x="0" y="442"/>
                  </a:cubicBezTo>
                  <a:lnTo>
                    <a:pt x="0" y="9482"/>
                  </a:lnTo>
                  <a:lnTo>
                    <a:pt x="16558" y="9482"/>
                  </a:lnTo>
                  <a:lnTo>
                    <a:pt x="16558" y="442"/>
                  </a:lnTo>
                  <a:cubicBezTo>
                    <a:pt x="16558" y="195"/>
                    <a:pt x="16364" y="1"/>
                    <a:pt x="16117"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57"/>
            <p:cNvSpPr/>
            <p:nvPr/>
          </p:nvSpPr>
          <p:spPr>
            <a:xfrm>
              <a:off x="4421755" y="1339607"/>
              <a:ext cx="23376" cy="184709"/>
            </a:xfrm>
            <a:custGeom>
              <a:rect b="b" l="l" r="r" t="t"/>
              <a:pathLst>
                <a:path extrusionOk="0" h="9482" w="1200">
                  <a:moveTo>
                    <a:pt x="1" y="1"/>
                  </a:moveTo>
                  <a:cubicBezTo>
                    <a:pt x="242" y="1"/>
                    <a:pt x="442" y="195"/>
                    <a:pt x="442" y="442"/>
                  </a:cubicBezTo>
                  <a:lnTo>
                    <a:pt x="442" y="9482"/>
                  </a:lnTo>
                  <a:lnTo>
                    <a:pt x="1200" y="9482"/>
                  </a:lnTo>
                  <a:lnTo>
                    <a:pt x="1200" y="442"/>
                  </a:lnTo>
                  <a:cubicBezTo>
                    <a:pt x="1200" y="195"/>
                    <a:pt x="1006" y="1"/>
                    <a:pt x="759"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57"/>
            <p:cNvSpPr/>
            <p:nvPr/>
          </p:nvSpPr>
          <p:spPr>
            <a:xfrm>
              <a:off x="4122583" y="1339607"/>
              <a:ext cx="322550" cy="33915"/>
            </a:xfrm>
            <a:custGeom>
              <a:rect b="b" l="l" r="r" t="t"/>
              <a:pathLst>
                <a:path extrusionOk="0" h="1741" w="16558">
                  <a:moveTo>
                    <a:pt x="441" y="1"/>
                  </a:moveTo>
                  <a:cubicBezTo>
                    <a:pt x="200" y="1"/>
                    <a:pt x="0" y="195"/>
                    <a:pt x="0" y="442"/>
                  </a:cubicBezTo>
                  <a:lnTo>
                    <a:pt x="0" y="1741"/>
                  </a:lnTo>
                  <a:lnTo>
                    <a:pt x="16558" y="1741"/>
                  </a:lnTo>
                  <a:lnTo>
                    <a:pt x="16558" y="442"/>
                  </a:lnTo>
                  <a:cubicBezTo>
                    <a:pt x="16558" y="195"/>
                    <a:pt x="16364" y="1"/>
                    <a:pt x="16117" y="1"/>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57"/>
            <p:cNvSpPr/>
            <p:nvPr/>
          </p:nvSpPr>
          <p:spPr>
            <a:xfrm>
              <a:off x="4421755" y="1339607"/>
              <a:ext cx="23376" cy="33915"/>
            </a:xfrm>
            <a:custGeom>
              <a:rect b="b" l="l" r="r" t="t"/>
              <a:pathLst>
                <a:path extrusionOk="0" h="1741" w="1200">
                  <a:moveTo>
                    <a:pt x="1" y="1"/>
                  </a:moveTo>
                  <a:cubicBezTo>
                    <a:pt x="242" y="1"/>
                    <a:pt x="442" y="195"/>
                    <a:pt x="442" y="442"/>
                  </a:cubicBezTo>
                  <a:lnTo>
                    <a:pt x="442" y="1741"/>
                  </a:lnTo>
                  <a:lnTo>
                    <a:pt x="1200" y="1741"/>
                  </a:lnTo>
                  <a:lnTo>
                    <a:pt x="1200" y="442"/>
                  </a:lnTo>
                  <a:cubicBezTo>
                    <a:pt x="1200" y="224"/>
                    <a:pt x="1029" y="48"/>
                    <a:pt x="830" y="24"/>
                  </a:cubicBezTo>
                  <a:cubicBezTo>
                    <a:pt x="806" y="1"/>
                    <a:pt x="782" y="1"/>
                    <a:pt x="759"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57"/>
            <p:cNvSpPr/>
            <p:nvPr/>
          </p:nvSpPr>
          <p:spPr>
            <a:xfrm>
              <a:off x="4148336" y="1394910"/>
              <a:ext cx="91614" cy="104569"/>
            </a:xfrm>
            <a:custGeom>
              <a:rect b="b" l="l" r="r" t="t"/>
              <a:pathLst>
                <a:path extrusionOk="0" h="5368" w="4703">
                  <a:moveTo>
                    <a:pt x="1" y="1"/>
                  </a:moveTo>
                  <a:lnTo>
                    <a:pt x="1" y="5367"/>
                  </a:lnTo>
                  <a:lnTo>
                    <a:pt x="4703" y="5367"/>
                  </a:lnTo>
                  <a:lnTo>
                    <a:pt x="4703" y="1"/>
                  </a:ln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57"/>
            <p:cNvSpPr/>
            <p:nvPr/>
          </p:nvSpPr>
          <p:spPr>
            <a:xfrm>
              <a:off x="4265234" y="1394910"/>
              <a:ext cx="154145" cy="48232"/>
            </a:xfrm>
            <a:custGeom>
              <a:rect b="b" l="l" r="r" t="t"/>
              <a:pathLst>
                <a:path extrusionOk="0" h="2476" w="7913">
                  <a:moveTo>
                    <a:pt x="1" y="1"/>
                  </a:moveTo>
                  <a:lnTo>
                    <a:pt x="1" y="2475"/>
                  </a:lnTo>
                  <a:lnTo>
                    <a:pt x="7912" y="2475"/>
                  </a:lnTo>
                  <a:lnTo>
                    <a:pt x="7912" y="1"/>
                  </a:ln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57"/>
            <p:cNvSpPr/>
            <p:nvPr/>
          </p:nvSpPr>
          <p:spPr>
            <a:xfrm>
              <a:off x="4144557" y="1351528"/>
              <a:ext cx="11006" cy="11006"/>
            </a:xfrm>
            <a:custGeom>
              <a:rect b="b" l="l" r="r" t="t"/>
              <a:pathLst>
                <a:path extrusionOk="0" h="565" w="565">
                  <a:moveTo>
                    <a:pt x="294" y="0"/>
                  </a:moveTo>
                  <a:cubicBezTo>
                    <a:pt x="124" y="0"/>
                    <a:pt x="1" y="124"/>
                    <a:pt x="1" y="294"/>
                  </a:cubicBezTo>
                  <a:cubicBezTo>
                    <a:pt x="1" y="441"/>
                    <a:pt x="124" y="564"/>
                    <a:pt x="294" y="564"/>
                  </a:cubicBezTo>
                  <a:cubicBezTo>
                    <a:pt x="441" y="564"/>
                    <a:pt x="565" y="441"/>
                    <a:pt x="565" y="294"/>
                  </a:cubicBezTo>
                  <a:cubicBezTo>
                    <a:pt x="565" y="124"/>
                    <a:pt x="441" y="0"/>
                    <a:pt x="294"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57"/>
            <p:cNvSpPr/>
            <p:nvPr/>
          </p:nvSpPr>
          <p:spPr>
            <a:xfrm>
              <a:off x="4165965" y="1351450"/>
              <a:ext cx="12039" cy="11162"/>
            </a:xfrm>
            <a:custGeom>
              <a:rect b="b" l="l" r="r" t="t"/>
              <a:pathLst>
                <a:path extrusionOk="0" h="573" w="618">
                  <a:moveTo>
                    <a:pt x="314" y="1"/>
                  </a:moveTo>
                  <a:cubicBezTo>
                    <a:pt x="300" y="1"/>
                    <a:pt x="285" y="2"/>
                    <a:pt x="271" y="4"/>
                  </a:cubicBezTo>
                  <a:cubicBezTo>
                    <a:pt x="124" y="28"/>
                    <a:pt x="1" y="175"/>
                    <a:pt x="30" y="322"/>
                  </a:cubicBezTo>
                  <a:cubicBezTo>
                    <a:pt x="51" y="480"/>
                    <a:pt x="172" y="572"/>
                    <a:pt x="320" y="572"/>
                  </a:cubicBezTo>
                  <a:cubicBezTo>
                    <a:pt x="337" y="572"/>
                    <a:pt x="354" y="571"/>
                    <a:pt x="371" y="568"/>
                  </a:cubicBezTo>
                  <a:cubicBezTo>
                    <a:pt x="518" y="545"/>
                    <a:pt x="618" y="398"/>
                    <a:pt x="588" y="251"/>
                  </a:cubicBezTo>
                  <a:cubicBezTo>
                    <a:pt x="567" y="97"/>
                    <a:pt x="445" y="1"/>
                    <a:pt x="31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57"/>
            <p:cNvSpPr/>
            <p:nvPr/>
          </p:nvSpPr>
          <p:spPr>
            <a:xfrm>
              <a:off x="4188406" y="1351450"/>
              <a:ext cx="11941" cy="11162"/>
            </a:xfrm>
            <a:custGeom>
              <a:rect b="b" l="l" r="r" t="t"/>
              <a:pathLst>
                <a:path extrusionOk="0" h="573" w="613">
                  <a:moveTo>
                    <a:pt x="297" y="1"/>
                  </a:moveTo>
                  <a:cubicBezTo>
                    <a:pt x="281" y="1"/>
                    <a:pt x="264" y="2"/>
                    <a:pt x="248" y="4"/>
                  </a:cubicBezTo>
                  <a:cubicBezTo>
                    <a:pt x="101" y="28"/>
                    <a:pt x="1" y="175"/>
                    <a:pt x="24" y="322"/>
                  </a:cubicBezTo>
                  <a:cubicBezTo>
                    <a:pt x="51" y="480"/>
                    <a:pt x="172" y="572"/>
                    <a:pt x="303" y="572"/>
                  </a:cubicBezTo>
                  <a:cubicBezTo>
                    <a:pt x="318" y="572"/>
                    <a:pt x="333" y="571"/>
                    <a:pt x="348" y="568"/>
                  </a:cubicBezTo>
                  <a:cubicBezTo>
                    <a:pt x="494" y="545"/>
                    <a:pt x="612" y="398"/>
                    <a:pt x="589" y="251"/>
                  </a:cubicBezTo>
                  <a:cubicBezTo>
                    <a:pt x="567" y="97"/>
                    <a:pt x="445" y="1"/>
                    <a:pt x="29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57"/>
            <p:cNvSpPr/>
            <p:nvPr/>
          </p:nvSpPr>
          <p:spPr>
            <a:xfrm>
              <a:off x="4265702" y="1542392"/>
              <a:ext cx="36311" cy="11474"/>
            </a:xfrm>
            <a:custGeom>
              <a:rect b="b" l="l" r="r" t="t"/>
              <a:pathLst>
                <a:path extrusionOk="0" h="589" w="1864">
                  <a:moveTo>
                    <a:pt x="271" y="1"/>
                  </a:moveTo>
                  <a:cubicBezTo>
                    <a:pt x="124" y="1"/>
                    <a:pt x="0" y="147"/>
                    <a:pt x="0" y="294"/>
                  </a:cubicBezTo>
                  <a:cubicBezTo>
                    <a:pt x="0" y="465"/>
                    <a:pt x="124" y="588"/>
                    <a:pt x="271" y="588"/>
                  </a:cubicBezTo>
                  <a:lnTo>
                    <a:pt x="1593" y="588"/>
                  </a:lnTo>
                  <a:cubicBezTo>
                    <a:pt x="1740" y="588"/>
                    <a:pt x="1864" y="465"/>
                    <a:pt x="1864" y="294"/>
                  </a:cubicBezTo>
                  <a:cubicBezTo>
                    <a:pt x="1864" y="147"/>
                    <a:pt x="1740" y="1"/>
                    <a:pt x="1593"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57"/>
            <p:cNvSpPr/>
            <p:nvPr/>
          </p:nvSpPr>
          <p:spPr>
            <a:xfrm>
              <a:off x="4093948" y="1308595"/>
              <a:ext cx="379821" cy="326796"/>
            </a:xfrm>
            <a:custGeom>
              <a:rect b="b" l="l" r="r" t="t"/>
              <a:pathLst>
                <a:path extrusionOk="0" h="16776" w="19498">
                  <a:moveTo>
                    <a:pt x="17587" y="1887"/>
                  </a:moveTo>
                  <a:cubicBezTo>
                    <a:pt x="17687" y="1887"/>
                    <a:pt x="17734" y="1963"/>
                    <a:pt x="17734" y="2034"/>
                  </a:cubicBezTo>
                  <a:lnTo>
                    <a:pt x="17734" y="3062"/>
                  </a:lnTo>
                  <a:lnTo>
                    <a:pt x="1764" y="3062"/>
                  </a:lnTo>
                  <a:lnTo>
                    <a:pt x="1764" y="2034"/>
                  </a:lnTo>
                  <a:lnTo>
                    <a:pt x="1764" y="1987"/>
                  </a:lnTo>
                  <a:cubicBezTo>
                    <a:pt x="1787" y="1934"/>
                    <a:pt x="1840" y="1887"/>
                    <a:pt x="1911" y="1887"/>
                  </a:cubicBezTo>
                  <a:close/>
                  <a:moveTo>
                    <a:pt x="17734" y="3627"/>
                  </a:moveTo>
                  <a:lnTo>
                    <a:pt x="17734" y="10780"/>
                  </a:lnTo>
                  <a:lnTo>
                    <a:pt x="1764" y="10780"/>
                  </a:lnTo>
                  <a:lnTo>
                    <a:pt x="1764" y="3627"/>
                  </a:lnTo>
                  <a:close/>
                  <a:moveTo>
                    <a:pt x="18933" y="11368"/>
                  </a:moveTo>
                  <a:lnTo>
                    <a:pt x="18933" y="12567"/>
                  </a:lnTo>
                  <a:cubicBezTo>
                    <a:pt x="18933" y="12931"/>
                    <a:pt x="18616" y="13249"/>
                    <a:pt x="18245" y="13249"/>
                  </a:cubicBezTo>
                  <a:lnTo>
                    <a:pt x="1253" y="13249"/>
                  </a:lnTo>
                  <a:cubicBezTo>
                    <a:pt x="882" y="13249"/>
                    <a:pt x="565" y="12931"/>
                    <a:pt x="565" y="12567"/>
                  </a:cubicBezTo>
                  <a:lnTo>
                    <a:pt x="565" y="11368"/>
                  </a:lnTo>
                  <a:close/>
                  <a:moveTo>
                    <a:pt x="11315" y="13813"/>
                  </a:moveTo>
                  <a:cubicBezTo>
                    <a:pt x="11339" y="14330"/>
                    <a:pt x="11392" y="15453"/>
                    <a:pt x="11539" y="16217"/>
                  </a:cubicBezTo>
                  <a:lnTo>
                    <a:pt x="7959" y="16217"/>
                  </a:lnTo>
                  <a:cubicBezTo>
                    <a:pt x="8106" y="15453"/>
                    <a:pt x="8159" y="14330"/>
                    <a:pt x="8182" y="13813"/>
                  </a:cubicBezTo>
                  <a:close/>
                  <a:moveTo>
                    <a:pt x="1253" y="0"/>
                  </a:moveTo>
                  <a:cubicBezTo>
                    <a:pt x="565" y="0"/>
                    <a:pt x="1" y="564"/>
                    <a:pt x="1" y="1252"/>
                  </a:cubicBezTo>
                  <a:lnTo>
                    <a:pt x="1" y="12567"/>
                  </a:lnTo>
                  <a:cubicBezTo>
                    <a:pt x="1" y="13249"/>
                    <a:pt x="565" y="13813"/>
                    <a:pt x="1253" y="13813"/>
                  </a:cubicBezTo>
                  <a:lnTo>
                    <a:pt x="7618" y="13813"/>
                  </a:lnTo>
                  <a:cubicBezTo>
                    <a:pt x="7595" y="14477"/>
                    <a:pt x="7518" y="15600"/>
                    <a:pt x="7371" y="16217"/>
                  </a:cubicBezTo>
                  <a:lnTo>
                    <a:pt x="6396" y="16217"/>
                  </a:lnTo>
                  <a:cubicBezTo>
                    <a:pt x="6225" y="16217"/>
                    <a:pt x="6102" y="16334"/>
                    <a:pt x="6102" y="16481"/>
                  </a:cubicBezTo>
                  <a:cubicBezTo>
                    <a:pt x="6102" y="16658"/>
                    <a:pt x="6225" y="16775"/>
                    <a:pt x="6396" y="16775"/>
                  </a:cubicBezTo>
                  <a:lnTo>
                    <a:pt x="13102" y="16775"/>
                  </a:lnTo>
                  <a:cubicBezTo>
                    <a:pt x="13279" y="16775"/>
                    <a:pt x="13396" y="16658"/>
                    <a:pt x="13396" y="16481"/>
                  </a:cubicBezTo>
                  <a:cubicBezTo>
                    <a:pt x="13396" y="16334"/>
                    <a:pt x="13279" y="16217"/>
                    <a:pt x="13102" y="16217"/>
                  </a:cubicBezTo>
                  <a:lnTo>
                    <a:pt x="12126" y="16217"/>
                  </a:lnTo>
                  <a:cubicBezTo>
                    <a:pt x="11980" y="15600"/>
                    <a:pt x="11903" y="14477"/>
                    <a:pt x="11880" y="13813"/>
                  </a:cubicBezTo>
                  <a:lnTo>
                    <a:pt x="18245" y="13813"/>
                  </a:lnTo>
                  <a:cubicBezTo>
                    <a:pt x="18933" y="13813"/>
                    <a:pt x="19497" y="13249"/>
                    <a:pt x="19497" y="12567"/>
                  </a:cubicBezTo>
                  <a:lnTo>
                    <a:pt x="19497" y="3527"/>
                  </a:lnTo>
                  <a:cubicBezTo>
                    <a:pt x="19497" y="3356"/>
                    <a:pt x="19374" y="3233"/>
                    <a:pt x="19203" y="3233"/>
                  </a:cubicBezTo>
                  <a:cubicBezTo>
                    <a:pt x="19056" y="3233"/>
                    <a:pt x="18933" y="3356"/>
                    <a:pt x="18933" y="3527"/>
                  </a:cubicBezTo>
                  <a:lnTo>
                    <a:pt x="18933" y="10780"/>
                  </a:lnTo>
                  <a:lnTo>
                    <a:pt x="18298" y="10780"/>
                  </a:lnTo>
                  <a:lnTo>
                    <a:pt x="18298" y="2034"/>
                  </a:lnTo>
                  <a:cubicBezTo>
                    <a:pt x="18298" y="1640"/>
                    <a:pt x="17981" y="1323"/>
                    <a:pt x="17587" y="1323"/>
                  </a:cubicBezTo>
                  <a:lnTo>
                    <a:pt x="1911" y="1323"/>
                  </a:lnTo>
                  <a:cubicBezTo>
                    <a:pt x="1546" y="1323"/>
                    <a:pt x="1229" y="1593"/>
                    <a:pt x="1200" y="1963"/>
                  </a:cubicBezTo>
                  <a:lnTo>
                    <a:pt x="1200" y="10780"/>
                  </a:lnTo>
                  <a:lnTo>
                    <a:pt x="565" y="10780"/>
                  </a:lnTo>
                  <a:lnTo>
                    <a:pt x="565" y="1252"/>
                  </a:lnTo>
                  <a:cubicBezTo>
                    <a:pt x="565" y="882"/>
                    <a:pt x="882" y="564"/>
                    <a:pt x="1253" y="564"/>
                  </a:cubicBezTo>
                  <a:lnTo>
                    <a:pt x="18245" y="564"/>
                  </a:lnTo>
                  <a:cubicBezTo>
                    <a:pt x="18616" y="564"/>
                    <a:pt x="18933" y="882"/>
                    <a:pt x="18933" y="1252"/>
                  </a:cubicBezTo>
                  <a:lnTo>
                    <a:pt x="18933" y="2204"/>
                  </a:lnTo>
                  <a:cubicBezTo>
                    <a:pt x="18933" y="2351"/>
                    <a:pt x="19056" y="2475"/>
                    <a:pt x="19203" y="2475"/>
                  </a:cubicBezTo>
                  <a:cubicBezTo>
                    <a:pt x="19374" y="2475"/>
                    <a:pt x="19497" y="2351"/>
                    <a:pt x="19497" y="2204"/>
                  </a:cubicBezTo>
                  <a:lnTo>
                    <a:pt x="19497" y="1252"/>
                  </a:lnTo>
                  <a:cubicBezTo>
                    <a:pt x="19497" y="564"/>
                    <a:pt x="18933" y="0"/>
                    <a:pt x="1824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57"/>
            <p:cNvSpPr/>
            <p:nvPr/>
          </p:nvSpPr>
          <p:spPr>
            <a:xfrm>
              <a:off x="4142609" y="1389202"/>
              <a:ext cx="102621" cy="116003"/>
            </a:xfrm>
            <a:custGeom>
              <a:rect b="b" l="l" r="r" t="t"/>
              <a:pathLst>
                <a:path extrusionOk="0" h="5955" w="5268">
                  <a:moveTo>
                    <a:pt x="4362" y="588"/>
                  </a:moveTo>
                  <a:lnTo>
                    <a:pt x="2646" y="2551"/>
                  </a:lnTo>
                  <a:lnTo>
                    <a:pt x="906" y="588"/>
                  </a:lnTo>
                  <a:close/>
                  <a:moveTo>
                    <a:pt x="4703" y="1058"/>
                  </a:moveTo>
                  <a:lnTo>
                    <a:pt x="4703" y="4902"/>
                  </a:lnTo>
                  <a:lnTo>
                    <a:pt x="3016" y="2992"/>
                  </a:lnTo>
                  <a:lnTo>
                    <a:pt x="4703" y="1058"/>
                  </a:lnTo>
                  <a:close/>
                  <a:moveTo>
                    <a:pt x="2646" y="3409"/>
                  </a:moveTo>
                  <a:lnTo>
                    <a:pt x="4362" y="5390"/>
                  </a:lnTo>
                  <a:lnTo>
                    <a:pt x="906" y="5390"/>
                  </a:lnTo>
                  <a:lnTo>
                    <a:pt x="2646" y="3409"/>
                  </a:lnTo>
                  <a:close/>
                  <a:moveTo>
                    <a:pt x="295" y="0"/>
                  </a:moveTo>
                  <a:cubicBezTo>
                    <a:pt x="124" y="0"/>
                    <a:pt x="1" y="123"/>
                    <a:pt x="1" y="294"/>
                  </a:cubicBezTo>
                  <a:lnTo>
                    <a:pt x="1" y="2157"/>
                  </a:lnTo>
                  <a:cubicBezTo>
                    <a:pt x="1" y="2304"/>
                    <a:pt x="124" y="2428"/>
                    <a:pt x="295" y="2428"/>
                  </a:cubicBezTo>
                  <a:cubicBezTo>
                    <a:pt x="441" y="2428"/>
                    <a:pt x="565" y="2304"/>
                    <a:pt x="565" y="2157"/>
                  </a:cubicBezTo>
                  <a:lnTo>
                    <a:pt x="565" y="1058"/>
                  </a:lnTo>
                  <a:lnTo>
                    <a:pt x="2258" y="2992"/>
                  </a:lnTo>
                  <a:lnTo>
                    <a:pt x="565" y="4902"/>
                  </a:lnTo>
                  <a:lnTo>
                    <a:pt x="565" y="3480"/>
                  </a:lnTo>
                  <a:cubicBezTo>
                    <a:pt x="565" y="3333"/>
                    <a:pt x="441" y="3209"/>
                    <a:pt x="295" y="3209"/>
                  </a:cubicBezTo>
                  <a:cubicBezTo>
                    <a:pt x="124" y="3209"/>
                    <a:pt x="1" y="3333"/>
                    <a:pt x="1" y="3480"/>
                  </a:cubicBezTo>
                  <a:lnTo>
                    <a:pt x="1" y="5660"/>
                  </a:lnTo>
                  <a:cubicBezTo>
                    <a:pt x="1" y="5831"/>
                    <a:pt x="124" y="5954"/>
                    <a:pt x="295" y="5954"/>
                  </a:cubicBezTo>
                  <a:lnTo>
                    <a:pt x="4997" y="5954"/>
                  </a:lnTo>
                  <a:cubicBezTo>
                    <a:pt x="5144" y="5954"/>
                    <a:pt x="5267" y="5831"/>
                    <a:pt x="5267" y="5660"/>
                  </a:cubicBezTo>
                  <a:lnTo>
                    <a:pt x="5267" y="294"/>
                  </a:lnTo>
                  <a:cubicBezTo>
                    <a:pt x="5267" y="123"/>
                    <a:pt x="5144" y="0"/>
                    <a:pt x="499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57"/>
            <p:cNvSpPr/>
            <p:nvPr/>
          </p:nvSpPr>
          <p:spPr>
            <a:xfrm>
              <a:off x="4259507" y="1389202"/>
              <a:ext cx="165599" cy="59200"/>
            </a:xfrm>
            <a:custGeom>
              <a:rect b="b" l="l" r="r" t="t"/>
              <a:pathLst>
                <a:path extrusionOk="0" h="3039" w="8501">
                  <a:moveTo>
                    <a:pt x="6343" y="588"/>
                  </a:moveTo>
                  <a:lnTo>
                    <a:pt x="4262" y="1228"/>
                  </a:lnTo>
                  <a:lnTo>
                    <a:pt x="2158" y="588"/>
                  </a:lnTo>
                  <a:close/>
                  <a:moveTo>
                    <a:pt x="565" y="688"/>
                  </a:moveTo>
                  <a:lnTo>
                    <a:pt x="3281" y="1522"/>
                  </a:lnTo>
                  <a:lnTo>
                    <a:pt x="565" y="2381"/>
                  </a:lnTo>
                  <a:lnTo>
                    <a:pt x="565" y="688"/>
                  </a:lnTo>
                  <a:close/>
                  <a:moveTo>
                    <a:pt x="7936" y="688"/>
                  </a:moveTo>
                  <a:lnTo>
                    <a:pt x="7936" y="2381"/>
                  </a:lnTo>
                  <a:lnTo>
                    <a:pt x="5220" y="1522"/>
                  </a:lnTo>
                  <a:lnTo>
                    <a:pt x="7936" y="688"/>
                  </a:lnTo>
                  <a:close/>
                  <a:moveTo>
                    <a:pt x="4262" y="1840"/>
                  </a:moveTo>
                  <a:lnTo>
                    <a:pt x="6343" y="2475"/>
                  </a:lnTo>
                  <a:lnTo>
                    <a:pt x="2158" y="2475"/>
                  </a:lnTo>
                  <a:lnTo>
                    <a:pt x="4262" y="1840"/>
                  </a:lnTo>
                  <a:close/>
                  <a:moveTo>
                    <a:pt x="295" y="0"/>
                  </a:moveTo>
                  <a:cubicBezTo>
                    <a:pt x="124" y="0"/>
                    <a:pt x="1" y="123"/>
                    <a:pt x="1" y="294"/>
                  </a:cubicBezTo>
                  <a:lnTo>
                    <a:pt x="1" y="2768"/>
                  </a:lnTo>
                  <a:cubicBezTo>
                    <a:pt x="1" y="2915"/>
                    <a:pt x="124" y="3039"/>
                    <a:pt x="295" y="3039"/>
                  </a:cubicBezTo>
                  <a:lnTo>
                    <a:pt x="8206" y="3039"/>
                  </a:lnTo>
                  <a:cubicBezTo>
                    <a:pt x="8377" y="3039"/>
                    <a:pt x="8500" y="2915"/>
                    <a:pt x="8500" y="2768"/>
                  </a:cubicBezTo>
                  <a:lnTo>
                    <a:pt x="8500" y="294"/>
                  </a:lnTo>
                  <a:cubicBezTo>
                    <a:pt x="8500" y="123"/>
                    <a:pt x="8377" y="0"/>
                    <a:pt x="82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57"/>
            <p:cNvSpPr/>
            <p:nvPr/>
          </p:nvSpPr>
          <p:spPr>
            <a:xfrm>
              <a:off x="4259507" y="1464648"/>
              <a:ext cx="165599" cy="11474"/>
            </a:xfrm>
            <a:custGeom>
              <a:rect b="b" l="l" r="r" t="t"/>
              <a:pathLst>
                <a:path extrusionOk="0" h="589" w="8501">
                  <a:moveTo>
                    <a:pt x="295" y="0"/>
                  </a:moveTo>
                  <a:cubicBezTo>
                    <a:pt x="124" y="0"/>
                    <a:pt x="1" y="124"/>
                    <a:pt x="1" y="294"/>
                  </a:cubicBezTo>
                  <a:cubicBezTo>
                    <a:pt x="1" y="441"/>
                    <a:pt x="124" y="588"/>
                    <a:pt x="295" y="588"/>
                  </a:cubicBezTo>
                  <a:lnTo>
                    <a:pt x="8206" y="588"/>
                  </a:lnTo>
                  <a:cubicBezTo>
                    <a:pt x="8377" y="588"/>
                    <a:pt x="8500" y="441"/>
                    <a:pt x="8500" y="294"/>
                  </a:cubicBezTo>
                  <a:cubicBezTo>
                    <a:pt x="8500" y="124"/>
                    <a:pt x="8377" y="0"/>
                    <a:pt x="82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57"/>
            <p:cNvSpPr/>
            <p:nvPr/>
          </p:nvSpPr>
          <p:spPr>
            <a:xfrm>
              <a:off x="4259507" y="1487556"/>
              <a:ext cx="165599" cy="11006"/>
            </a:xfrm>
            <a:custGeom>
              <a:rect b="b" l="l" r="r" t="t"/>
              <a:pathLst>
                <a:path extrusionOk="0" h="565" w="8501">
                  <a:moveTo>
                    <a:pt x="295" y="0"/>
                  </a:moveTo>
                  <a:cubicBezTo>
                    <a:pt x="124" y="0"/>
                    <a:pt x="1" y="123"/>
                    <a:pt x="1" y="270"/>
                  </a:cubicBezTo>
                  <a:cubicBezTo>
                    <a:pt x="1" y="441"/>
                    <a:pt x="124" y="564"/>
                    <a:pt x="295" y="564"/>
                  </a:cubicBezTo>
                  <a:lnTo>
                    <a:pt x="8206" y="564"/>
                  </a:lnTo>
                  <a:cubicBezTo>
                    <a:pt x="8377" y="564"/>
                    <a:pt x="8500" y="441"/>
                    <a:pt x="8500" y="270"/>
                  </a:cubicBezTo>
                  <a:cubicBezTo>
                    <a:pt x="8500" y="123"/>
                    <a:pt x="8377" y="0"/>
                    <a:pt x="820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257"/>
          <p:cNvGrpSpPr/>
          <p:nvPr/>
        </p:nvGrpSpPr>
        <p:grpSpPr>
          <a:xfrm>
            <a:off x="4204352" y="2070392"/>
            <a:ext cx="616791" cy="731092"/>
            <a:chOff x="2941853" y="1977026"/>
            <a:chExt cx="379704" cy="364471"/>
          </a:xfrm>
        </p:grpSpPr>
        <p:sp>
          <p:nvSpPr>
            <p:cNvPr id="3632" name="Google Shape;3632;p257"/>
            <p:cNvSpPr/>
            <p:nvPr/>
          </p:nvSpPr>
          <p:spPr>
            <a:xfrm>
              <a:off x="2947132" y="1982753"/>
              <a:ext cx="368698" cy="353017"/>
            </a:xfrm>
            <a:custGeom>
              <a:rect b="b" l="l" r="r" t="t"/>
              <a:pathLst>
                <a:path extrusionOk="0" h="18122" w="18927">
                  <a:moveTo>
                    <a:pt x="412" y="1"/>
                  </a:moveTo>
                  <a:cubicBezTo>
                    <a:pt x="194" y="1"/>
                    <a:pt x="0" y="195"/>
                    <a:pt x="0" y="418"/>
                  </a:cubicBezTo>
                  <a:lnTo>
                    <a:pt x="0" y="17705"/>
                  </a:lnTo>
                  <a:cubicBezTo>
                    <a:pt x="0" y="17951"/>
                    <a:pt x="194" y="18122"/>
                    <a:pt x="412" y="18122"/>
                  </a:cubicBezTo>
                  <a:lnTo>
                    <a:pt x="18515" y="18122"/>
                  </a:lnTo>
                  <a:cubicBezTo>
                    <a:pt x="18756" y="18122"/>
                    <a:pt x="18927" y="17951"/>
                    <a:pt x="18927" y="17705"/>
                  </a:cubicBezTo>
                  <a:lnTo>
                    <a:pt x="18927" y="418"/>
                  </a:lnTo>
                  <a:cubicBezTo>
                    <a:pt x="18927" y="195"/>
                    <a:pt x="18756" y="1"/>
                    <a:pt x="18515" y="1"/>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57"/>
            <p:cNvSpPr/>
            <p:nvPr/>
          </p:nvSpPr>
          <p:spPr>
            <a:xfrm>
              <a:off x="2978046" y="2005661"/>
              <a:ext cx="307336" cy="307219"/>
            </a:xfrm>
            <a:custGeom>
              <a:rect b="b" l="l" r="r" t="t"/>
              <a:pathLst>
                <a:path extrusionOk="0" h="15771" w="15777">
                  <a:moveTo>
                    <a:pt x="7888" y="0"/>
                  </a:moveTo>
                  <a:cubicBezTo>
                    <a:pt x="3527" y="0"/>
                    <a:pt x="0" y="3527"/>
                    <a:pt x="0" y="7882"/>
                  </a:cubicBezTo>
                  <a:cubicBezTo>
                    <a:pt x="0" y="12244"/>
                    <a:pt x="3527" y="15770"/>
                    <a:pt x="7888" y="15770"/>
                  </a:cubicBezTo>
                  <a:cubicBezTo>
                    <a:pt x="12250" y="15770"/>
                    <a:pt x="15776" y="12244"/>
                    <a:pt x="15776" y="7882"/>
                  </a:cubicBezTo>
                  <a:cubicBezTo>
                    <a:pt x="15776" y="3527"/>
                    <a:pt x="12250" y="0"/>
                    <a:pt x="7888"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57"/>
            <p:cNvSpPr/>
            <p:nvPr/>
          </p:nvSpPr>
          <p:spPr>
            <a:xfrm>
              <a:off x="3045836" y="2024654"/>
              <a:ext cx="239546" cy="288226"/>
            </a:xfrm>
            <a:custGeom>
              <a:rect b="b" l="l" r="r" t="t"/>
              <a:pathLst>
                <a:path extrusionOk="0" h="14796" w="12297">
                  <a:moveTo>
                    <a:pt x="8205" y="1"/>
                  </a:moveTo>
                  <a:lnTo>
                    <a:pt x="8205" y="1"/>
                  </a:lnTo>
                  <a:cubicBezTo>
                    <a:pt x="10286" y="1423"/>
                    <a:pt x="11656" y="3821"/>
                    <a:pt x="11656" y="6543"/>
                  </a:cubicBezTo>
                  <a:cubicBezTo>
                    <a:pt x="11656" y="10875"/>
                    <a:pt x="8129" y="14431"/>
                    <a:pt x="3797" y="14431"/>
                  </a:cubicBezTo>
                  <a:cubicBezTo>
                    <a:pt x="2398" y="14431"/>
                    <a:pt x="1129" y="14061"/>
                    <a:pt x="0" y="13449"/>
                  </a:cubicBezTo>
                  <a:lnTo>
                    <a:pt x="0" y="13449"/>
                  </a:lnTo>
                  <a:cubicBezTo>
                    <a:pt x="1252" y="14307"/>
                    <a:pt x="2768" y="14795"/>
                    <a:pt x="4408" y="14795"/>
                  </a:cubicBezTo>
                  <a:cubicBezTo>
                    <a:pt x="8770" y="14795"/>
                    <a:pt x="12296" y="11269"/>
                    <a:pt x="12296" y="6907"/>
                  </a:cubicBezTo>
                  <a:cubicBezTo>
                    <a:pt x="12296" y="3945"/>
                    <a:pt x="10627" y="1353"/>
                    <a:pt x="8205"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57"/>
            <p:cNvSpPr/>
            <p:nvPr/>
          </p:nvSpPr>
          <p:spPr>
            <a:xfrm>
              <a:off x="3003798" y="2031413"/>
              <a:ext cx="255811" cy="255694"/>
            </a:xfrm>
            <a:custGeom>
              <a:rect b="b" l="l" r="r" t="t"/>
              <a:pathLst>
                <a:path extrusionOk="0" h="13126" w="13132">
                  <a:moveTo>
                    <a:pt x="6566" y="1"/>
                  </a:moveTo>
                  <a:cubicBezTo>
                    <a:pt x="2940" y="1"/>
                    <a:pt x="1" y="2940"/>
                    <a:pt x="1" y="6560"/>
                  </a:cubicBezTo>
                  <a:cubicBezTo>
                    <a:pt x="1" y="10187"/>
                    <a:pt x="2940" y="13126"/>
                    <a:pt x="6566" y="13126"/>
                  </a:cubicBezTo>
                  <a:cubicBezTo>
                    <a:pt x="10193" y="13126"/>
                    <a:pt x="13132" y="10187"/>
                    <a:pt x="13132" y="6560"/>
                  </a:cubicBezTo>
                  <a:cubicBezTo>
                    <a:pt x="13132" y="2940"/>
                    <a:pt x="10193" y="1"/>
                    <a:pt x="6566"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57"/>
            <p:cNvSpPr/>
            <p:nvPr/>
          </p:nvSpPr>
          <p:spPr>
            <a:xfrm>
              <a:off x="3048232" y="2052822"/>
              <a:ext cx="211377" cy="234286"/>
            </a:xfrm>
            <a:custGeom>
              <a:rect b="b" l="l" r="r" t="t"/>
              <a:pathLst>
                <a:path extrusionOk="0" h="12027" w="10851">
                  <a:moveTo>
                    <a:pt x="7936" y="1"/>
                  </a:moveTo>
                  <a:lnTo>
                    <a:pt x="7936" y="1"/>
                  </a:lnTo>
                  <a:cubicBezTo>
                    <a:pt x="9358" y="1229"/>
                    <a:pt x="10240" y="3016"/>
                    <a:pt x="10240" y="4997"/>
                  </a:cubicBezTo>
                  <a:cubicBezTo>
                    <a:pt x="10240" y="8624"/>
                    <a:pt x="7301" y="11562"/>
                    <a:pt x="3674" y="11562"/>
                  </a:cubicBezTo>
                  <a:cubicBezTo>
                    <a:pt x="2305" y="11562"/>
                    <a:pt x="1053" y="11145"/>
                    <a:pt x="0" y="10457"/>
                  </a:cubicBezTo>
                  <a:lnTo>
                    <a:pt x="0" y="10457"/>
                  </a:lnTo>
                  <a:cubicBezTo>
                    <a:pt x="1153" y="11439"/>
                    <a:pt x="2645" y="12027"/>
                    <a:pt x="4285" y="12027"/>
                  </a:cubicBezTo>
                  <a:cubicBezTo>
                    <a:pt x="7912" y="12027"/>
                    <a:pt x="10851" y="9088"/>
                    <a:pt x="10851" y="5461"/>
                  </a:cubicBezTo>
                  <a:cubicBezTo>
                    <a:pt x="10851" y="3187"/>
                    <a:pt x="9699" y="1200"/>
                    <a:pt x="793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57"/>
            <p:cNvSpPr/>
            <p:nvPr/>
          </p:nvSpPr>
          <p:spPr>
            <a:xfrm>
              <a:off x="3119801" y="2052977"/>
              <a:ext cx="56336" cy="81504"/>
            </a:xfrm>
            <a:custGeom>
              <a:rect b="b" l="l" r="r" t="t"/>
              <a:pathLst>
                <a:path extrusionOk="0" h="4184" w="2892">
                  <a:moveTo>
                    <a:pt x="267" y="1"/>
                  </a:moveTo>
                  <a:cubicBezTo>
                    <a:pt x="122" y="1"/>
                    <a:pt x="0" y="124"/>
                    <a:pt x="0" y="287"/>
                  </a:cubicBezTo>
                  <a:lnTo>
                    <a:pt x="0" y="4184"/>
                  </a:lnTo>
                  <a:lnTo>
                    <a:pt x="1099" y="4184"/>
                  </a:lnTo>
                  <a:cubicBezTo>
                    <a:pt x="2892" y="1927"/>
                    <a:pt x="1276" y="557"/>
                    <a:pt x="417" y="46"/>
                  </a:cubicBezTo>
                  <a:cubicBezTo>
                    <a:pt x="367" y="15"/>
                    <a:pt x="316" y="1"/>
                    <a:pt x="267"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57"/>
            <p:cNvSpPr/>
            <p:nvPr/>
          </p:nvSpPr>
          <p:spPr>
            <a:xfrm>
              <a:off x="3087386" y="2184038"/>
              <a:ext cx="56239" cy="81504"/>
            </a:xfrm>
            <a:custGeom>
              <a:rect b="b" l="l" r="r" t="t"/>
              <a:pathLst>
                <a:path extrusionOk="0" h="4184" w="2887">
                  <a:moveTo>
                    <a:pt x="1788" y="1"/>
                  </a:moveTo>
                  <a:cubicBezTo>
                    <a:pt x="1" y="2281"/>
                    <a:pt x="1617" y="3627"/>
                    <a:pt x="2446" y="4139"/>
                  </a:cubicBezTo>
                  <a:cubicBezTo>
                    <a:pt x="2496" y="4170"/>
                    <a:pt x="2549" y="4184"/>
                    <a:pt x="2600" y="4184"/>
                  </a:cubicBezTo>
                  <a:cubicBezTo>
                    <a:pt x="2752" y="4184"/>
                    <a:pt x="2887" y="4061"/>
                    <a:pt x="2887" y="3898"/>
                  </a:cubicBezTo>
                  <a:lnTo>
                    <a:pt x="2887" y="1"/>
                  </a:ln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57"/>
            <p:cNvSpPr/>
            <p:nvPr/>
          </p:nvSpPr>
          <p:spPr>
            <a:xfrm>
              <a:off x="3034382" y="2100762"/>
              <a:ext cx="80628" cy="56628"/>
            </a:xfrm>
            <a:custGeom>
              <a:rect b="b" l="l" r="r" t="t"/>
              <a:pathLst>
                <a:path extrusionOk="0" h="2907" w="4139">
                  <a:moveTo>
                    <a:pt x="1811" y="0"/>
                  </a:moveTo>
                  <a:cubicBezTo>
                    <a:pt x="1180" y="0"/>
                    <a:pt x="594" y="253"/>
                    <a:pt x="224" y="455"/>
                  </a:cubicBezTo>
                  <a:cubicBezTo>
                    <a:pt x="24" y="579"/>
                    <a:pt x="0" y="849"/>
                    <a:pt x="194" y="943"/>
                  </a:cubicBezTo>
                  <a:lnTo>
                    <a:pt x="3574" y="2906"/>
                  </a:lnTo>
                  <a:lnTo>
                    <a:pt x="4138" y="1948"/>
                  </a:lnTo>
                  <a:cubicBezTo>
                    <a:pt x="3530" y="427"/>
                    <a:pt x="2632" y="0"/>
                    <a:pt x="1811"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57"/>
            <p:cNvSpPr/>
            <p:nvPr/>
          </p:nvSpPr>
          <p:spPr>
            <a:xfrm>
              <a:off x="3148417" y="2161149"/>
              <a:ext cx="80180" cy="56667"/>
            </a:xfrm>
            <a:custGeom>
              <a:rect b="b" l="l" r="r" t="t"/>
              <a:pathLst>
                <a:path extrusionOk="0" h="2909" w="4116">
                  <a:moveTo>
                    <a:pt x="541" y="0"/>
                  </a:moveTo>
                  <a:lnTo>
                    <a:pt x="1" y="982"/>
                  </a:lnTo>
                  <a:cubicBezTo>
                    <a:pt x="593" y="2485"/>
                    <a:pt x="1490" y="2908"/>
                    <a:pt x="2314" y="2908"/>
                  </a:cubicBezTo>
                  <a:cubicBezTo>
                    <a:pt x="2952" y="2908"/>
                    <a:pt x="3546" y="2654"/>
                    <a:pt x="3921" y="2451"/>
                  </a:cubicBezTo>
                  <a:cubicBezTo>
                    <a:pt x="4115" y="2351"/>
                    <a:pt x="4115" y="2057"/>
                    <a:pt x="3921" y="1958"/>
                  </a:cubicBezTo>
                  <a:lnTo>
                    <a:pt x="541" y="0"/>
                  </a:ln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57"/>
            <p:cNvSpPr/>
            <p:nvPr/>
          </p:nvSpPr>
          <p:spPr>
            <a:xfrm>
              <a:off x="3042057" y="2162493"/>
              <a:ext cx="73985" cy="58421"/>
            </a:xfrm>
            <a:custGeom>
              <a:rect b="b" l="l" r="r" t="t"/>
              <a:pathLst>
                <a:path extrusionOk="0" h="2999" w="3798">
                  <a:moveTo>
                    <a:pt x="2547" y="0"/>
                  </a:moveTo>
                  <a:cubicBezTo>
                    <a:pt x="326" y="0"/>
                    <a:pt x="21" y="1806"/>
                    <a:pt x="0" y="2700"/>
                  </a:cubicBezTo>
                  <a:cubicBezTo>
                    <a:pt x="0" y="2871"/>
                    <a:pt x="150" y="2999"/>
                    <a:pt x="300" y="2999"/>
                  </a:cubicBezTo>
                  <a:cubicBezTo>
                    <a:pt x="340" y="2999"/>
                    <a:pt x="380" y="2990"/>
                    <a:pt x="417" y="2970"/>
                  </a:cubicBezTo>
                  <a:lnTo>
                    <a:pt x="3797" y="1007"/>
                  </a:lnTo>
                  <a:lnTo>
                    <a:pt x="3256" y="55"/>
                  </a:lnTo>
                  <a:cubicBezTo>
                    <a:pt x="3000" y="17"/>
                    <a:pt x="2764" y="0"/>
                    <a:pt x="2547"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57"/>
            <p:cNvSpPr/>
            <p:nvPr/>
          </p:nvSpPr>
          <p:spPr>
            <a:xfrm>
              <a:off x="3146936" y="2097762"/>
              <a:ext cx="74433" cy="58732"/>
            </a:xfrm>
            <a:custGeom>
              <a:rect b="b" l="l" r="r" t="t"/>
              <a:pathLst>
                <a:path extrusionOk="0" h="3015" w="3821">
                  <a:moveTo>
                    <a:pt x="3534" y="0"/>
                  </a:moveTo>
                  <a:cubicBezTo>
                    <a:pt x="3483" y="0"/>
                    <a:pt x="3430" y="14"/>
                    <a:pt x="3380" y="45"/>
                  </a:cubicBezTo>
                  <a:lnTo>
                    <a:pt x="0" y="1979"/>
                  </a:lnTo>
                  <a:lnTo>
                    <a:pt x="564" y="2960"/>
                  </a:lnTo>
                  <a:cubicBezTo>
                    <a:pt x="818" y="2997"/>
                    <a:pt x="1052" y="3014"/>
                    <a:pt x="1268" y="3014"/>
                  </a:cubicBezTo>
                  <a:cubicBezTo>
                    <a:pt x="3495" y="3014"/>
                    <a:pt x="3799" y="1187"/>
                    <a:pt x="3821" y="292"/>
                  </a:cubicBezTo>
                  <a:cubicBezTo>
                    <a:pt x="3821" y="124"/>
                    <a:pt x="3685" y="0"/>
                    <a:pt x="3534"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57"/>
            <p:cNvSpPr/>
            <p:nvPr/>
          </p:nvSpPr>
          <p:spPr>
            <a:xfrm>
              <a:off x="3119801" y="2052977"/>
              <a:ext cx="56336" cy="81504"/>
            </a:xfrm>
            <a:custGeom>
              <a:rect b="b" l="l" r="r" t="t"/>
              <a:pathLst>
                <a:path extrusionOk="0" h="4184" w="2892">
                  <a:moveTo>
                    <a:pt x="267" y="1"/>
                  </a:moveTo>
                  <a:cubicBezTo>
                    <a:pt x="122" y="1"/>
                    <a:pt x="0" y="124"/>
                    <a:pt x="0" y="287"/>
                  </a:cubicBezTo>
                  <a:lnTo>
                    <a:pt x="0" y="704"/>
                  </a:lnTo>
                  <a:cubicBezTo>
                    <a:pt x="782" y="1192"/>
                    <a:pt x="1470" y="2103"/>
                    <a:pt x="882" y="3790"/>
                  </a:cubicBezTo>
                  <a:cubicBezTo>
                    <a:pt x="805" y="3984"/>
                    <a:pt x="635" y="4131"/>
                    <a:pt x="441" y="4184"/>
                  </a:cubicBezTo>
                  <a:lnTo>
                    <a:pt x="1099" y="4184"/>
                  </a:lnTo>
                  <a:cubicBezTo>
                    <a:pt x="2892" y="1927"/>
                    <a:pt x="1276" y="557"/>
                    <a:pt x="417" y="46"/>
                  </a:cubicBezTo>
                  <a:cubicBezTo>
                    <a:pt x="367" y="15"/>
                    <a:pt x="316" y="1"/>
                    <a:pt x="267"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57"/>
            <p:cNvSpPr/>
            <p:nvPr/>
          </p:nvSpPr>
          <p:spPr>
            <a:xfrm>
              <a:off x="3087386" y="2184038"/>
              <a:ext cx="56239" cy="81504"/>
            </a:xfrm>
            <a:custGeom>
              <a:rect b="b" l="l" r="r" t="t"/>
              <a:pathLst>
                <a:path extrusionOk="0" h="4184" w="2887">
                  <a:moveTo>
                    <a:pt x="1788" y="1"/>
                  </a:moveTo>
                  <a:cubicBezTo>
                    <a:pt x="1" y="2281"/>
                    <a:pt x="1617" y="3627"/>
                    <a:pt x="2446" y="4139"/>
                  </a:cubicBezTo>
                  <a:cubicBezTo>
                    <a:pt x="2496" y="4170"/>
                    <a:pt x="2549" y="4184"/>
                    <a:pt x="2600" y="4184"/>
                  </a:cubicBezTo>
                  <a:cubicBezTo>
                    <a:pt x="2752" y="4184"/>
                    <a:pt x="2887" y="4061"/>
                    <a:pt x="2887" y="3898"/>
                  </a:cubicBezTo>
                  <a:lnTo>
                    <a:pt x="2887" y="3504"/>
                  </a:lnTo>
                  <a:cubicBezTo>
                    <a:pt x="2105" y="3016"/>
                    <a:pt x="1394" y="2082"/>
                    <a:pt x="2005" y="418"/>
                  </a:cubicBezTo>
                  <a:cubicBezTo>
                    <a:pt x="2058" y="195"/>
                    <a:pt x="2228" y="48"/>
                    <a:pt x="2446"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57"/>
            <p:cNvSpPr/>
            <p:nvPr/>
          </p:nvSpPr>
          <p:spPr>
            <a:xfrm>
              <a:off x="3034382" y="2100762"/>
              <a:ext cx="80628" cy="48953"/>
            </a:xfrm>
            <a:custGeom>
              <a:rect b="b" l="l" r="r" t="t"/>
              <a:pathLst>
                <a:path extrusionOk="0" h="2513" w="4139">
                  <a:moveTo>
                    <a:pt x="1811" y="0"/>
                  </a:moveTo>
                  <a:cubicBezTo>
                    <a:pt x="1180" y="0"/>
                    <a:pt x="594" y="253"/>
                    <a:pt x="224" y="455"/>
                  </a:cubicBezTo>
                  <a:cubicBezTo>
                    <a:pt x="24" y="555"/>
                    <a:pt x="0" y="849"/>
                    <a:pt x="194" y="943"/>
                  </a:cubicBezTo>
                  <a:lnTo>
                    <a:pt x="565" y="1166"/>
                  </a:lnTo>
                  <a:cubicBezTo>
                    <a:pt x="894" y="986"/>
                    <a:pt x="1281" y="855"/>
                    <a:pt x="1703" y="855"/>
                  </a:cubicBezTo>
                  <a:cubicBezTo>
                    <a:pt x="2312" y="855"/>
                    <a:pt x="2993" y="1129"/>
                    <a:pt x="3674" y="1925"/>
                  </a:cubicBezTo>
                  <a:cubicBezTo>
                    <a:pt x="3821" y="2095"/>
                    <a:pt x="3868" y="2318"/>
                    <a:pt x="3797" y="2512"/>
                  </a:cubicBezTo>
                  <a:lnTo>
                    <a:pt x="4138" y="1948"/>
                  </a:lnTo>
                  <a:cubicBezTo>
                    <a:pt x="3530" y="427"/>
                    <a:pt x="2632" y="0"/>
                    <a:pt x="1811"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57"/>
            <p:cNvSpPr/>
            <p:nvPr/>
          </p:nvSpPr>
          <p:spPr>
            <a:xfrm>
              <a:off x="3148417" y="2168824"/>
              <a:ext cx="80180" cy="48992"/>
            </a:xfrm>
            <a:custGeom>
              <a:rect b="b" l="l" r="r" t="t"/>
              <a:pathLst>
                <a:path extrusionOk="0" h="2515" w="4116">
                  <a:moveTo>
                    <a:pt x="318" y="0"/>
                  </a:moveTo>
                  <a:lnTo>
                    <a:pt x="1" y="588"/>
                  </a:lnTo>
                  <a:cubicBezTo>
                    <a:pt x="593" y="2091"/>
                    <a:pt x="1490" y="2514"/>
                    <a:pt x="2314" y="2514"/>
                  </a:cubicBezTo>
                  <a:cubicBezTo>
                    <a:pt x="2952" y="2514"/>
                    <a:pt x="3546" y="2260"/>
                    <a:pt x="3921" y="2057"/>
                  </a:cubicBezTo>
                  <a:cubicBezTo>
                    <a:pt x="4115" y="1957"/>
                    <a:pt x="4115" y="1663"/>
                    <a:pt x="3921" y="1564"/>
                  </a:cubicBezTo>
                  <a:lnTo>
                    <a:pt x="3574" y="1370"/>
                  </a:lnTo>
                  <a:cubicBezTo>
                    <a:pt x="3236" y="1540"/>
                    <a:pt x="2847" y="1669"/>
                    <a:pt x="2428" y="1669"/>
                  </a:cubicBezTo>
                  <a:cubicBezTo>
                    <a:pt x="1820" y="1669"/>
                    <a:pt x="1146" y="1398"/>
                    <a:pt x="465" y="588"/>
                  </a:cubicBezTo>
                  <a:cubicBezTo>
                    <a:pt x="318" y="441"/>
                    <a:pt x="271" y="218"/>
                    <a:pt x="318"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57"/>
            <p:cNvSpPr/>
            <p:nvPr/>
          </p:nvSpPr>
          <p:spPr>
            <a:xfrm>
              <a:off x="3042057" y="2162493"/>
              <a:ext cx="69622" cy="58421"/>
            </a:xfrm>
            <a:custGeom>
              <a:rect b="b" l="l" r="r" t="t"/>
              <a:pathLst>
                <a:path extrusionOk="0" h="2999" w="3574">
                  <a:moveTo>
                    <a:pt x="2547" y="0"/>
                  </a:moveTo>
                  <a:cubicBezTo>
                    <a:pt x="326" y="0"/>
                    <a:pt x="21" y="1806"/>
                    <a:pt x="0" y="2700"/>
                  </a:cubicBezTo>
                  <a:cubicBezTo>
                    <a:pt x="0" y="2871"/>
                    <a:pt x="150" y="2999"/>
                    <a:pt x="300" y="2999"/>
                  </a:cubicBezTo>
                  <a:cubicBezTo>
                    <a:pt x="340" y="2999"/>
                    <a:pt x="380" y="2990"/>
                    <a:pt x="417" y="2970"/>
                  </a:cubicBezTo>
                  <a:lnTo>
                    <a:pt x="782" y="2747"/>
                  </a:lnTo>
                  <a:cubicBezTo>
                    <a:pt x="805" y="1818"/>
                    <a:pt x="1246" y="766"/>
                    <a:pt x="3010" y="448"/>
                  </a:cubicBezTo>
                  <a:cubicBezTo>
                    <a:pt x="3052" y="437"/>
                    <a:pt x="3096" y="432"/>
                    <a:pt x="3140" y="432"/>
                  </a:cubicBezTo>
                  <a:cubicBezTo>
                    <a:pt x="3300" y="432"/>
                    <a:pt x="3458" y="504"/>
                    <a:pt x="3574" y="619"/>
                  </a:cubicBezTo>
                  <a:lnTo>
                    <a:pt x="3256" y="55"/>
                  </a:lnTo>
                  <a:cubicBezTo>
                    <a:pt x="3000" y="17"/>
                    <a:pt x="2764" y="0"/>
                    <a:pt x="2547"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57"/>
            <p:cNvSpPr/>
            <p:nvPr/>
          </p:nvSpPr>
          <p:spPr>
            <a:xfrm>
              <a:off x="3151280" y="2097762"/>
              <a:ext cx="70089" cy="58732"/>
            </a:xfrm>
            <a:custGeom>
              <a:rect b="b" l="l" r="r" t="t"/>
              <a:pathLst>
                <a:path extrusionOk="0" h="3015" w="3598">
                  <a:moveTo>
                    <a:pt x="3311" y="0"/>
                  </a:moveTo>
                  <a:cubicBezTo>
                    <a:pt x="3260" y="0"/>
                    <a:pt x="3207" y="14"/>
                    <a:pt x="3157" y="45"/>
                  </a:cubicBezTo>
                  <a:lnTo>
                    <a:pt x="2816" y="245"/>
                  </a:lnTo>
                  <a:cubicBezTo>
                    <a:pt x="2769" y="1173"/>
                    <a:pt x="2328" y="2226"/>
                    <a:pt x="588" y="2567"/>
                  </a:cubicBezTo>
                  <a:cubicBezTo>
                    <a:pt x="557" y="2571"/>
                    <a:pt x="525" y="2573"/>
                    <a:pt x="493" y="2573"/>
                  </a:cubicBezTo>
                  <a:cubicBezTo>
                    <a:pt x="304" y="2573"/>
                    <a:pt x="127" y="2499"/>
                    <a:pt x="0" y="2373"/>
                  </a:cubicBezTo>
                  <a:lnTo>
                    <a:pt x="0" y="2373"/>
                  </a:lnTo>
                  <a:lnTo>
                    <a:pt x="341" y="2960"/>
                  </a:lnTo>
                  <a:cubicBezTo>
                    <a:pt x="595" y="2997"/>
                    <a:pt x="829" y="3014"/>
                    <a:pt x="1045" y="3014"/>
                  </a:cubicBezTo>
                  <a:cubicBezTo>
                    <a:pt x="3272" y="3014"/>
                    <a:pt x="3576" y="1187"/>
                    <a:pt x="3598" y="292"/>
                  </a:cubicBezTo>
                  <a:cubicBezTo>
                    <a:pt x="3598" y="124"/>
                    <a:pt x="3462" y="0"/>
                    <a:pt x="3311"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57"/>
            <p:cNvSpPr/>
            <p:nvPr/>
          </p:nvSpPr>
          <p:spPr>
            <a:xfrm>
              <a:off x="3099289" y="2126787"/>
              <a:ext cx="64829" cy="64946"/>
            </a:xfrm>
            <a:custGeom>
              <a:rect b="b" l="l" r="r" t="t"/>
              <a:pathLst>
                <a:path extrusionOk="0" h="3334" w="3328">
                  <a:moveTo>
                    <a:pt x="1664" y="1"/>
                  </a:moveTo>
                  <a:cubicBezTo>
                    <a:pt x="736" y="1"/>
                    <a:pt x="1" y="759"/>
                    <a:pt x="1" y="1664"/>
                  </a:cubicBezTo>
                  <a:cubicBezTo>
                    <a:pt x="1" y="2599"/>
                    <a:pt x="736" y="3334"/>
                    <a:pt x="1664" y="3334"/>
                  </a:cubicBezTo>
                  <a:cubicBezTo>
                    <a:pt x="2570" y="3334"/>
                    <a:pt x="3328" y="2599"/>
                    <a:pt x="3328" y="1664"/>
                  </a:cubicBezTo>
                  <a:cubicBezTo>
                    <a:pt x="3328" y="759"/>
                    <a:pt x="2570" y="1"/>
                    <a:pt x="1664" y="1"/>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57"/>
            <p:cNvSpPr/>
            <p:nvPr/>
          </p:nvSpPr>
          <p:spPr>
            <a:xfrm>
              <a:off x="2941853" y="1977026"/>
              <a:ext cx="379704" cy="364471"/>
            </a:xfrm>
            <a:custGeom>
              <a:rect b="b" l="l" r="r" t="t"/>
              <a:pathLst>
                <a:path extrusionOk="0" h="18710" w="19492">
                  <a:moveTo>
                    <a:pt x="18786" y="588"/>
                  </a:moveTo>
                  <a:cubicBezTo>
                    <a:pt x="18857" y="588"/>
                    <a:pt x="18933" y="636"/>
                    <a:pt x="18933" y="712"/>
                  </a:cubicBezTo>
                  <a:lnTo>
                    <a:pt x="18933" y="17999"/>
                  </a:lnTo>
                  <a:cubicBezTo>
                    <a:pt x="18933" y="18075"/>
                    <a:pt x="18857" y="18146"/>
                    <a:pt x="18786" y="18146"/>
                  </a:cubicBezTo>
                  <a:lnTo>
                    <a:pt x="683" y="18146"/>
                  </a:lnTo>
                  <a:cubicBezTo>
                    <a:pt x="636" y="18146"/>
                    <a:pt x="565" y="18075"/>
                    <a:pt x="565" y="17999"/>
                  </a:cubicBezTo>
                  <a:lnTo>
                    <a:pt x="565" y="712"/>
                  </a:lnTo>
                  <a:cubicBezTo>
                    <a:pt x="565" y="636"/>
                    <a:pt x="636" y="588"/>
                    <a:pt x="683" y="588"/>
                  </a:cubicBezTo>
                  <a:close/>
                  <a:moveTo>
                    <a:pt x="683" y="1"/>
                  </a:moveTo>
                  <a:cubicBezTo>
                    <a:pt x="318" y="1"/>
                    <a:pt x="1" y="318"/>
                    <a:pt x="1" y="712"/>
                  </a:cubicBezTo>
                  <a:lnTo>
                    <a:pt x="1" y="17999"/>
                  </a:lnTo>
                  <a:cubicBezTo>
                    <a:pt x="1" y="18392"/>
                    <a:pt x="318" y="18710"/>
                    <a:pt x="683" y="18710"/>
                  </a:cubicBezTo>
                  <a:lnTo>
                    <a:pt x="18786" y="18710"/>
                  </a:lnTo>
                  <a:cubicBezTo>
                    <a:pt x="19174" y="18710"/>
                    <a:pt x="19492" y="18392"/>
                    <a:pt x="19492" y="17999"/>
                  </a:cubicBezTo>
                  <a:lnTo>
                    <a:pt x="19492" y="712"/>
                  </a:lnTo>
                  <a:cubicBezTo>
                    <a:pt x="19492" y="318"/>
                    <a:pt x="19174" y="1"/>
                    <a:pt x="18786"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57"/>
            <p:cNvSpPr/>
            <p:nvPr/>
          </p:nvSpPr>
          <p:spPr>
            <a:xfrm>
              <a:off x="2971851" y="2004629"/>
              <a:ext cx="11026" cy="11006"/>
            </a:xfrm>
            <a:custGeom>
              <a:rect b="b" l="l" r="r" t="t"/>
              <a:pathLst>
                <a:path extrusionOk="0" h="565" w="566">
                  <a:moveTo>
                    <a:pt x="271" y="0"/>
                  </a:moveTo>
                  <a:cubicBezTo>
                    <a:pt x="124" y="0"/>
                    <a:pt x="1" y="124"/>
                    <a:pt x="1" y="271"/>
                  </a:cubicBezTo>
                  <a:cubicBezTo>
                    <a:pt x="1" y="441"/>
                    <a:pt x="124" y="565"/>
                    <a:pt x="271" y="565"/>
                  </a:cubicBezTo>
                  <a:cubicBezTo>
                    <a:pt x="442" y="565"/>
                    <a:pt x="565" y="441"/>
                    <a:pt x="565" y="271"/>
                  </a:cubicBezTo>
                  <a:cubicBezTo>
                    <a:pt x="565" y="124"/>
                    <a:pt x="442"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57"/>
            <p:cNvSpPr/>
            <p:nvPr/>
          </p:nvSpPr>
          <p:spPr>
            <a:xfrm>
              <a:off x="3280548" y="2004629"/>
              <a:ext cx="11006" cy="11006"/>
            </a:xfrm>
            <a:custGeom>
              <a:rect b="b" l="l" r="r" t="t"/>
              <a:pathLst>
                <a:path extrusionOk="0" h="565" w="565">
                  <a:moveTo>
                    <a:pt x="271" y="0"/>
                  </a:moveTo>
                  <a:cubicBezTo>
                    <a:pt x="124" y="0"/>
                    <a:pt x="1" y="124"/>
                    <a:pt x="1" y="271"/>
                  </a:cubicBezTo>
                  <a:cubicBezTo>
                    <a:pt x="1" y="441"/>
                    <a:pt x="124" y="565"/>
                    <a:pt x="271" y="565"/>
                  </a:cubicBezTo>
                  <a:cubicBezTo>
                    <a:pt x="441" y="565"/>
                    <a:pt x="565" y="441"/>
                    <a:pt x="565" y="271"/>
                  </a:cubicBezTo>
                  <a:cubicBezTo>
                    <a:pt x="565"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57"/>
            <p:cNvSpPr/>
            <p:nvPr/>
          </p:nvSpPr>
          <p:spPr>
            <a:xfrm>
              <a:off x="2971851" y="2302884"/>
              <a:ext cx="11026" cy="10909"/>
            </a:xfrm>
            <a:custGeom>
              <a:rect b="b" l="l" r="r" t="t"/>
              <a:pathLst>
                <a:path extrusionOk="0" h="560" w="566">
                  <a:moveTo>
                    <a:pt x="271" y="1"/>
                  </a:moveTo>
                  <a:cubicBezTo>
                    <a:pt x="124" y="1"/>
                    <a:pt x="1" y="119"/>
                    <a:pt x="1" y="295"/>
                  </a:cubicBezTo>
                  <a:cubicBezTo>
                    <a:pt x="1" y="442"/>
                    <a:pt x="124" y="559"/>
                    <a:pt x="271" y="559"/>
                  </a:cubicBezTo>
                  <a:cubicBezTo>
                    <a:pt x="442" y="559"/>
                    <a:pt x="565" y="442"/>
                    <a:pt x="565" y="295"/>
                  </a:cubicBezTo>
                  <a:cubicBezTo>
                    <a:pt x="565" y="119"/>
                    <a:pt x="442" y="1"/>
                    <a:pt x="27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57"/>
            <p:cNvSpPr/>
            <p:nvPr/>
          </p:nvSpPr>
          <p:spPr>
            <a:xfrm>
              <a:off x="3280548" y="2302884"/>
              <a:ext cx="11006" cy="10909"/>
            </a:xfrm>
            <a:custGeom>
              <a:rect b="b" l="l" r="r" t="t"/>
              <a:pathLst>
                <a:path extrusionOk="0" h="560" w="565">
                  <a:moveTo>
                    <a:pt x="271" y="1"/>
                  </a:moveTo>
                  <a:cubicBezTo>
                    <a:pt x="124" y="1"/>
                    <a:pt x="1" y="119"/>
                    <a:pt x="1" y="295"/>
                  </a:cubicBezTo>
                  <a:cubicBezTo>
                    <a:pt x="1" y="442"/>
                    <a:pt x="124" y="559"/>
                    <a:pt x="271" y="559"/>
                  </a:cubicBezTo>
                  <a:cubicBezTo>
                    <a:pt x="441" y="559"/>
                    <a:pt x="565" y="442"/>
                    <a:pt x="565" y="295"/>
                  </a:cubicBezTo>
                  <a:cubicBezTo>
                    <a:pt x="565" y="119"/>
                    <a:pt x="441" y="1"/>
                    <a:pt x="271"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57"/>
            <p:cNvSpPr/>
            <p:nvPr/>
          </p:nvSpPr>
          <p:spPr>
            <a:xfrm>
              <a:off x="2972319" y="2000382"/>
              <a:ext cx="318323" cy="318225"/>
            </a:xfrm>
            <a:custGeom>
              <a:rect b="b" l="l" r="r" t="t"/>
              <a:pathLst>
                <a:path extrusionOk="0" h="16336" w="16341">
                  <a:moveTo>
                    <a:pt x="8182" y="565"/>
                  </a:moveTo>
                  <a:cubicBezTo>
                    <a:pt x="12373" y="565"/>
                    <a:pt x="15777" y="3968"/>
                    <a:pt x="15777" y="8153"/>
                  </a:cubicBezTo>
                  <a:cubicBezTo>
                    <a:pt x="15777" y="12344"/>
                    <a:pt x="12373" y="15747"/>
                    <a:pt x="8182" y="15747"/>
                  </a:cubicBezTo>
                  <a:cubicBezTo>
                    <a:pt x="3997" y="15747"/>
                    <a:pt x="588" y="12344"/>
                    <a:pt x="588" y="8153"/>
                  </a:cubicBezTo>
                  <a:cubicBezTo>
                    <a:pt x="588" y="3968"/>
                    <a:pt x="3997" y="565"/>
                    <a:pt x="8182" y="565"/>
                  </a:cubicBezTo>
                  <a:close/>
                  <a:moveTo>
                    <a:pt x="8182" y="1"/>
                  </a:moveTo>
                  <a:cubicBezTo>
                    <a:pt x="6002" y="1"/>
                    <a:pt x="3944" y="835"/>
                    <a:pt x="2404" y="2375"/>
                  </a:cubicBezTo>
                  <a:cubicBezTo>
                    <a:pt x="859" y="3921"/>
                    <a:pt x="0" y="5979"/>
                    <a:pt x="0" y="8153"/>
                  </a:cubicBezTo>
                  <a:cubicBezTo>
                    <a:pt x="0" y="10334"/>
                    <a:pt x="859" y="12391"/>
                    <a:pt x="2404" y="13937"/>
                  </a:cubicBezTo>
                  <a:cubicBezTo>
                    <a:pt x="3944" y="15477"/>
                    <a:pt x="6002" y="16335"/>
                    <a:pt x="8182" y="16335"/>
                  </a:cubicBezTo>
                  <a:cubicBezTo>
                    <a:pt x="10363" y="16335"/>
                    <a:pt x="12420" y="15477"/>
                    <a:pt x="13960" y="13937"/>
                  </a:cubicBezTo>
                  <a:cubicBezTo>
                    <a:pt x="15506" y="12391"/>
                    <a:pt x="16341" y="10334"/>
                    <a:pt x="16341" y="8153"/>
                  </a:cubicBezTo>
                  <a:cubicBezTo>
                    <a:pt x="16341" y="5979"/>
                    <a:pt x="15506" y="3921"/>
                    <a:pt x="13960" y="2375"/>
                  </a:cubicBezTo>
                  <a:cubicBezTo>
                    <a:pt x="12420" y="835"/>
                    <a:pt x="10363" y="1"/>
                    <a:pt x="818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57"/>
            <p:cNvSpPr/>
            <p:nvPr/>
          </p:nvSpPr>
          <p:spPr>
            <a:xfrm>
              <a:off x="2998071" y="2025686"/>
              <a:ext cx="267266" cy="267149"/>
            </a:xfrm>
            <a:custGeom>
              <a:rect b="b" l="l" r="r" t="t"/>
              <a:pathLst>
                <a:path extrusionOk="0" h="13714" w="13720">
                  <a:moveTo>
                    <a:pt x="6860" y="1"/>
                  </a:moveTo>
                  <a:cubicBezTo>
                    <a:pt x="5268" y="1"/>
                    <a:pt x="3728" y="565"/>
                    <a:pt x="2499" y="1564"/>
                  </a:cubicBezTo>
                  <a:cubicBezTo>
                    <a:pt x="2381" y="1664"/>
                    <a:pt x="2352" y="1858"/>
                    <a:pt x="2452" y="1982"/>
                  </a:cubicBezTo>
                  <a:cubicBezTo>
                    <a:pt x="2505" y="2047"/>
                    <a:pt x="2583" y="2077"/>
                    <a:pt x="2664" y="2077"/>
                  </a:cubicBezTo>
                  <a:cubicBezTo>
                    <a:pt x="2737" y="2077"/>
                    <a:pt x="2811" y="2052"/>
                    <a:pt x="2869" y="2005"/>
                  </a:cubicBezTo>
                  <a:cubicBezTo>
                    <a:pt x="3969" y="1076"/>
                    <a:pt x="5391" y="589"/>
                    <a:pt x="6860" y="589"/>
                  </a:cubicBezTo>
                  <a:cubicBezTo>
                    <a:pt x="10317" y="589"/>
                    <a:pt x="13132" y="3404"/>
                    <a:pt x="13132" y="6854"/>
                  </a:cubicBezTo>
                  <a:cubicBezTo>
                    <a:pt x="13132" y="10334"/>
                    <a:pt x="10317" y="13149"/>
                    <a:pt x="6860" y="13149"/>
                  </a:cubicBezTo>
                  <a:cubicBezTo>
                    <a:pt x="3381" y="13149"/>
                    <a:pt x="565" y="10334"/>
                    <a:pt x="565" y="6854"/>
                  </a:cubicBezTo>
                  <a:cubicBezTo>
                    <a:pt x="565" y="5438"/>
                    <a:pt x="1059" y="4015"/>
                    <a:pt x="1964" y="2916"/>
                  </a:cubicBezTo>
                  <a:cubicBezTo>
                    <a:pt x="2058" y="2793"/>
                    <a:pt x="2035" y="2622"/>
                    <a:pt x="1911" y="2499"/>
                  </a:cubicBezTo>
                  <a:cubicBezTo>
                    <a:pt x="1862" y="2457"/>
                    <a:pt x="1802" y="2437"/>
                    <a:pt x="1742" y="2437"/>
                  </a:cubicBezTo>
                  <a:cubicBezTo>
                    <a:pt x="1660" y="2437"/>
                    <a:pt x="1578" y="2474"/>
                    <a:pt x="1523" y="2546"/>
                  </a:cubicBezTo>
                  <a:cubicBezTo>
                    <a:pt x="542" y="3768"/>
                    <a:pt x="1" y="5291"/>
                    <a:pt x="1" y="6854"/>
                  </a:cubicBezTo>
                  <a:cubicBezTo>
                    <a:pt x="1" y="10628"/>
                    <a:pt x="3063" y="13714"/>
                    <a:pt x="6860" y="13714"/>
                  </a:cubicBezTo>
                  <a:cubicBezTo>
                    <a:pt x="10634" y="13714"/>
                    <a:pt x="13720" y="10628"/>
                    <a:pt x="13720" y="6854"/>
                  </a:cubicBezTo>
                  <a:cubicBezTo>
                    <a:pt x="13720" y="3087"/>
                    <a:pt x="10634" y="1"/>
                    <a:pt x="686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57"/>
            <p:cNvSpPr/>
            <p:nvPr/>
          </p:nvSpPr>
          <p:spPr>
            <a:xfrm>
              <a:off x="3030135" y="2047582"/>
              <a:ext cx="203254" cy="223845"/>
            </a:xfrm>
            <a:custGeom>
              <a:rect b="b" l="l" r="r" t="t"/>
              <a:pathLst>
                <a:path extrusionOk="0" h="11491" w="10434">
                  <a:moveTo>
                    <a:pt x="4873" y="564"/>
                  </a:moveTo>
                  <a:cubicBezTo>
                    <a:pt x="5314" y="834"/>
                    <a:pt x="6049" y="1375"/>
                    <a:pt x="6196" y="2204"/>
                  </a:cubicBezTo>
                  <a:cubicBezTo>
                    <a:pt x="6290" y="2721"/>
                    <a:pt x="6143" y="3285"/>
                    <a:pt x="5779" y="3873"/>
                  </a:cubicBezTo>
                  <a:cubicBezTo>
                    <a:pt x="5608" y="3820"/>
                    <a:pt x="5408" y="3797"/>
                    <a:pt x="5214" y="3797"/>
                  </a:cubicBezTo>
                  <a:cubicBezTo>
                    <a:pt x="5091" y="3797"/>
                    <a:pt x="4997" y="3797"/>
                    <a:pt x="4873" y="3820"/>
                  </a:cubicBezTo>
                  <a:lnTo>
                    <a:pt x="4873" y="564"/>
                  </a:lnTo>
                  <a:close/>
                  <a:moveTo>
                    <a:pt x="2025" y="3015"/>
                  </a:moveTo>
                  <a:cubicBezTo>
                    <a:pt x="2231" y="3015"/>
                    <a:pt x="2441" y="3044"/>
                    <a:pt x="2646" y="3115"/>
                  </a:cubicBezTo>
                  <a:cubicBezTo>
                    <a:pt x="3134" y="3285"/>
                    <a:pt x="3551" y="3702"/>
                    <a:pt x="3892" y="4314"/>
                  </a:cubicBezTo>
                  <a:cubicBezTo>
                    <a:pt x="3674" y="4531"/>
                    <a:pt x="3498" y="4778"/>
                    <a:pt x="3381" y="5072"/>
                  </a:cubicBezTo>
                  <a:lnTo>
                    <a:pt x="559" y="3432"/>
                  </a:lnTo>
                  <a:cubicBezTo>
                    <a:pt x="885" y="3249"/>
                    <a:pt x="1440" y="3015"/>
                    <a:pt x="2025" y="3015"/>
                  </a:cubicBezTo>
                  <a:close/>
                  <a:moveTo>
                    <a:pt x="9523" y="2868"/>
                  </a:moveTo>
                  <a:lnTo>
                    <a:pt x="9523" y="2868"/>
                  </a:lnTo>
                  <a:cubicBezTo>
                    <a:pt x="9499" y="3356"/>
                    <a:pt x="9405" y="4290"/>
                    <a:pt x="8765" y="4825"/>
                  </a:cubicBezTo>
                  <a:cubicBezTo>
                    <a:pt x="8382" y="5143"/>
                    <a:pt x="7900" y="5293"/>
                    <a:pt x="7274" y="5293"/>
                  </a:cubicBezTo>
                  <a:cubicBezTo>
                    <a:pt x="7218" y="5293"/>
                    <a:pt x="7160" y="5292"/>
                    <a:pt x="7101" y="5289"/>
                  </a:cubicBezTo>
                  <a:cubicBezTo>
                    <a:pt x="7025" y="4996"/>
                    <a:pt x="6907" y="4731"/>
                    <a:pt x="6707" y="4484"/>
                  </a:cubicBezTo>
                  <a:lnTo>
                    <a:pt x="9523" y="2868"/>
                  </a:lnTo>
                  <a:close/>
                  <a:moveTo>
                    <a:pt x="5214" y="4361"/>
                  </a:moveTo>
                  <a:cubicBezTo>
                    <a:pt x="5973" y="4361"/>
                    <a:pt x="6584" y="4972"/>
                    <a:pt x="6584" y="5730"/>
                  </a:cubicBezTo>
                  <a:cubicBezTo>
                    <a:pt x="6584" y="6494"/>
                    <a:pt x="5973" y="7106"/>
                    <a:pt x="5214" y="7106"/>
                  </a:cubicBezTo>
                  <a:cubicBezTo>
                    <a:pt x="4456" y="7106"/>
                    <a:pt x="3845" y="6494"/>
                    <a:pt x="3845" y="5730"/>
                  </a:cubicBezTo>
                  <a:cubicBezTo>
                    <a:pt x="3845" y="4972"/>
                    <a:pt x="4456" y="4361"/>
                    <a:pt x="5214" y="4361"/>
                  </a:cubicBezTo>
                  <a:close/>
                  <a:moveTo>
                    <a:pt x="7025" y="6418"/>
                  </a:moveTo>
                  <a:lnTo>
                    <a:pt x="9846" y="8034"/>
                  </a:lnTo>
                  <a:cubicBezTo>
                    <a:pt x="9522" y="8216"/>
                    <a:pt x="8984" y="8461"/>
                    <a:pt x="8400" y="8461"/>
                  </a:cubicBezTo>
                  <a:cubicBezTo>
                    <a:pt x="8190" y="8461"/>
                    <a:pt x="7974" y="8430"/>
                    <a:pt x="7759" y="8352"/>
                  </a:cubicBezTo>
                  <a:cubicBezTo>
                    <a:pt x="7272" y="8181"/>
                    <a:pt x="6854" y="7764"/>
                    <a:pt x="6537" y="7153"/>
                  </a:cubicBezTo>
                  <a:cubicBezTo>
                    <a:pt x="6760" y="6959"/>
                    <a:pt x="6931" y="6688"/>
                    <a:pt x="7025" y="6418"/>
                  </a:cubicBezTo>
                  <a:close/>
                  <a:moveTo>
                    <a:pt x="3304" y="6171"/>
                  </a:moveTo>
                  <a:cubicBezTo>
                    <a:pt x="3381" y="6465"/>
                    <a:pt x="3527" y="6759"/>
                    <a:pt x="3721" y="6982"/>
                  </a:cubicBezTo>
                  <a:lnTo>
                    <a:pt x="906" y="8599"/>
                  </a:lnTo>
                  <a:cubicBezTo>
                    <a:pt x="906" y="8111"/>
                    <a:pt x="1029" y="7176"/>
                    <a:pt x="1664" y="6641"/>
                  </a:cubicBezTo>
                  <a:cubicBezTo>
                    <a:pt x="2029" y="6318"/>
                    <a:pt x="2546" y="6171"/>
                    <a:pt x="3157" y="6171"/>
                  </a:cubicBezTo>
                  <a:close/>
                  <a:moveTo>
                    <a:pt x="4885" y="1"/>
                  </a:moveTo>
                  <a:cubicBezTo>
                    <a:pt x="4787" y="1"/>
                    <a:pt x="4688" y="26"/>
                    <a:pt x="4603" y="76"/>
                  </a:cubicBezTo>
                  <a:cubicBezTo>
                    <a:pt x="4433" y="176"/>
                    <a:pt x="4309" y="370"/>
                    <a:pt x="4309" y="564"/>
                  </a:cubicBezTo>
                  <a:lnTo>
                    <a:pt x="4309" y="3920"/>
                  </a:lnTo>
                  <a:cubicBezTo>
                    <a:pt x="3915" y="3232"/>
                    <a:pt x="3428" y="2791"/>
                    <a:pt x="2840" y="2574"/>
                  </a:cubicBezTo>
                  <a:cubicBezTo>
                    <a:pt x="2570" y="2483"/>
                    <a:pt x="2299" y="2445"/>
                    <a:pt x="2037" y="2445"/>
                  </a:cubicBezTo>
                  <a:cubicBezTo>
                    <a:pt x="1320" y="2445"/>
                    <a:pt x="669" y="2723"/>
                    <a:pt x="295" y="2938"/>
                  </a:cubicBezTo>
                  <a:cubicBezTo>
                    <a:pt x="118" y="3038"/>
                    <a:pt x="1" y="3232"/>
                    <a:pt x="1" y="3432"/>
                  </a:cubicBezTo>
                  <a:cubicBezTo>
                    <a:pt x="1" y="3626"/>
                    <a:pt x="95" y="3820"/>
                    <a:pt x="265" y="3920"/>
                  </a:cubicBezTo>
                  <a:lnTo>
                    <a:pt x="3181" y="5613"/>
                  </a:lnTo>
                  <a:cubicBezTo>
                    <a:pt x="2399" y="5613"/>
                    <a:pt x="1788" y="5807"/>
                    <a:pt x="1294" y="6201"/>
                  </a:cubicBezTo>
                  <a:cubicBezTo>
                    <a:pt x="489" y="6906"/>
                    <a:pt x="342" y="8011"/>
                    <a:pt x="318" y="8599"/>
                  </a:cubicBezTo>
                  <a:cubicBezTo>
                    <a:pt x="318" y="8793"/>
                    <a:pt x="442" y="8992"/>
                    <a:pt x="612" y="9110"/>
                  </a:cubicBezTo>
                  <a:cubicBezTo>
                    <a:pt x="706" y="9163"/>
                    <a:pt x="806" y="9186"/>
                    <a:pt x="906" y="9186"/>
                  </a:cubicBezTo>
                  <a:cubicBezTo>
                    <a:pt x="1000" y="9186"/>
                    <a:pt x="1100" y="9163"/>
                    <a:pt x="1176" y="9110"/>
                  </a:cubicBezTo>
                  <a:lnTo>
                    <a:pt x="4086" y="7423"/>
                  </a:lnTo>
                  <a:lnTo>
                    <a:pt x="4086" y="7423"/>
                  </a:lnTo>
                  <a:cubicBezTo>
                    <a:pt x="3698" y="8111"/>
                    <a:pt x="3551" y="8746"/>
                    <a:pt x="3674" y="9357"/>
                  </a:cubicBezTo>
                  <a:cubicBezTo>
                    <a:pt x="3745" y="9798"/>
                    <a:pt x="4062" y="10679"/>
                    <a:pt x="5238" y="11391"/>
                  </a:cubicBezTo>
                  <a:cubicBezTo>
                    <a:pt x="5338" y="11438"/>
                    <a:pt x="5438" y="11491"/>
                    <a:pt x="5532" y="11491"/>
                  </a:cubicBezTo>
                  <a:cubicBezTo>
                    <a:pt x="5632" y="11491"/>
                    <a:pt x="5732" y="11461"/>
                    <a:pt x="5826" y="11414"/>
                  </a:cubicBezTo>
                  <a:cubicBezTo>
                    <a:pt x="5996" y="11291"/>
                    <a:pt x="6120" y="11120"/>
                    <a:pt x="6120" y="10903"/>
                  </a:cubicBezTo>
                  <a:lnTo>
                    <a:pt x="6120" y="9674"/>
                  </a:lnTo>
                  <a:cubicBezTo>
                    <a:pt x="6120" y="9527"/>
                    <a:pt x="5973" y="9380"/>
                    <a:pt x="5826" y="9380"/>
                  </a:cubicBezTo>
                  <a:cubicBezTo>
                    <a:pt x="5679" y="9380"/>
                    <a:pt x="5532" y="9527"/>
                    <a:pt x="5532" y="9674"/>
                  </a:cubicBezTo>
                  <a:lnTo>
                    <a:pt x="5532" y="10903"/>
                  </a:lnTo>
                  <a:cubicBezTo>
                    <a:pt x="5114" y="10656"/>
                    <a:pt x="4380" y="10092"/>
                    <a:pt x="4233" y="9257"/>
                  </a:cubicBezTo>
                  <a:cubicBezTo>
                    <a:pt x="4139" y="8746"/>
                    <a:pt x="4286" y="8181"/>
                    <a:pt x="4650" y="7594"/>
                  </a:cubicBezTo>
                  <a:cubicBezTo>
                    <a:pt x="4821" y="7641"/>
                    <a:pt x="5020" y="7693"/>
                    <a:pt x="5214" y="7693"/>
                  </a:cubicBezTo>
                  <a:cubicBezTo>
                    <a:pt x="5314" y="7693"/>
                    <a:pt x="5438" y="7670"/>
                    <a:pt x="5532" y="7641"/>
                  </a:cubicBezTo>
                  <a:lnTo>
                    <a:pt x="5532" y="8352"/>
                  </a:lnTo>
                  <a:cubicBezTo>
                    <a:pt x="5532" y="8522"/>
                    <a:pt x="5679" y="8646"/>
                    <a:pt x="5826" y="8646"/>
                  </a:cubicBezTo>
                  <a:cubicBezTo>
                    <a:pt x="5973" y="8646"/>
                    <a:pt x="6120" y="8522"/>
                    <a:pt x="6120" y="8352"/>
                  </a:cubicBezTo>
                  <a:lnTo>
                    <a:pt x="6120" y="7570"/>
                  </a:lnTo>
                  <a:cubicBezTo>
                    <a:pt x="6490" y="8228"/>
                    <a:pt x="6978" y="8669"/>
                    <a:pt x="7566" y="8893"/>
                  </a:cubicBezTo>
                  <a:cubicBezTo>
                    <a:pt x="7836" y="8992"/>
                    <a:pt x="8130" y="9016"/>
                    <a:pt x="8400" y="9016"/>
                  </a:cubicBezTo>
                  <a:cubicBezTo>
                    <a:pt x="9111" y="9016"/>
                    <a:pt x="9746" y="8746"/>
                    <a:pt x="10140" y="8522"/>
                  </a:cubicBezTo>
                  <a:cubicBezTo>
                    <a:pt x="10310" y="8428"/>
                    <a:pt x="10434" y="8258"/>
                    <a:pt x="10434" y="8034"/>
                  </a:cubicBezTo>
                  <a:cubicBezTo>
                    <a:pt x="10434" y="7840"/>
                    <a:pt x="10310" y="7641"/>
                    <a:pt x="10140" y="7547"/>
                  </a:cubicBezTo>
                  <a:lnTo>
                    <a:pt x="7248" y="5877"/>
                  </a:lnTo>
                  <a:lnTo>
                    <a:pt x="7272" y="5877"/>
                  </a:lnTo>
                  <a:cubicBezTo>
                    <a:pt x="8030" y="5877"/>
                    <a:pt x="8641" y="5660"/>
                    <a:pt x="9135" y="5266"/>
                  </a:cubicBezTo>
                  <a:cubicBezTo>
                    <a:pt x="9940" y="4584"/>
                    <a:pt x="10087" y="3479"/>
                    <a:pt x="10087" y="2868"/>
                  </a:cubicBezTo>
                  <a:cubicBezTo>
                    <a:pt x="10087" y="2674"/>
                    <a:pt x="9993" y="2474"/>
                    <a:pt x="9817" y="2380"/>
                  </a:cubicBezTo>
                  <a:cubicBezTo>
                    <a:pt x="9731" y="2318"/>
                    <a:pt x="9635" y="2287"/>
                    <a:pt x="9534" y="2287"/>
                  </a:cubicBezTo>
                  <a:cubicBezTo>
                    <a:pt x="9433" y="2287"/>
                    <a:pt x="9329" y="2318"/>
                    <a:pt x="9229" y="2380"/>
                  </a:cubicBezTo>
                  <a:lnTo>
                    <a:pt x="6343" y="4043"/>
                  </a:lnTo>
                  <a:cubicBezTo>
                    <a:pt x="6731" y="3379"/>
                    <a:pt x="6878" y="2721"/>
                    <a:pt x="6760" y="2110"/>
                  </a:cubicBezTo>
                  <a:cubicBezTo>
                    <a:pt x="6684" y="1669"/>
                    <a:pt x="6366" y="787"/>
                    <a:pt x="5167" y="76"/>
                  </a:cubicBezTo>
                  <a:cubicBezTo>
                    <a:pt x="5082" y="26"/>
                    <a:pt x="4984" y="1"/>
                    <a:pt x="488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58" name="Google Shape;3658;p257"/>
          <p:cNvPicPr preferRelativeResize="0"/>
          <p:nvPr/>
        </p:nvPicPr>
        <p:blipFill>
          <a:blip r:embed="rId3">
            <a:alphaModFix/>
          </a:blip>
          <a:stretch>
            <a:fillRect/>
          </a:stretch>
        </p:blipFill>
        <p:spPr>
          <a:xfrm>
            <a:off x="3153899" y="1877625"/>
            <a:ext cx="2836350" cy="1545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2" name="Shape 3662"/>
        <p:cNvGrpSpPr/>
        <p:nvPr/>
      </p:nvGrpSpPr>
      <p:grpSpPr>
        <a:xfrm>
          <a:off x="0" y="0"/>
          <a:ext cx="0" cy="0"/>
          <a:chOff x="0" y="0"/>
          <a:chExt cx="0" cy="0"/>
        </a:xfrm>
      </p:grpSpPr>
      <p:sp>
        <p:nvSpPr>
          <p:cNvPr id="3663" name="Google Shape;3663;p258"/>
          <p:cNvSpPr txBox="1"/>
          <p:nvPr>
            <p:ph type="title"/>
          </p:nvPr>
        </p:nvSpPr>
        <p:spPr>
          <a:xfrm>
            <a:off x="1887450" y="637075"/>
            <a:ext cx="5369100" cy="708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400"/>
              <a:t>WHAT IS DDR IN RAM?</a:t>
            </a:r>
            <a:endParaRPr sz="1400"/>
          </a:p>
          <a:p>
            <a:pPr indent="0" lvl="0" marL="0" rtl="0" algn="ctr">
              <a:spcBef>
                <a:spcPts val="0"/>
              </a:spcBef>
              <a:spcAft>
                <a:spcPts val="0"/>
              </a:spcAft>
              <a:buNone/>
            </a:pPr>
            <a:r>
              <a:rPr b="0" lang="en" sz="1000">
                <a:latin typeface="Inter"/>
                <a:ea typeface="Inter"/>
                <a:cs typeface="Inter"/>
                <a:sym typeface="Inter"/>
              </a:rPr>
              <a:t>DDR in RAM is short for Double Data Rate. DDR is a RAM technology that allows data transfer twice in each clock cycle, thus increasing the speed of data transfer in RAM</a:t>
            </a:r>
            <a:endParaRPr b="0" sz="1000">
              <a:latin typeface="Inter"/>
              <a:ea typeface="Inter"/>
              <a:cs typeface="Inter"/>
              <a:sym typeface="Inter"/>
            </a:endParaRPr>
          </a:p>
        </p:txBody>
      </p:sp>
      <p:sp>
        <p:nvSpPr>
          <p:cNvPr id="3664" name="Google Shape;3664;p258"/>
          <p:cNvSpPr txBox="1"/>
          <p:nvPr/>
        </p:nvSpPr>
        <p:spPr>
          <a:xfrm>
            <a:off x="403075" y="1893381"/>
            <a:ext cx="2531100" cy="104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000">
                <a:solidFill>
                  <a:schemeClr val="dk1"/>
                </a:solidFill>
                <a:latin typeface="Inter"/>
                <a:ea typeface="Inter"/>
                <a:cs typeface="Inter"/>
                <a:sym typeface="Inter"/>
              </a:rPr>
              <a:t>DDR1 RAM is the first generation of DDR RAM which was introduced in late 2000. DDR1 RAM has a maximum data transfer rate of 2.1 GB/s and a maximum capacity of 1 GB per chip</a:t>
            </a:r>
            <a:endParaRPr sz="1000">
              <a:solidFill>
                <a:schemeClr val="dk1"/>
              </a:solidFill>
              <a:latin typeface="Inter"/>
              <a:ea typeface="Inter"/>
              <a:cs typeface="Inter"/>
              <a:sym typeface="Inter"/>
            </a:endParaRPr>
          </a:p>
        </p:txBody>
      </p:sp>
      <p:sp>
        <p:nvSpPr>
          <p:cNvPr id="3665" name="Google Shape;3665;p258"/>
          <p:cNvSpPr txBox="1"/>
          <p:nvPr/>
        </p:nvSpPr>
        <p:spPr>
          <a:xfrm>
            <a:off x="403075" y="1452675"/>
            <a:ext cx="2531100" cy="4527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ontserrat"/>
                <a:ea typeface="Montserrat"/>
                <a:cs typeface="Montserrat"/>
                <a:sym typeface="Montserrat"/>
              </a:rPr>
              <a:t>DDR1 RAM</a:t>
            </a:r>
            <a:endParaRPr b="1" sz="2000">
              <a:solidFill>
                <a:schemeClr val="dk1"/>
              </a:solidFill>
              <a:latin typeface="Montserrat"/>
              <a:ea typeface="Montserrat"/>
              <a:cs typeface="Montserrat"/>
              <a:sym typeface="Montserrat"/>
            </a:endParaRPr>
          </a:p>
        </p:txBody>
      </p:sp>
      <p:sp>
        <p:nvSpPr>
          <p:cNvPr id="3666" name="Google Shape;3666;p258"/>
          <p:cNvSpPr txBox="1"/>
          <p:nvPr/>
        </p:nvSpPr>
        <p:spPr>
          <a:xfrm>
            <a:off x="3306437" y="1893381"/>
            <a:ext cx="2531100" cy="1223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000">
                <a:solidFill>
                  <a:schemeClr val="dk1"/>
                </a:solidFill>
                <a:latin typeface="Inter"/>
                <a:ea typeface="Inter"/>
                <a:cs typeface="Inter"/>
                <a:sym typeface="Inter"/>
              </a:rPr>
              <a:t>DDR2 RAM was introduced in 2003 and has a maximum data transfer rate that is double that of DDR1 RAM, at 4.2 GB/s. DDR2 RAM is also more power efficient and has a maximum capacity of 2 GB per chip</a:t>
            </a:r>
            <a:endParaRPr sz="1000">
              <a:solidFill>
                <a:schemeClr val="dk1"/>
              </a:solidFill>
              <a:latin typeface="Inter"/>
              <a:ea typeface="Inter"/>
              <a:cs typeface="Inter"/>
              <a:sym typeface="Inter"/>
            </a:endParaRPr>
          </a:p>
        </p:txBody>
      </p:sp>
      <p:sp>
        <p:nvSpPr>
          <p:cNvPr id="3667" name="Google Shape;3667;p258"/>
          <p:cNvSpPr txBox="1"/>
          <p:nvPr/>
        </p:nvSpPr>
        <p:spPr>
          <a:xfrm>
            <a:off x="3306438" y="1452675"/>
            <a:ext cx="2531100" cy="4527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ontserrat"/>
                <a:ea typeface="Montserrat"/>
                <a:cs typeface="Montserrat"/>
                <a:sym typeface="Montserrat"/>
              </a:rPr>
              <a:t>DDR2 RAM</a:t>
            </a:r>
            <a:endParaRPr b="1" sz="2000">
              <a:solidFill>
                <a:schemeClr val="dk1"/>
              </a:solidFill>
              <a:latin typeface="Montserrat"/>
              <a:ea typeface="Montserrat"/>
              <a:cs typeface="Montserrat"/>
              <a:sym typeface="Montserrat"/>
            </a:endParaRPr>
          </a:p>
        </p:txBody>
      </p:sp>
      <p:sp>
        <p:nvSpPr>
          <p:cNvPr id="3668" name="Google Shape;3668;p258"/>
          <p:cNvSpPr txBox="1"/>
          <p:nvPr/>
        </p:nvSpPr>
        <p:spPr>
          <a:xfrm>
            <a:off x="6209800" y="1893381"/>
            <a:ext cx="2531100" cy="104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000">
                <a:solidFill>
                  <a:schemeClr val="dk1"/>
                </a:solidFill>
                <a:latin typeface="Inter"/>
                <a:ea typeface="Inter"/>
                <a:cs typeface="Inter"/>
                <a:sym typeface="Inter"/>
              </a:rPr>
              <a:t>DDR3 RAM was introduced in 2007 and has a maximum data transfer rate of 8.5 GB/s. DDR3 RAM is also more power efficient and has a maximum capacity of 8 GB per chip</a:t>
            </a:r>
            <a:endParaRPr sz="1000">
              <a:solidFill>
                <a:schemeClr val="dk1"/>
              </a:solidFill>
              <a:latin typeface="Inter"/>
              <a:ea typeface="Inter"/>
              <a:cs typeface="Inter"/>
              <a:sym typeface="Inter"/>
            </a:endParaRPr>
          </a:p>
        </p:txBody>
      </p:sp>
      <p:sp>
        <p:nvSpPr>
          <p:cNvPr id="3669" name="Google Shape;3669;p258"/>
          <p:cNvSpPr txBox="1"/>
          <p:nvPr/>
        </p:nvSpPr>
        <p:spPr>
          <a:xfrm>
            <a:off x="6209800" y="1452675"/>
            <a:ext cx="2531100" cy="4527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ontserrat"/>
                <a:ea typeface="Montserrat"/>
                <a:cs typeface="Montserrat"/>
                <a:sym typeface="Montserrat"/>
              </a:rPr>
              <a:t>DDR3 RAM</a:t>
            </a:r>
            <a:endParaRPr b="1" sz="2000">
              <a:solidFill>
                <a:schemeClr val="dk1"/>
              </a:solidFill>
              <a:latin typeface="Montserrat"/>
              <a:ea typeface="Montserrat"/>
              <a:cs typeface="Montserrat"/>
              <a:sym typeface="Montserrat"/>
            </a:endParaRPr>
          </a:p>
        </p:txBody>
      </p:sp>
      <p:sp>
        <p:nvSpPr>
          <p:cNvPr id="3670" name="Google Shape;3670;p258"/>
          <p:cNvSpPr txBox="1"/>
          <p:nvPr/>
        </p:nvSpPr>
        <p:spPr>
          <a:xfrm>
            <a:off x="1010474" y="3823878"/>
            <a:ext cx="2531100" cy="104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000">
                <a:solidFill>
                  <a:schemeClr val="dk1"/>
                </a:solidFill>
                <a:latin typeface="Inter"/>
                <a:ea typeface="Inter"/>
                <a:cs typeface="Inter"/>
                <a:sym typeface="Inter"/>
              </a:rPr>
              <a:t>DDR4 RAM was introduced in 2014 and has a maximum data transfer rate of 17 GB/s. DDR4 RAM is also more power efficient and has a maximum capacity of 16 GB per chip</a:t>
            </a:r>
            <a:endParaRPr sz="1000">
              <a:solidFill>
                <a:schemeClr val="dk1"/>
              </a:solidFill>
              <a:latin typeface="Inter"/>
              <a:ea typeface="Inter"/>
              <a:cs typeface="Inter"/>
              <a:sym typeface="Inter"/>
            </a:endParaRPr>
          </a:p>
        </p:txBody>
      </p:sp>
      <p:sp>
        <p:nvSpPr>
          <p:cNvPr id="3671" name="Google Shape;3671;p258"/>
          <p:cNvSpPr txBox="1"/>
          <p:nvPr/>
        </p:nvSpPr>
        <p:spPr>
          <a:xfrm>
            <a:off x="1010474" y="3383166"/>
            <a:ext cx="2531100" cy="4527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ontserrat"/>
                <a:ea typeface="Montserrat"/>
                <a:cs typeface="Montserrat"/>
                <a:sym typeface="Montserrat"/>
              </a:rPr>
              <a:t>DDR4 RAM</a:t>
            </a:r>
            <a:endParaRPr b="1" sz="2000">
              <a:solidFill>
                <a:schemeClr val="dk1"/>
              </a:solidFill>
              <a:latin typeface="Montserrat"/>
              <a:ea typeface="Montserrat"/>
              <a:cs typeface="Montserrat"/>
              <a:sym typeface="Montserrat"/>
            </a:endParaRPr>
          </a:p>
        </p:txBody>
      </p:sp>
      <p:sp>
        <p:nvSpPr>
          <p:cNvPr id="3672" name="Google Shape;3672;p258"/>
          <p:cNvSpPr txBox="1"/>
          <p:nvPr/>
        </p:nvSpPr>
        <p:spPr>
          <a:xfrm>
            <a:off x="5602351" y="3823735"/>
            <a:ext cx="2531100" cy="104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000">
                <a:solidFill>
                  <a:schemeClr val="dk1"/>
                </a:solidFill>
                <a:latin typeface="Inter"/>
                <a:ea typeface="Inter"/>
                <a:cs typeface="Inter"/>
                <a:sym typeface="Inter"/>
              </a:rPr>
              <a:t>DDR5 RAM is the latest generation of DDR RAM which was introduced in 2020. DDR5 RAM has a maximum data transfer speed of 51.2 GB/s and a maximum capacity of 64 GB per chip</a:t>
            </a:r>
            <a:endParaRPr sz="1000">
              <a:solidFill>
                <a:schemeClr val="dk1"/>
              </a:solidFill>
              <a:latin typeface="Inter"/>
              <a:ea typeface="Inter"/>
              <a:cs typeface="Inter"/>
              <a:sym typeface="Inter"/>
            </a:endParaRPr>
          </a:p>
        </p:txBody>
      </p:sp>
      <p:sp>
        <p:nvSpPr>
          <p:cNvPr id="3673" name="Google Shape;3673;p258"/>
          <p:cNvSpPr txBox="1"/>
          <p:nvPr/>
        </p:nvSpPr>
        <p:spPr>
          <a:xfrm>
            <a:off x="5602351" y="3383022"/>
            <a:ext cx="2531100" cy="4527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ontserrat"/>
                <a:ea typeface="Montserrat"/>
                <a:cs typeface="Montserrat"/>
                <a:sym typeface="Montserrat"/>
              </a:rPr>
              <a:t>DDR5 RAM</a:t>
            </a:r>
            <a:endParaRPr b="1" sz="2000">
              <a:solidFill>
                <a:schemeClr val="dk1"/>
              </a:solidFill>
              <a:latin typeface="Montserrat"/>
              <a:ea typeface="Montserrat"/>
              <a:cs typeface="Montserrat"/>
              <a:sym typeface="Montserrat"/>
            </a:endParaRPr>
          </a:p>
        </p:txBody>
      </p:sp>
      <p:cxnSp>
        <p:nvCxnSpPr>
          <p:cNvPr id="3674" name="Google Shape;3674;p258"/>
          <p:cNvCxnSpPr>
            <a:stCxn id="3665" idx="3"/>
            <a:endCxn id="3667" idx="1"/>
          </p:cNvCxnSpPr>
          <p:nvPr/>
        </p:nvCxnSpPr>
        <p:spPr>
          <a:xfrm>
            <a:off x="2934175" y="1679025"/>
            <a:ext cx="372300" cy="600"/>
          </a:xfrm>
          <a:prstGeom prst="bentConnector3">
            <a:avLst>
              <a:gd fmla="val 50004" name="adj1"/>
            </a:avLst>
          </a:prstGeom>
          <a:noFill/>
          <a:ln cap="flat" cmpd="sng" w="9525">
            <a:solidFill>
              <a:schemeClr val="accent4"/>
            </a:solidFill>
            <a:prstDash val="solid"/>
            <a:round/>
            <a:headEnd len="med" w="med" type="none"/>
            <a:tailEnd len="med" w="med" type="none"/>
          </a:ln>
        </p:spPr>
      </p:cxnSp>
      <p:cxnSp>
        <p:nvCxnSpPr>
          <p:cNvPr id="3675" name="Google Shape;3675;p258"/>
          <p:cNvCxnSpPr>
            <a:stCxn id="3667" idx="3"/>
            <a:endCxn id="3669" idx="1"/>
          </p:cNvCxnSpPr>
          <p:nvPr/>
        </p:nvCxnSpPr>
        <p:spPr>
          <a:xfrm>
            <a:off x="5837538" y="1679025"/>
            <a:ext cx="372300" cy="600"/>
          </a:xfrm>
          <a:prstGeom prst="bentConnector3">
            <a:avLst>
              <a:gd fmla="val 50004" name="adj1"/>
            </a:avLst>
          </a:prstGeom>
          <a:noFill/>
          <a:ln cap="flat" cmpd="sng" w="9525">
            <a:solidFill>
              <a:schemeClr val="accent4"/>
            </a:solidFill>
            <a:prstDash val="solid"/>
            <a:round/>
            <a:headEnd len="med" w="med" type="none"/>
            <a:tailEnd len="med" w="med" type="none"/>
          </a:ln>
        </p:spPr>
      </p:cxnSp>
      <p:cxnSp>
        <p:nvCxnSpPr>
          <p:cNvPr id="3676" name="Google Shape;3676;p258"/>
          <p:cNvCxnSpPr>
            <a:stCxn id="3668" idx="2"/>
            <a:endCxn id="3671" idx="0"/>
          </p:cNvCxnSpPr>
          <p:nvPr/>
        </p:nvCxnSpPr>
        <p:spPr>
          <a:xfrm rot="5400000">
            <a:off x="4654150" y="561981"/>
            <a:ext cx="443100" cy="5199300"/>
          </a:xfrm>
          <a:prstGeom prst="bentConnector3">
            <a:avLst>
              <a:gd fmla="val 49998" name="adj1"/>
            </a:avLst>
          </a:prstGeom>
          <a:noFill/>
          <a:ln cap="flat" cmpd="sng" w="9525">
            <a:solidFill>
              <a:schemeClr val="accent4"/>
            </a:solidFill>
            <a:prstDash val="solid"/>
            <a:round/>
            <a:headEnd len="med" w="med" type="none"/>
            <a:tailEnd len="med" w="med" type="none"/>
          </a:ln>
        </p:spPr>
      </p:cxnSp>
      <p:cxnSp>
        <p:nvCxnSpPr>
          <p:cNvPr id="3677" name="Google Shape;3677;p258"/>
          <p:cNvCxnSpPr>
            <a:stCxn id="3671" idx="3"/>
            <a:endCxn id="3673" idx="1"/>
          </p:cNvCxnSpPr>
          <p:nvPr/>
        </p:nvCxnSpPr>
        <p:spPr>
          <a:xfrm>
            <a:off x="3541574" y="3609516"/>
            <a:ext cx="2060700" cy="600"/>
          </a:xfrm>
          <a:prstGeom prst="bentConnector3">
            <a:avLst>
              <a:gd fmla="val 50004" name="adj1"/>
            </a:avLst>
          </a:prstGeom>
          <a:noFill/>
          <a:ln cap="flat" cmpd="sng" w="9525">
            <a:solidFill>
              <a:schemeClr val="accent4"/>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mputer Workshop for Beginners by Slidesgo">
  <a:themeElements>
    <a:clrScheme name="Simple Light">
      <a:dk1>
        <a:srgbClr val="112E54"/>
      </a:dk1>
      <a:lt1>
        <a:srgbClr val="AEE2F4"/>
      </a:lt1>
      <a:dk2>
        <a:srgbClr val="FFE188"/>
      </a:dk2>
      <a:lt2>
        <a:srgbClr val="FF93A9"/>
      </a:lt2>
      <a:accent1>
        <a:srgbClr val="FF6180"/>
      </a:accent1>
      <a:accent2>
        <a:srgbClr val="F5FBFF"/>
      </a:accent2>
      <a:accent3>
        <a:srgbClr val="00C7E6"/>
      </a:accent3>
      <a:accent4>
        <a:srgbClr val="356B90"/>
      </a:accent4>
      <a:accent5>
        <a:srgbClr val="866AAC"/>
      </a:accent5>
      <a:accent6>
        <a:srgbClr val="3E285A"/>
      </a:accent6>
      <a:hlink>
        <a:srgbClr val="112E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